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134811-655D-4043-98E3-141D379730CD}" v="668" dt="2023-10-30T11:21:02.3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88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29E978-467B-45B6-9388-3E65AE22189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05749B5-9573-4A31-9A34-90440F801A6E}">
      <dgm:prSet/>
      <dgm:spPr/>
      <dgm:t>
        <a:bodyPr/>
        <a:lstStyle/>
        <a:p>
          <a:r>
            <a:rPr lang="es-ES"/>
            <a:t>La denuncia de las ilusiones y de la falsa percepción de la realidad.</a:t>
          </a:r>
          <a:endParaRPr lang="en-US"/>
        </a:p>
      </dgm:t>
    </dgm:pt>
    <dgm:pt modelId="{C2A8C5E2-D0E7-4B5A-9F31-442817142B22}" type="parTrans" cxnId="{E41C0EED-FBC0-4682-BAE4-D49973926157}">
      <dgm:prSet/>
      <dgm:spPr/>
      <dgm:t>
        <a:bodyPr/>
        <a:lstStyle/>
        <a:p>
          <a:endParaRPr lang="en-US"/>
        </a:p>
      </dgm:t>
    </dgm:pt>
    <dgm:pt modelId="{C84028C8-A4CE-41D8-B620-540E6392F954}" type="sibTrans" cxnId="{E41C0EED-FBC0-4682-BAE4-D49973926157}">
      <dgm:prSet/>
      <dgm:spPr/>
      <dgm:t>
        <a:bodyPr/>
        <a:lstStyle/>
        <a:p>
          <a:endParaRPr lang="en-US"/>
        </a:p>
      </dgm:t>
    </dgm:pt>
    <dgm:pt modelId="{C58E1891-0E4D-4F84-89C1-6BE68F86BA63}">
      <dgm:prSet/>
      <dgm:spPr/>
      <dgm:t>
        <a:bodyPr/>
        <a:lstStyle/>
        <a:p>
          <a:r>
            <a:rPr lang="es-ES"/>
            <a:t>La búsqueda de una utopía</a:t>
          </a:r>
          <a:endParaRPr lang="en-US"/>
        </a:p>
      </dgm:t>
    </dgm:pt>
    <dgm:pt modelId="{558A5C04-4326-4D85-9613-76192C71EC73}" type="parTrans" cxnId="{EB813F9F-7987-4202-819B-305B0A6C6F83}">
      <dgm:prSet/>
      <dgm:spPr/>
      <dgm:t>
        <a:bodyPr/>
        <a:lstStyle/>
        <a:p>
          <a:endParaRPr lang="en-US"/>
        </a:p>
      </dgm:t>
    </dgm:pt>
    <dgm:pt modelId="{866924DC-A323-4A34-B872-8B2C79750EAE}" type="sibTrans" cxnId="{EB813F9F-7987-4202-819B-305B0A6C6F83}">
      <dgm:prSet/>
      <dgm:spPr/>
      <dgm:t>
        <a:bodyPr/>
        <a:lstStyle/>
        <a:p>
          <a:endParaRPr lang="en-US"/>
        </a:p>
      </dgm:t>
    </dgm:pt>
    <dgm:pt modelId="{3D869609-1EA4-4772-958E-3C68EBAFEF94}">
      <dgm:prSet/>
      <dgm:spPr/>
      <dgm:t>
        <a:bodyPr/>
        <a:lstStyle/>
        <a:p>
          <a:r>
            <a:rPr lang="es-ES"/>
            <a:t>La crítica a la religión</a:t>
          </a:r>
          <a:endParaRPr lang="en-US"/>
        </a:p>
      </dgm:t>
    </dgm:pt>
    <dgm:pt modelId="{0AD01EA8-017C-4095-AFA4-871908A400FE}" type="parTrans" cxnId="{D2D27B2A-66D5-4839-B285-86BBD752C7FF}">
      <dgm:prSet/>
      <dgm:spPr/>
      <dgm:t>
        <a:bodyPr/>
        <a:lstStyle/>
        <a:p>
          <a:endParaRPr lang="en-US"/>
        </a:p>
      </dgm:t>
    </dgm:pt>
    <dgm:pt modelId="{03C2CC95-FA83-4B5F-A9B5-E91D73DA39AE}" type="sibTrans" cxnId="{D2D27B2A-66D5-4839-B285-86BBD752C7FF}">
      <dgm:prSet/>
      <dgm:spPr/>
      <dgm:t>
        <a:bodyPr/>
        <a:lstStyle/>
        <a:p>
          <a:endParaRPr lang="en-US"/>
        </a:p>
      </dgm:t>
    </dgm:pt>
    <dgm:pt modelId="{683921B6-8FBA-4983-82E1-F65BFC61C5AD}" type="pres">
      <dgm:prSet presAssocID="{5129E978-467B-45B6-9388-3E65AE22189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E2EBBE1-E3DC-46DD-88C9-012B6505140A}" type="pres">
      <dgm:prSet presAssocID="{805749B5-9573-4A31-9A34-90440F801A6E}" presName="hierRoot1" presStyleCnt="0"/>
      <dgm:spPr/>
    </dgm:pt>
    <dgm:pt modelId="{E6B10519-0FC3-4899-87CD-3BE78961632F}" type="pres">
      <dgm:prSet presAssocID="{805749B5-9573-4A31-9A34-90440F801A6E}" presName="composite" presStyleCnt="0"/>
      <dgm:spPr/>
    </dgm:pt>
    <dgm:pt modelId="{453805A9-566C-406B-B29D-0A4C609DDE33}" type="pres">
      <dgm:prSet presAssocID="{805749B5-9573-4A31-9A34-90440F801A6E}" presName="background" presStyleLbl="node0" presStyleIdx="0" presStyleCnt="3"/>
      <dgm:spPr/>
    </dgm:pt>
    <dgm:pt modelId="{4A2A02FB-FC58-4C10-B7EF-AE63CADFFB02}" type="pres">
      <dgm:prSet presAssocID="{805749B5-9573-4A31-9A34-90440F801A6E}" presName="text" presStyleLbl="fgAcc0" presStyleIdx="0" presStyleCnt="3">
        <dgm:presLayoutVars>
          <dgm:chPref val="3"/>
        </dgm:presLayoutVars>
      </dgm:prSet>
      <dgm:spPr/>
    </dgm:pt>
    <dgm:pt modelId="{79862789-90D9-4112-BDE7-174B2E57DD40}" type="pres">
      <dgm:prSet presAssocID="{805749B5-9573-4A31-9A34-90440F801A6E}" presName="hierChild2" presStyleCnt="0"/>
      <dgm:spPr/>
    </dgm:pt>
    <dgm:pt modelId="{A62EF542-4124-4A69-9871-1BF3D173C7C6}" type="pres">
      <dgm:prSet presAssocID="{C58E1891-0E4D-4F84-89C1-6BE68F86BA63}" presName="hierRoot1" presStyleCnt="0"/>
      <dgm:spPr/>
    </dgm:pt>
    <dgm:pt modelId="{10A986BD-74AE-4D8A-A82E-C90EC6D758FE}" type="pres">
      <dgm:prSet presAssocID="{C58E1891-0E4D-4F84-89C1-6BE68F86BA63}" presName="composite" presStyleCnt="0"/>
      <dgm:spPr/>
    </dgm:pt>
    <dgm:pt modelId="{085985C9-8462-4170-9F31-1072A0C0F966}" type="pres">
      <dgm:prSet presAssocID="{C58E1891-0E4D-4F84-89C1-6BE68F86BA63}" presName="background" presStyleLbl="node0" presStyleIdx="1" presStyleCnt="3"/>
      <dgm:spPr/>
    </dgm:pt>
    <dgm:pt modelId="{C3264285-A43A-472B-A824-BA3A3590F383}" type="pres">
      <dgm:prSet presAssocID="{C58E1891-0E4D-4F84-89C1-6BE68F86BA63}" presName="text" presStyleLbl="fgAcc0" presStyleIdx="1" presStyleCnt="3">
        <dgm:presLayoutVars>
          <dgm:chPref val="3"/>
        </dgm:presLayoutVars>
      </dgm:prSet>
      <dgm:spPr/>
    </dgm:pt>
    <dgm:pt modelId="{E5F45977-8D49-4FE2-8680-EF5628435A30}" type="pres">
      <dgm:prSet presAssocID="{C58E1891-0E4D-4F84-89C1-6BE68F86BA63}" presName="hierChild2" presStyleCnt="0"/>
      <dgm:spPr/>
    </dgm:pt>
    <dgm:pt modelId="{EF62BCA6-BFB4-42AE-B1FE-203421E6EC7E}" type="pres">
      <dgm:prSet presAssocID="{3D869609-1EA4-4772-958E-3C68EBAFEF94}" presName="hierRoot1" presStyleCnt="0"/>
      <dgm:spPr/>
    </dgm:pt>
    <dgm:pt modelId="{45463778-A071-4091-9B78-5A1D194944D8}" type="pres">
      <dgm:prSet presAssocID="{3D869609-1EA4-4772-958E-3C68EBAFEF94}" presName="composite" presStyleCnt="0"/>
      <dgm:spPr/>
    </dgm:pt>
    <dgm:pt modelId="{641A79FA-565A-4B14-BE80-2636F41EC298}" type="pres">
      <dgm:prSet presAssocID="{3D869609-1EA4-4772-958E-3C68EBAFEF94}" presName="background" presStyleLbl="node0" presStyleIdx="2" presStyleCnt="3"/>
      <dgm:spPr/>
    </dgm:pt>
    <dgm:pt modelId="{FB4C782E-2CBD-4130-BD4F-28B3515FD494}" type="pres">
      <dgm:prSet presAssocID="{3D869609-1EA4-4772-958E-3C68EBAFEF94}" presName="text" presStyleLbl="fgAcc0" presStyleIdx="2" presStyleCnt="3">
        <dgm:presLayoutVars>
          <dgm:chPref val="3"/>
        </dgm:presLayoutVars>
      </dgm:prSet>
      <dgm:spPr/>
    </dgm:pt>
    <dgm:pt modelId="{D54D9E30-3A18-438E-BFB7-503C49FA7009}" type="pres">
      <dgm:prSet presAssocID="{3D869609-1EA4-4772-958E-3C68EBAFEF94}" presName="hierChild2" presStyleCnt="0"/>
      <dgm:spPr/>
    </dgm:pt>
  </dgm:ptLst>
  <dgm:cxnLst>
    <dgm:cxn modelId="{D2D27B2A-66D5-4839-B285-86BBD752C7FF}" srcId="{5129E978-467B-45B6-9388-3E65AE22189C}" destId="{3D869609-1EA4-4772-958E-3C68EBAFEF94}" srcOrd="2" destOrd="0" parTransId="{0AD01EA8-017C-4095-AFA4-871908A400FE}" sibTransId="{03C2CC95-FA83-4B5F-A9B5-E91D73DA39AE}"/>
    <dgm:cxn modelId="{80698B93-0450-4E8C-A36A-3B8BBE81DED8}" type="presOf" srcId="{5129E978-467B-45B6-9388-3E65AE22189C}" destId="{683921B6-8FBA-4983-82E1-F65BFC61C5AD}" srcOrd="0" destOrd="0" presId="urn:microsoft.com/office/officeart/2005/8/layout/hierarchy1"/>
    <dgm:cxn modelId="{EB813F9F-7987-4202-819B-305B0A6C6F83}" srcId="{5129E978-467B-45B6-9388-3E65AE22189C}" destId="{C58E1891-0E4D-4F84-89C1-6BE68F86BA63}" srcOrd="1" destOrd="0" parTransId="{558A5C04-4326-4D85-9613-76192C71EC73}" sibTransId="{866924DC-A323-4A34-B872-8B2C79750EAE}"/>
    <dgm:cxn modelId="{30AB4EA4-CC6C-4EB8-B6BB-B0CE0BD8D2A3}" type="presOf" srcId="{C58E1891-0E4D-4F84-89C1-6BE68F86BA63}" destId="{C3264285-A43A-472B-A824-BA3A3590F383}" srcOrd="0" destOrd="0" presId="urn:microsoft.com/office/officeart/2005/8/layout/hierarchy1"/>
    <dgm:cxn modelId="{D13810BE-1056-4146-8C61-A2DEC074E4D1}" type="presOf" srcId="{3D869609-1EA4-4772-958E-3C68EBAFEF94}" destId="{FB4C782E-2CBD-4130-BD4F-28B3515FD494}" srcOrd="0" destOrd="0" presId="urn:microsoft.com/office/officeart/2005/8/layout/hierarchy1"/>
    <dgm:cxn modelId="{D4C063CF-FBDA-4871-A027-1E8522757F32}" type="presOf" srcId="{805749B5-9573-4A31-9A34-90440F801A6E}" destId="{4A2A02FB-FC58-4C10-B7EF-AE63CADFFB02}" srcOrd="0" destOrd="0" presId="urn:microsoft.com/office/officeart/2005/8/layout/hierarchy1"/>
    <dgm:cxn modelId="{E41C0EED-FBC0-4682-BAE4-D49973926157}" srcId="{5129E978-467B-45B6-9388-3E65AE22189C}" destId="{805749B5-9573-4A31-9A34-90440F801A6E}" srcOrd="0" destOrd="0" parTransId="{C2A8C5E2-D0E7-4B5A-9F31-442817142B22}" sibTransId="{C84028C8-A4CE-41D8-B620-540E6392F954}"/>
    <dgm:cxn modelId="{F9DE7216-CDC1-43B0-ACAC-EC25635A0C3C}" type="presParOf" srcId="{683921B6-8FBA-4983-82E1-F65BFC61C5AD}" destId="{5E2EBBE1-E3DC-46DD-88C9-012B6505140A}" srcOrd="0" destOrd="0" presId="urn:microsoft.com/office/officeart/2005/8/layout/hierarchy1"/>
    <dgm:cxn modelId="{3F2099B3-05CE-4123-A72E-9006174E3F7B}" type="presParOf" srcId="{5E2EBBE1-E3DC-46DD-88C9-012B6505140A}" destId="{E6B10519-0FC3-4899-87CD-3BE78961632F}" srcOrd="0" destOrd="0" presId="urn:microsoft.com/office/officeart/2005/8/layout/hierarchy1"/>
    <dgm:cxn modelId="{85837CFA-E32A-4EF8-9B09-0B3010ECDC25}" type="presParOf" srcId="{E6B10519-0FC3-4899-87CD-3BE78961632F}" destId="{453805A9-566C-406B-B29D-0A4C609DDE33}" srcOrd="0" destOrd="0" presId="urn:microsoft.com/office/officeart/2005/8/layout/hierarchy1"/>
    <dgm:cxn modelId="{4D88A285-30E1-4C99-975F-5F5B96535F04}" type="presParOf" srcId="{E6B10519-0FC3-4899-87CD-3BE78961632F}" destId="{4A2A02FB-FC58-4C10-B7EF-AE63CADFFB02}" srcOrd="1" destOrd="0" presId="urn:microsoft.com/office/officeart/2005/8/layout/hierarchy1"/>
    <dgm:cxn modelId="{A9C63D33-C94A-4902-B96A-F5CB1E63EDC3}" type="presParOf" srcId="{5E2EBBE1-E3DC-46DD-88C9-012B6505140A}" destId="{79862789-90D9-4112-BDE7-174B2E57DD40}" srcOrd="1" destOrd="0" presId="urn:microsoft.com/office/officeart/2005/8/layout/hierarchy1"/>
    <dgm:cxn modelId="{42F1AFA5-0320-4183-AD0F-0C631D51807B}" type="presParOf" srcId="{683921B6-8FBA-4983-82E1-F65BFC61C5AD}" destId="{A62EF542-4124-4A69-9871-1BF3D173C7C6}" srcOrd="1" destOrd="0" presId="urn:microsoft.com/office/officeart/2005/8/layout/hierarchy1"/>
    <dgm:cxn modelId="{28A65425-E6B2-4F4F-BE59-79A4D38E8631}" type="presParOf" srcId="{A62EF542-4124-4A69-9871-1BF3D173C7C6}" destId="{10A986BD-74AE-4D8A-A82E-C90EC6D758FE}" srcOrd="0" destOrd="0" presId="urn:microsoft.com/office/officeart/2005/8/layout/hierarchy1"/>
    <dgm:cxn modelId="{D3DD75F8-E1B0-4128-AEC4-7DDD5BE9016F}" type="presParOf" srcId="{10A986BD-74AE-4D8A-A82E-C90EC6D758FE}" destId="{085985C9-8462-4170-9F31-1072A0C0F966}" srcOrd="0" destOrd="0" presId="urn:microsoft.com/office/officeart/2005/8/layout/hierarchy1"/>
    <dgm:cxn modelId="{8F4E889A-4AA5-4D54-B6A7-4120249E54A9}" type="presParOf" srcId="{10A986BD-74AE-4D8A-A82E-C90EC6D758FE}" destId="{C3264285-A43A-472B-A824-BA3A3590F383}" srcOrd="1" destOrd="0" presId="urn:microsoft.com/office/officeart/2005/8/layout/hierarchy1"/>
    <dgm:cxn modelId="{5B341476-4835-4A79-8856-0A37B221FF7C}" type="presParOf" srcId="{A62EF542-4124-4A69-9871-1BF3D173C7C6}" destId="{E5F45977-8D49-4FE2-8680-EF5628435A30}" srcOrd="1" destOrd="0" presId="urn:microsoft.com/office/officeart/2005/8/layout/hierarchy1"/>
    <dgm:cxn modelId="{B3DE2F84-73B8-4B58-A0D7-093E92D6F501}" type="presParOf" srcId="{683921B6-8FBA-4983-82E1-F65BFC61C5AD}" destId="{EF62BCA6-BFB4-42AE-B1FE-203421E6EC7E}" srcOrd="2" destOrd="0" presId="urn:microsoft.com/office/officeart/2005/8/layout/hierarchy1"/>
    <dgm:cxn modelId="{4359DD35-4443-4AD2-8F8A-9285C0E5D610}" type="presParOf" srcId="{EF62BCA6-BFB4-42AE-B1FE-203421E6EC7E}" destId="{45463778-A071-4091-9B78-5A1D194944D8}" srcOrd="0" destOrd="0" presId="urn:microsoft.com/office/officeart/2005/8/layout/hierarchy1"/>
    <dgm:cxn modelId="{F2036837-3491-410C-87D2-B47D15E447DA}" type="presParOf" srcId="{45463778-A071-4091-9B78-5A1D194944D8}" destId="{641A79FA-565A-4B14-BE80-2636F41EC298}" srcOrd="0" destOrd="0" presId="urn:microsoft.com/office/officeart/2005/8/layout/hierarchy1"/>
    <dgm:cxn modelId="{F289ACE6-B867-4B5E-B604-FB8057BF97AE}" type="presParOf" srcId="{45463778-A071-4091-9B78-5A1D194944D8}" destId="{FB4C782E-2CBD-4130-BD4F-28B3515FD494}" srcOrd="1" destOrd="0" presId="urn:microsoft.com/office/officeart/2005/8/layout/hierarchy1"/>
    <dgm:cxn modelId="{547A1838-10B3-458B-8B5F-12FAEBDC4430}" type="presParOf" srcId="{EF62BCA6-BFB4-42AE-B1FE-203421E6EC7E}" destId="{D54D9E30-3A18-438E-BFB7-503C49FA700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3805A9-566C-406B-B29D-0A4C609DDE33}">
      <dsp:nvSpPr>
        <dsp:cNvPr id="0" name=""/>
        <dsp:cNvSpPr/>
      </dsp:nvSpPr>
      <dsp:spPr>
        <a:xfrm>
          <a:off x="0" y="758474"/>
          <a:ext cx="3102173" cy="19698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2A02FB-FC58-4C10-B7EF-AE63CADFFB02}">
      <dsp:nvSpPr>
        <dsp:cNvPr id="0" name=""/>
        <dsp:cNvSpPr/>
      </dsp:nvSpPr>
      <dsp:spPr>
        <a:xfrm>
          <a:off x="344685" y="1085926"/>
          <a:ext cx="3102173" cy="19698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/>
            <a:t>La denuncia de las ilusiones y de la falsa percepción de la realidad.</a:t>
          </a:r>
          <a:endParaRPr lang="en-US" sz="2900" kern="1200"/>
        </a:p>
      </dsp:txBody>
      <dsp:txXfrm>
        <a:off x="402381" y="1143622"/>
        <a:ext cx="2986781" cy="1854488"/>
      </dsp:txXfrm>
    </dsp:sp>
    <dsp:sp modelId="{085985C9-8462-4170-9F31-1072A0C0F966}">
      <dsp:nvSpPr>
        <dsp:cNvPr id="0" name=""/>
        <dsp:cNvSpPr/>
      </dsp:nvSpPr>
      <dsp:spPr>
        <a:xfrm>
          <a:off x="3791545" y="758474"/>
          <a:ext cx="3102173" cy="19698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264285-A43A-472B-A824-BA3A3590F383}">
      <dsp:nvSpPr>
        <dsp:cNvPr id="0" name=""/>
        <dsp:cNvSpPr/>
      </dsp:nvSpPr>
      <dsp:spPr>
        <a:xfrm>
          <a:off x="4136231" y="1085926"/>
          <a:ext cx="3102173" cy="19698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/>
            <a:t>La búsqueda de una utopía</a:t>
          </a:r>
          <a:endParaRPr lang="en-US" sz="2900" kern="1200"/>
        </a:p>
      </dsp:txBody>
      <dsp:txXfrm>
        <a:off x="4193927" y="1143622"/>
        <a:ext cx="2986781" cy="1854488"/>
      </dsp:txXfrm>
    </dsp:sp>
    <dsp:sp modelId="{641A79FA-565A-4B14-BE80-2636F41EC298}">
      <dsp:nvSpPr>
        <dsp:cNvPr id="0" name=""/>
        <dsp:cNvSpPr/>
      </dsp:nvSpPr>
      <dsp:spPr>
        <a:xfrm>
          <a:off x="7583090" y="758474"/>
          <a:ext cx="3102173" cy="19698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4C782E-2CBD-4130-BD4F-28B3515FD494}">
      <dsp:nvSpPr>
        <dsp:cNvPr id="0" name=""/>
        <dsp:cNvSpPr/>
      </dsp:nvSpPr>
      <dsp:spPr>
        <a:xfrm>
          <a:off x="7927776" y="1085926"/>
          <a:ext cx="3102173" cy="19698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/>
            <a:t>La crítica a la religión</a:t>
          </a:r>
          <a:endParaRPr lang="en-US" sz="2900" kern="1200"/>
        </a:p>
      </dsp:txBody>
      <dsp:txXfrm>
        <a:off x="7985472" y="1143622"/>
        <a:ext cx="2986781" cy="18544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5536551-0022-49BE-BB99-8BC467C8DC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2985FBB-3148-40DE-8B21-5FA6D8DD0E9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F1626D-4C56-479D-834D-8B74CEBCB776}" type="datetimeFigureOut">
              <a:rPr lang="es-ES" smtClean="0"/>
              <a:t>31/10/2023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561A910-D383-49D0-9F4E-D6A69571A4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3D11973-B9F9-41A1-ABB8-D7C0F9E5EB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745FC-7A6F-457C-9A26-245B262604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87544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0508A-6894-4935-AB96-3E95D22BDF41}" type="datetimeFigureOut">
              <a:rPr lang="es-ES" noProof="0" smtClean="0"/>
              <a:t>31/10/2023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C7063A-F265-4858-8964-182D4D6F89C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2460886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7063A-F265-4858-8964-182D4D6F89C5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6724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10/31/2023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97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812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10/31/2023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190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10/31/2023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97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10/31/2023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5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44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10/31/2023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4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10/31/2023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83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10/31/2023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828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10/31/2023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14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87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13285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2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0BDC88A-176A-4C74-9A93-7C0BC765F4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0F81E05-F529-4DFE-AFC8-E3E964F95E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1191" y="455422"/>
            <a:ext cx="1106164" cy="58597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358E157-7D0A-4F9C-8B70-83F2B7AA98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4420" y="455421"/>
            <a:ext cx="6248454" cy="5859736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68547" y="1024820"/>
            <a:ext cx="5279696" cy="4720938"/>
          </a:xfrm>
        </p:spPr>
        <p:txBody>
          <a:bodyPr rtlCol="0" anchor="ctr">
            <a:normAutofit/>
          </a:bodyPr>
          <a:lstStyle/>
          <a:p>
            <a:r>
              <a:rPr lang="es-ES" sz="6000" dirty="0">
                <a:solidFill>
                  <a:srgbClr val="FFFFFF"/>
                </a:solidFill>
              </a:rPr>
              <a:t>Maestros de la sospecha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7A541-1F4E-4C7A-B7E2-4D5926B76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453643"/>
            <a:ext cx="3615595" cy="5863293"/>
          </a:xfrm>
          <a:prstGeom prst="rect">
            <a:avLst/>
          </a:prstGeom>
          <a:solidFill>
            <a:srgbClr val="6C7781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614504" y="1024820"/>
            <a:ext cx="2849615" cy="4720938"/>
          </a:xfrm>
        </p:spPr>
        <p:txBody>
          <a:bodyPr rtlCol="0" anchor="ctr">
            <a:normAutofit/>
          </a:bodyPr>
          <a:lstStyle/>
          <a:p>
            <a:endParaRPr lang="es-ES" sz="2800" dirty="0">
              <a:solidFill>
                <a:srgbClr val="FFFFFF"/>
              </a:solidFill>
            </a:endParaRPr>
          </a:p>
          <a:p>
            <a:r>
              <a:rPr lang="es-ES" sz="2000" dirty="0">
                <a:solidFill>
                  <a:srgbClr val="FFFFFF"/>
                </a:solidFill>
              </a:rPr>
              <a:t>Unidad V</a:t>
            </a:r>
          </a:p>
        </p:txBody>
      </p:sp>
    </p:spTree>
    <p:extLst>
      <p:ext uri="{BB962C8B-B14F-4D97-AF65-F5344CB8AC3E}">
        <p14:creationId xmlns:p14="http://schemas.microsoft.com/office/powerpoint/2010/main" val="401567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43D969-B957-5F4C-4564-81C233696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/>
          </a:bodyPr>
          <a:lstStyle/>
          <a:p>
            <a:r>
              <a:rPr lang="es-ES"/>
              <a:t>Los tres tienen en común:</a:t>
            </a:r>
          </a:p>
        </p:txBody>
      </p:sp>
      <p:graphicFrame>
        <p:nvGraphicFramePr>
          <p:cNvPr id="14" name="Marcador de contenido 2">
            <a:extLst>
              <a:ext uri="{FF2B5EF4-FFF2-40B4-BE49-F238E27FC236}">
                <a16:creationId xmlns:a16="http://schemas.microsoft.com/office/drawing/2014/main" id="{AF3A7B5B-C8D2-AAF2-0CB7-A66A52585D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332989"/>
              </p:ext>
            </p:extLst>
          </p:nvPr>
        </p:nvGraphicFramePr>
        <p:xfrm>
          <a:off x="581025" y="2341563"/>
          <a:ext cx="11029950" cy="3814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9419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4B2C61-4755-EFA2-ECDB-2E1284C5A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Ricoeur              Freud: una interpretación de la cultura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904517-EBB2-DC81-E498-23D82D7B6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es-ES" dirty="0"/>
              <a:t>           </a:t>
            </a:r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  FREUD    </a:t>
            </a:r>
            <a:r>
              <a:rPr lang="es-ES" dirty="0"/>
              <a:t>                                  </a:t>
            </a:r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  NIETZSCHE                                 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   </a:t>
            </a:r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MARX</a:t>
            </a:r>
          </a:p>
          <a:p>
            <a:pPr marL="305435" indent="-305435"/>
            <a:r>
              <a:rPr lang="es-ES" dirty="0"/>
              <a:t>(Fin del S XIX, </a:t>
            </a:r>
            <a:r>
              <a:rPr lang="es-ES" dirty="0" err="1"/>
              <a:t>ppios</a:t>
            </a:r>
            <a:r>
              <a:rPr lang="es-ES" dirty="0"/>
              <a:t>. Del XX)                (Finales del S XIX)                     (Mediados del S XIX)             </a:t>
            </a:r>
          </a:p>
        </p:txBody>
      </p:sp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B4135161-8271-4C73-5F12-B8C824F95FBC}"/>
              </a:ext>
            </a:extLst>
          </p:cNvPr>
          <p:cNvSpPr/>
          <p:nvPr/>
        </p:nvSpPr>
        <p:spPr>
          <a:xfrm>
            <a:off x="2236304" y="1490869"/>
            <a:ext cx="992037" cy="23003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1458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CF4EB5C-ED25-4675-8255-2F5B12CFF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514EC6E-A557-42A2-BCDC-3ABFFC5E5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05482C9-EB42-4BFE-95BF-7FD661F0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539E646-A625-4A26-86ED-BD90EDD329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DD60C94-0C9C-47B7-BE88-045235ACCC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F3455D5-649E-80F5-7D2D-96C7BDBB1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33" y="1552397"/>
            <a:ext cx="7231784" cy="36540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b="0" kern="1200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Los tres denuncian una conciencia "falsa"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CF7016-AC99-433F-B943-24C3736E0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3" y="457200"/>
            <a:ext cx="7579574" cy="64361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03737D1-A930-4E3E-9160-3CD4AEC72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1" y="453642"/>
            <a:ext cx="3615596" cy="645113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71CFF33-010E-4E26-A285-83B182982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3" y="5707627"/>
            <a:ext cx="11293913" cy="64922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63772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F4EB5C-ED25-4675-8255-2F5B12CFF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14EC6E-A557-42A2-BCDC-3ABFFC5E5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5482C9-EB42-4BFE-95BF-7FD661F0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39E646-A625-4A26-86ED-BD90EDD329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E019540-1104-4B12-9F83-45F586741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C47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E86170C-C872-6B61-3307-F4D9EFDA6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1" y="1066800"/>
            <a:ext cx="5727760" cy="47244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600" b="0" kern="1200" cap="all">
                <a:solidFill>
                  <a:srgbClr val="FFFFFF">
                    <a:alpha val="90000"/>
                  </a:srgbClr>
                </a:solidFill>
                <a:latin typeface="+mj-lt"/>
                <a:ea typeface="+mj-ea"/>
                <a:cs typeface="+mj-cs"/>
              </a:rPr>
              <a:t>marx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03F2B5-E779-10F2-BF02-4FAF05A45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4655" y="1066800"/>
            <a:ext cx="3405015" cy="4724400"/>
          </a:xfrm>
          <a:ln w="57150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800" cap="all">
                <a:solidFill>
                  <a:srgbClr val="FFFFFF"/>
                </a:solidFill>
              </a:rPr>
              <a:t>La conciencia se enmascara por intereses económicos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580CFD6-E44A-486A-9E73-D8D948F78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5171433" y="3396996"/>
            <a:ext cx="3703320" cy="6400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232017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F4EB5C-ED25-4675-8255-2F5B12CFF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14EC6E-A557-42A2-BCDC-3ABFFC5E5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5482C9-EB42-4BFE-95BF-7FD661F0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39E646-A625-4A26-86ED-BD90EDD329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E019540-1104-4B12-9F83-45F586741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C47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5705464-7B73-FD31-AEC0-5B3A3811A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1" y="1066800"/>
            <a:ext cx="5727760" cy="47244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600" b="0" kern="1200" cap="all">
                <a:solidFill>
                  <a:srgbClr val="FFFFFF">
                    <a:alpha val="90000"/>
                  </a:srgbClr>
                </a:solidFill>
                <a:latin typeface="+mj-lt"/>
                <a:ea typeface="+mj-ea"/>
                <a:cs typeface="+mj-cs"/>
              </a:rPr>
              <a:t>freud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C0E229-7C76-69FC-5195-F47E87C29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4655" y="1066800"/>
            <a:ext cx="3405015" cy="4724400"/>
          </a:xfrm>
          <a:ln w="57150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800" cap="all">
                <a:solidFill>
                  <a:srgbClr val="FFFFFF"/>
                </a:solidFill>
              </a:rPr>
              <a:t>La conciencia se enmascara por represión del inconsciente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580CFD6-E44A-486A-9E73-D8D948F78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5171433" y="3396996"/>
            <a:ext cx="3703320" cy="6400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415373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F4EB5C-ED25-4675-8255-2F5B12CFF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14EC6E-A557-42A2-BCDC-3ABFFC5E5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5482C9-EB42-4BFE-95BF-7FD661F0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39E646-A625-4A26-86ED-BD90EDD329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E019540-1104-4B12-9F83-45F586741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C47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278E4CF-FF3E-B6D0-4FAF-F82DE4A3D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1" y="1066800"/>
            <a:ext cx="5727760" cy="47244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600" b="0" kern="1200" cap="all">
                <a:solidFill>
                  <a:srgbClr val="FFFFFF">
                    <a:alpha val="90000"/>
                  </a:srgbClr>
                </a:solidFill>
                <a:latin typeface="+mj-lt"/>
                <a:ea typeface="+mj-ea"/>
                <a:cs typeface="+mj-cs"/>
              </a:rPr>
              <a:t>nietzsche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5DA67B-AB26-7EDF-0EDE-E58C3BB14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4655" y="1066800"/>
            <a:ext cx="3405015" cy="4724400"/>
          </a:xfrm>
          <a:ln w="57150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800" cap="all">
                <a:solidFill>
                  <a:srgbClr val="FFFFFF"/>
                </a:solidFill>
              </a:rPr>
              <a:t>La conciencia se enmascara por resentimiento del débil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580CFD6-E44A-486A-9E73-D8D948F78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5171433" y="3396996"/>
            <a:ext cx="3703320" cy="6400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582775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3B05A4-157F-403C-939A-ED1B6A0A0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3D6D752-87EA-B56F-39D5-6495B1CF0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1507414"/>
            <a:ext cx="5120255" cy="3903332"/>
          </a:xfrm>
        </p:spPr>
        <p:txBody>
          <a:bodyPr anchor="t">
            <a:normAutofit/>
          </a:bodyPr>
          <a:lstStyle/>
          <a:p>
            <a:r>
              <a:rPr lang="es-ES" sz="4000">
                <a:solidFill>
                  <a:schemeClr val="tx1">
                    <a:lumMod val="85000"/>
                    <a:lumOff val="15000"/>
                  </a:schemeClr>
                </a:solidFill>
              </a:rPr>
              <a:t>marx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8CCE107-A70B-4916-9A0B-751C70B9B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3642"/>
            <a:ext cx="11298933" cy="512708"/>
          </a:xfrm>
          <a:prstGeom prst="rect">
            <a:avLst/>
          </a:prstGeom>
          <a:solidFill>
            <a:srgbClr val="969FA7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A925BC7-7CC5-4A0C-9B3D-8829EBF28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V="1">
            <a:off x="4244340" y="3329711"/>
            <a:ext cx="3703320" cy="5872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16DEF3-7B96-5C9A-D6AF-6126BC2F1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1743" y="1507415"/>
            <a:ext cx="4819091" cy="3903331"/>
          </a:xfrm>
          <a:ln w="57150">
            <a:noFill/>
          </a:ln>
        </p:spPr>
        <p:txBody>
          <a:bodyPr anchor="t">
            <a:normAutofit/>
          </a:bodyPr>
          <a:lstStyle/>
          <a:p>
            <a:pPr marL="305435" indent="-305435"/>
            <a:r>
              <a:rPr lang="es-ES" sz="2000" dirty="0"/>
              <a:t>Quiere alcanzar la emancipación humana mediante una revolución: que la humanidad se reconcilie consigo misma.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E67D916-28C7-4965-BA3C-287FB8579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878019"/>
            <a:ext cx="11298933" cy="512708"/>
          </a:xfrm>
          <a:prstGeom prst="rect">
            <a:avLst/>
          </a:prstGeom>
          <a:solidFill>
            <a:srgbClr val="969FA7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90242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3B05A4-157F-403C-939A-ED1B6A0A0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06BD80A-AB4C-FCB5-E42E-333418CCA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1507414"/>
            <a:ext cx="5120255" cy="3903332"/>
          </a:xfrm>
        </p:spPr>
        <p:txBody>
          <a:bodyPr anchor="t">
            <a:normAutofit/>
          </a:bodyPr>
          <a:lstStyle/>
          <a:p>
            <a:r>
              <a:rPr lang="es-ES" sz="4000">
                <a:solidFill>
                  <a:schemeClr val="tx1">
                    <a:lumMod val="85000"/>
                    <a:lumOff val="15000"/>
                  </a:schemeClr>
                </a:solidFill>
              </a:rPr>
              <a:t>freud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8CCE107-A70B-4916-9A0B-751C70B9B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3642"/>
            <a:ext cx="11298933" cy="512708"/>
          </a:xfrm>
          <a:prstGeom prst="rect">
            <a:avLst/>
          </a:prstGeom>
          <a:solidFill>
            <a:srgbClr val="969FA7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A925BC7-7CC5-4A0C-9B3D-8829EBF28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V="1">
            <a:off x="4244340" y="3329711"/>
            <a:ext cx="3703320" cy="5872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66D115-1FAB-51DB-D067-30C7676EF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1743" y="1507415"/>
            <a:ext cx="4819091" cy="3903331"/>
          </a:xfrm>
          <a:ln w="57150">
            <a:noFill/>
          </a:ln>
        </p:spPr>
        <p:txBody>
          <a:bodyPr anchor="t">
            <a:normAutofit/>
          </a:bodyPr>
          <a:lstStyle/>
          <a:p>
            <a:pPr marL="305435" indent="-305435"/>
            <a:r>
              <a:rPr lang="es-ES" sz="2000"/>
              <a:t>Busca una sanación de la conciencia y la aceptación del principio de realidad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E67D916-28C7-4965-BA3C-287FB8579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878019"/>
            <a:ext cx="11298933" cy="512708"/>
          </a:xfrm>
          <a:prstGeom prst="rect">
            <a:avLst/>
          </a:prstGeom>
          <a:solidFill>
            <a:srgbClr val="969FA7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55016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3B05A4-157F-403C-939A-ED1B6A0A0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6A47746-A807-22D7-1BA1-C43B5625F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1507414"/>
            <a:ext cx="5120255" cy="3903332"/>
          </a:xfrm>
        </p:spPr>
        <p:txBody>
          <a:bodyPr anchor="t">
            <a:normAutofit/>
          </a:bodyPr>
          <a:lstStyle/>
          <a:p>
            <a:r>
              <a:rPr lang="es-ES" sz="4000">
                <a:solidFill>
                  <a:schemeClr val="tx1">
                    <a:lumMod val="85000"/>
                    <a:lumOff val="15000"/>
                  </a:schemeClr>
                </a:solidFill>
              </a:rPr>
              <a:t>NIETZSCHE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8CCE107-A70B-4916-9A0B-751C70B9B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3642"/>
            <a:ext cx="11298933" cy="512708"/>
          </a:xfrm>
          <a:prstGeom prst="rect">
            <a:avLst/>
          </a:prstGeom>
          <a:solidFill>
            <a:srgbClr val="969FA7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A925BC7-7CC5-4A0C-9B3D-8829EBF28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V="1">
            <a:off x="4244340" y="3329711"/>
            <a:ext cx="3703320" cy="5872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F513C1-3C2E-156D-1915-F53777069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1743" y="1507415"/>
            <a:ext cx="4819091" cy="3903331"/>
          </a:xfrm>
          <a:ln w="57150">
            <a:noFill/>
          </a:ln>
        </p:spPr>
        <p:txBody>
          <a:bodyPr anchor="t">
            <a:normAutofit/>
          </a:bodyPr>
          <a:lstStyle/>
          <a:p>
            <a:pPr marL="305435" indent="-305435"/>
            <a:r>
              <a:rPr lang="es-ES" sz="2000"/>
              <a:t>Pretende la restauración de la fuerza del hombre por la superación del resentimiento y de la compasión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E67D916-28C7-4965-BA3C-287FB8579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878019"/>
            <a:ext cx="11298933" cy="512708"/>
          </a:xfrm>
          <a:prstGeom prst="rect">
            <a:avLst/>
          </a:prstGeom>
          <a:solidFill>
            <a:srgbClr val="969FA7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7630439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TC103457464[[fn=Dividend]]</Template>
  <TotalTime>4</TotalTime>
  <Words>156</Words>
  <Application>Microsoft Office PowerPoint</Application>
  <PresentationFormat>Panorámica</PresentationFormat>
  <Paragraphs>24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Calibri</vt:lpstr>
      <vt:lpstr>Tw Cen MT</vt:lpstr>
      <vt:lpstr>Wingdings 2</vt:lpstr>
      <vt:lpstr>DividendVTI</vt:lpstr>
      <vt:lpstr>Maestros de la sospecha</vt:lpstr>
      <vt:lpstr>Ricoeur              Freud: una interpretación de la cultura</vt:lpstr>
      <vt:lpstr>Los tres denuncian una conciencia "falsa"</vt:lpstr>
      <vt:lpstr>marx</vt:lpstr>
      <vt:lpstr>freud</vt:lpstr>
      <vt:lpstr>nietzsche</vt:lpstr>
      <vt:lpstr>marx</vt:lpstr>
      <vt:lpstr>freud</vt:lpstr>
      <vt:lpstr>NIETZSCHE</vt:lpstr>
      <vt:lpstr>Los tres tienen en común: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Ballabeni María Laura</cp:lastModifiedBy>
  <cp:revision>94</cp:revision>
  <dcterms:created xsi:type="dcterms:W3CDTF">2023-10-30T11:03:26Z</dcterms:created>
  <dcterms:modified xsi:type="dcterms:W3CDTF">2023-10-31T12:19:53Z</dcterms:modified>
</cp:coreProperties>
</file>