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46" r:id="rId4"/>
  </p:sldMasterIdLst>
  <p:notesMasterIdLst>
    <p:notesMasterId r:id="rId21"/>
  </p:notesMasterIdLst>
  <p:handoutMasterIdLst>
    <p:handoutMasterId r:id="rId22"/>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9142EF-FE5B-2D16-1FA0-0ED1C15B1A6F}" v="96" dt="2023-10-06T23:00:18.919"/>
    <p1510:client id="{C22AD55C-FCA2-44F1-ACD9-4469EBF9F328}" v="3743" dt="2023-10-05T21:50:41.521"/>
    <p1510:client id="{C5B9A320-4161-148F-F2A3-5A15710AF9FB}" v="3" dt="2023-10-25T20:20:33.1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72" d="100"/>
          <a:sy n="72" d="100"/>
        </p:scale>
        <p:origin x="438" y="78"/>
      </p:cViewPr>
      <p:guideLst/>
    </p:cSldViewPr>
  </p:slideViewPr>
  <p:notesTextViewPr>
    <p:cViewPr>
      <p:scale>
        <a:sx n="1" d="1"/>
        <a:sy n="1" d="1"/>
      </p:scale>
      <p:origin x="0" y="0"/>
    </p:cViewPr>
  </p:notesTextViewPr>
  <p:notesViewPr>
    <p:cSldViewPr snapToGrid="0">
      <p:cViewPr varScale="1">
        <p:scale>
          <a:sx n="71" d="100"/>
          <a:sy n="71" d="100"/>
        </p:scale>
        <p:origin x="418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6F443390-9A52-4BC8-B6A7-82DB7EAA18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EDEAC42B-9B58-402E-9A8B-1C28BFF091D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7C8C16-475A-4026-8EBF-119E719DCF1D}" type="datetimeFigureOut">
              <a:rPr lang="es-ES" smtClean="0"/>
              <a:t>25/10/2023</a:t>
            </a:fld>
            <a:endParaRPr lang="es-ES"/>
          </a:p>
        </p:txBody>
      </p:sp>
      <p:sp>
        <p:nvSpPr>
          <p:cNvPr id="4" name="Marcador de pie de página 3">
            <a:extLst>
              <a:ext uri="{FF2B5EF4-FFF2-40B4-BE49-F238E27FC236}">
                <a16:creationId xmlns:a16="http://schemas.microsoft.com/office/drawing/2014/main" id="{8E9B24C4-BD90-4F73-9826-45025A06AA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5C632CA6-A3BB-4025-9604-0F1189A1ACC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C3FE33-77FB-40B2-A5A1-CCD8EFB329AD}" type="slidenum">
              <a:rPr lang="es-ES" smtClean="0"/>
              <a:t>‹Nº›</a:t>
            </a:fld>
            <a:endParaRPr lang="es-ES"/>
          </a:p>
        </p:txBody>
      </p:sp>
    </p:spTree>
    <p:extLst>
      <p:ext uri="{BB962C8B-B14F-4D97-AF65-F5344CB8AC3E}">
        <p14:creationId xmlns:p14="http://schemas.microsoft.com/office/powerpoint/2010/main" val="31990739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BBC163-38E5-48C0-A1A8-F3A58B029681}" type="datetimeFigureOut">
              <a:rPr lang="es-ES" noProof="0" smtClean="0"/>
              <a:t>25/10/2023</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a:t>Haga clic para modificar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noProof="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637387-4AF9-4EAE-AF9A-69F1D3CB9660}" type="slidenum">
              <a:rPr lang="es-ES" noProof="0" smtClean="0"/>
              <a:t>‹Nº›</a:t>
            </a:fld>
            <a:endParaRPr lang="es-ES" noProof="0"/>
          </a:p>
        </p:txBody>
      </p:sp>
    </p:spTree>
    <p:extLst>
      <p:ext uri="{BB962C8B-B14F-4D97-AF65-F5344CB8AC3E}">
        <p14:creationId xmlns:p14="http://schemas.microsoft.com/office/powerpoint/2010/main" val="277914847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CA637387-4AF9-4EAE-AF9A-69F1D3CB9660}" type="slidenum">
              <a:rPr lang="es-ES" smtClean="0"/>
              <a:t>1</a:t>
            </a:fld>
            <a:endParaRPr lang="es-ES"/>
          </a:p>
        </p:txBody>
      </p:sp>
    </p:spTree>
    <p:extLst>
      <p:ext uri="{BB962C8B-B14F-4D97-AF65-F5344CB8AC3E}">
        <p14:creationId xmlns:p14="http://schemas.microsoft.com/office/powerpoint/2010/main" val="1666940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03645-DCFE-47FC-8A66-F9A45A422ED9}"/>
              </a:ext>
            </a:extLst>
          </p:cNvPr>
          <p:cNvSpPr>
            <a:spLocks noGrp="1"/>
          </p:cNvSpPr>
          <p:nvPr>
            <p:ph type="ctrTitle"/>
          </p:nvPr>
        </p:nvSpPr>
        <p:spPr>
          <a:xfrm>
            <a:off x="3221150" y="1247140"/>
            <a:ext cx="7891760" cy="3450844"/>
          </a:xfrm>
        </p:spPr>
        <p:txBody>
          <a:bodyPr anchor="t"/>
          <a:lstStyle>
            <a:lvl1pPr algn="l">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AD509FA-7BD7-4D45-998F-0E43038F179C}"/>
              </a:ext>
            </a:extLst>
          </p:cNvPr>
          <p:cNvSpPr>
            <a:spLocks noGrp="1"/>
          </p:cNvSpPr>
          <p:nvPr>
            <p:ph type="subTitle" idx="1"/>
          </p:nvPr>
        </p:nvSpPr>
        <p:spPr>
          <a:xfrm>
            <a:off x="3221150" y="4818126"/>
            <a:ext cx="7891760" cy="1268984"/>
          </a:xfrm>
        </p:spPr>
        <p:txBody>
          <a:bodyPr anchor="b"/>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Rectangle 8">
            <a:extLst>
              <a:ext uri="{FF2B5EF4-FFF2-40B4-BE49-F238E27FC236}">
                <a16:creationId xmlns:a16="http://schemas.microsoft.com/office/drawing/2014/main" id="{2D03A0B2-4A2F-D846-A5E6-FB7CB9A031F7}"/>
              </a:ext>
            </a:extLst>
          </p:cNvPr>
          <p:cNvSpPr/>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Rectangle 9">
            <a:extLst>
              <a:ext uri="{FF2B5EF4-FFF2-40B4-BE49-F238E27FC236}">
                <a16:creationId xmlns:a16="http://schemas.microsoft.com/office/drawing/2014/main" id="{7F573F1D-73A7-FB41-BCAD-FC9AA7DEF4F5}"/>
              </a:ext>
            </a:extLst>
          </p:cNvPr>
          <p:cNvSpPr/>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 name="Date Placeholder 6">
            <a:extLst>
              <a:ext uri="{FF2B5EF4-FFF2-40B4-BE49-F238E27FC236}">
                <a16:creationId xmlns:a16="http://schemas.microsoft.com/office/drawing/2014/main" id="{DDCFA51C-E4FE-4BF2-A2DD-E32DE57D8AD0}"/>
              </a:ext>
            </a:extLst>
          </p:cNvPr>
          <p:cNvSpPr>
            <a:spLocks noGrp="1"/>
          </p:cNvSpPr>
          <p:nvPr>
            <p:ph type="dt" sz="half" idx="10"/>
          </p:nvPr>
        </p:nvSpPr>
        <p:spPr/>
        <p:txBody>
          <a:bodyPr/>
          <a:lstStyle/>
          <a:p>
            <a:pPr algn="r"/>
            <a:fld id="{1449AA12-8195-4182-A7AC-2E7E59DFBDAF}" type="datetimeFigureOut">
              <a:rPr lang="en-US" smtClean="0"/>
              <a:pPr algn="r"/>
              <a:t>10/25/2023</a:t>
            </a:fld>
            <a:endParaRPr lang="en-US"/>
          </a:p>
        </p:txBody>
      </p:sp>
      <p:sp>
        <p:nvSpPr>
          <p:cNvPr id="8" name="Footer Placeholder 7">
            <a:extLst>
              <a:ext uri="{FF2B5EF4-FFF2-40B4-BE49-F238E27FC236}">
                <a16:creationId xmlns:a16="http://schemas.microsoft.com/office/drawing/2014/main" id="{5A438448-FC2D-4A2F-B7C0-04AC50311EAA}"/>
              </a:ext>
            </a:extLst>
          </p:cNvPr>
          <p:cNvSpPr>
            <a:spLocks noGrp="1"/>
          </p:cNvSpPr>
          <p:nvPr>
            <p:ph type="ftr" sz="quarter" idx="11"/>
          </p:nvPr>
        </p:nvSpPr>
        <p:spPr>
          <a:xfrm>
            <a:off x="3221150" y="6292850"/>
            <a:ext cx="4114800" cy="365125"/>
          </a:xfrm>
        </p:spPr>
        <p:txBody>
          <a:bodyPr/>
          <a:lstStyle/>
          <a:p>
            <a:pPr algn="l"/>
            <a:endParaRPr lang="en-US" dirty="0"/>
          </a:p>
        </p:txBody>
      </p:sp>
      <p:sp>
        <p:nvSpPr>
          <p:cNvPr id="11" name="Slide Number Placeholder 10">
            <a:extLst>
              <a:ext uri="{FF2B5EF4-FFF2-40B4-BE49-F238E27FC236}">
                <a16:creationId xmlns:a16="http://schemas.microsoft.com/office/drawing/2014/main" id="{3B07C67E-EAD9-47D8-9559-4E091BC03BA8}"/>
              </a:ext>
            </a:extLst>
          </p:cNvPr>
          <p:cNvSpPr>
            <a:spLocks noGrp="1"/>
          </p:cNvSpPr>
          <p:nvPr>
            <p:ph type="sldNum" sz="quarter" idx="12"/>
          </p:nvPr>
        </p:nvSpPr>
        <p:spPr/>
        <p:txBody>
          <a:bodyPr/>
          <a:lstStyle/>
          <a:p>
            <a:fld id="{14DFC975-2FD7-44A5-9E78-ECBA46156075}" type="slidenum">
              <a:rPr lang="en-US" smtClean="0"/>
              <a:t>‹Nº›</a:t>
            </a:fld>
            <a:endParaRPr lang="en-US"/>
          </a:p>
        </p:txBody>
      </p:sp>
    </p:spTree>
    <p:extLst>
      <p:ext uri="{BB962C8B-B14F-4D97-AF65-F5344CB8AC3E}">
        <p14:creationId xmlns:p14="http://schemas.microsoft.com/office/powerpoint/2010/main" val="33023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C53B0-59B2-4B39-93E0-DCFBB932C82A}"/>
              </a:ext>
            </a:extLst>
          </p:cNvPr>
          <p:cNvSpPr>
            <a:spLocks noGrp="1"/>
          </p:cNvSpPr>
          <p:nvPr>
            <p:ph type="title"/>
          </p:nvPr>
        </p:nvSpPr>
        <p:spPr>
          <a:xfrm>
            <a:off x="1587710" y="455362"/>
            <a:ext cx="9525200" cy="1550419"/>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18C5F7B-98AC-425B-80BD-6C6F3032D0CE}"/>
              </a:ext>
            </a:extLst>
          </p:cNvPr>
          <p:cNvSpPr>
            <a:spLocks noGrp="1"/>
          </p:cNvSpPr>
          <p:nvPr>
            <p:ph type="body" orient="vert" idx="1"/>
          </p:nvPr>
        </p:nvSpPr>
        <p:spPr>
          <a:xfrm>
            <a:off x="1587710" y="2160016"/>
            <a:ext cx="9525200" cy="39261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C88C2EE-2433-424A-878C-24514FF5D44F}"/>
              </a:ext>
            </a:extLst>
          </p:cNvPr>
          <p:cNvSpPr>
            <a:spLocks noGrp="1"/>
          </p:cNvSpPr>
          <p:nvPr>
            <p:ph type="dt" sz="half" idx="10"/>
          </p:nvPr>
        </p:nvSpPr>
        <p:spPr/>
        <p:txBody>
          <a:bodyPr/>
          <a:lstStyle/>
          <a:p>
            <a:fld id="{1449AA12-8195-4182-A7AC-2E7E59DFBDAF}" type="datetimeFigureOut">
              <a:rPr lang="en-US" smtClean="0"/>
              <a:t>10/25/2023</a:t>
            </a:fld>
            <a:endParaRPr lang="en-US"/>
          </a:p>
        </p:txBody>
      </p:sp>
      <p:sp>
        <p:nvSpPr>
          <p:cNvPr id="5" name="Footer Placeholder 4">
            <a:extLst>
              <a:ext uri="{FF2B5EF4-FFF2-40B4-BE49-F238E27FC236}">
                <a16:creationId xmlns:a16="http://schemas.microsoft.com/office/drawing/2014/main" id="{1FFEFD20-ADE2-40F3-A071-6D1E97F8FB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B7D1D5-5E92-48E1-9475-EC122D3FE613}"/>
              </a:ext>
            </a:extLst>
          </p:cNvPr>
          <p:cNvSpPr>
            <a:spLocks noGrp="1"/>
          </p:cNvSpPr>
          <p:nvPr>
            <p:ph type="sldNum" sz="quarter" idx="12"/>
          </p:nvPr>
        </p:nvSpPr>
        <p:spPr/>
        <p:txBody>
          <a:bodyPr/>
          <a:lstStyle/>
          <a:p>
            <a:fld id="{14DFC975-2FD7-44A5-9E78-ECBA46156075}" type="slidenum">
              <a:rPr lang="en-US" smtClean="0"/>
              <a:t>‹Nº›</a:t>
            </a:fld>
            <a:endParaRPr lang="en-US"/>
          </a:p>
        </p:txBody>
      </p:sp>
      <p:sp>
        <p:nvSpPr>
          <p:cNvPr id="9" name="Rectangle 8">
            <a:extLst>
              <a:ext uri="{FF2B5EF4-FFF2-40B4-BE49-F238E27FC236}">
                <a16:creationId xmlns:a16="http://schemas.microsoft.com/office/drawing/2014/main" id="{60FCF945-5CF3-5542-A36A-9CBB738E735E}"/>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7D61B-66C5-4341-8F2D-129A9E4D8283}"/>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4400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47FBCF-6EDB-4883-92D4-612F4D1C5589}"/>
              </a:ext>
            </a:extLst>
          </p:cNvPr>
          <p:cNvSpPr>
            <a:spLocks noGrp="1"/>
          </p:cNvSpPr>
          <p:nvPr>
            <p:ph type="title" orient="vert"/>
          </p:nvPr>
        </p:nvSpPr>
        <p:spPr>
          <a:xfrm>
            <a:off x="8846380" y="565149"/>
            <a:ext cx="2266530" cy="561181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9D2DF8-B588-416F-AA11-9F3A0DDE6765}"/>
              </a:ext>
            </a:extLst>
          </p:cNvPr>
          <p:cNvSpPr>
            <a:spLocks noGrp="1"/>
          </p:cNvSpPr>
          <p:nvPr>
            <p:ph type="body" orient="vert" idx="1"/>
          </p:nvPr>
        </p:nvSpPr>
        <p:spPr>
          <a:xfrm>
            <a:off x="1587710" y="565149"/>
            <a:ext cx="7088929" cy="5611813"/>
          </a:xfrm>
        </p:spPr>
        <p:txBody>
          <a:bodyPr vert="eaVert"/>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72F7B1D-405D-4EE7-9A23-3F21916C9503}"/>
              </a:ext>
            </a:extLst>
          </p:cNvPr>
          <p:cNvSpPr>
            <a:spLocks noGrp="1"/>
          </p:cNvSpPr>
          <p:nvPr>
            <p:ph type="dt" sz="half" idx="10"/>
          </p:nvPr>
        </p:nvSpPr>
        <p:spPr/>
        <p:txBody>
          <a:bodyPr/>
          <a:lstStyle/>
          <a:p>
            <a:fld id="{1449AA12-8195-4182-A7AC-2E7E59DFBDAF}" type="datetimeFigureOut">
              <a:rPr lang="en-US" smtClean="0"/>
              <a:t>10/25/2023</a:t>
            </a:fld>
            <a:endParaRPr lang="en-US"/>
          </a:p>
        </p:txBody>
      </p:sp>
      <p:sp>
        <p:nvSpPr>
          <p:cNvPr id="5" name="Footer Placeholder 4">
            <a:extLst>
              <a:ext uri="{FF2B5EF4-FFF2-40B4-BE49-F238E27FC236}">
                <a16:creationId xmlns:a16="http://schemas.microsoft.com/office/drawing/2014/main" id="{D27B9304-686C-431A-8E7F-D9DD19F4DF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A240B-DB2E-46ED-8AC6-744B2C1C70E3}"/>
              </a:ext>
            </a:extLst>
          </p:cNvPr>
          <p:cNvSpPr>
            <a:spLocks noGrp="1"/>
          </p:cNvSpPr>
          <p:nvPr>
            <p:ph type="sldNum" sz="quarter" idx="12"/>
          </p:nvPr>
        </p:nvSpPr>
        <p:spPr/>
        <p:txBody>
          <a:bodyPr/>
          <a:lstStyle/>
          <a:p>
            <a:fld id="{14DFC975-2FD7-44A5-9E78-ECBA46156075}" type="slidenum">
              <a:rPr lang="en-US" smtClean="0"/>
              <a:t>‹Nº›</a:t>
            </a:fld>
            <a:endParaRPr lang="en-US"/>
          </a:p>
        </p:txBody>
      </p:sp>
      <p:sp>
        <p:nvSpPr>
          <p:cNvPr id="9" name="Rectangle 8">
            <a:extLst>
              <a:ext uri="{FF2B5EF4-FFF2-40B4-BE49-F238E27FC236}">
                <a16:creationId xmlns:a16="http://schemas.microsoft.com/office/drawing/2014/main" id="{2F275F2C-778B-864A-8379-6D0726B18FDC}"/>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70051C8-76B3-384B-BCF1-60BB80301FCD}"/>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0456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C5DD8-8608-4B55-96D8-0AB848C028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A3CC0B-7B21-422D-937D-FBD49EE939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A0EAFA-89BC-43E9-8EB9-B6B3CD136E43}"/>
              </a:ext>
            </a:extLst>
          </p:cNvPr>
          <p:cNvSpPr>
            <a:spLocks noGrp="1"/>
          </p:cNvSpPr>
          <p:nvPr>
            <p:ph type="dt" sz="half" idx="10"/>
          </p:nvPr>
        </p:nvSpPr>
        <p:spPr/>
        <p:txBody>
          <a:bodyPr/>
          <a:lstStyle/>
          <a:p>
            <a:fld id="{1449AA12-8195-4182-A7AC-2E7E59DFBDAF}" type="datetimeFigureOut">
              <a:rPr lang="en-US" smtClean="0"/>
              <a:t>10/25/2023</a:t>
            </a:fld>
            <a:endParaRPr lang="en-US"/>
          </a:p>
        </p:txBody>
      </p:sp>
      <p:sp>
        <p:nvSpPr>
          <p:cNvPr id="5" name="Footer Placeholder 4">
            <a:extLst>
              <a:ext uri="{FF2B5EF4-FFF2-40B4-BE49-F238E27FC236}">
                <a16:creationId xmlns:a16="http://schemas.microsoft.com/office/drawing/2014/main" id="{A3850944-70C2-487F-A102-58CDFB94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77B7B8-A972-455E-9D8C-9B8026A5306D}"/>
              </a:ext>
            </a:extLst>
          </p:cNvPr>
          <p:cNvSpPr>
            <a:spLocks noGrp="1"/>
          </p:cNvSpPr>
          <p:nvPr>
            <p:ph type="sldNum" sz="quarter" idx="12"/>
          </p:nvPr>
        </p:nvSpPr>
        <p:spPr/>
        <p:txBody>
          <a:bodyPr/>
          <a:lstStyle/>
          <a:p>
            <a:fld id="{14DFC975-2FD7-44A5-9E78-ECBA46156075}" type="slidenum">
              <a:rPr lang="en-US" smtClean="0"/>
              <a:t>‹Nº›</a:t>
            </a:fld>
            <a:endParaRPr lang="en-US"/>
          </a:p>
        </p:txBody>
      </p:sp>
      <p:sp>
        <p:nvSpPr>
          <p:cNvPr id="51" name="Rectangle 50">
            <a:extLst>
              <a:ext uri="{FF2B5EF4-FFF2-40B4-BE49-F238E27FC236}">
                <a16:creationId xmlns:a16="http://schemas.microsoft.com/office/drawing/2014/main" id="{CCC95119-6D9D-3542-9E0E-4171B33DC9CA}"/>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EFC92F19-7317-314C-81B7-43B8B687F4E4}"/>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5509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087F2-AA0E-4F0C-9AD6-2353021573D7}"/>
              </a:ext>
            </a:extLst>
          </p:cNvPr>
          <p:cNvSpPr>
            <a:spLocks noGrp="1"/>
          </p:cNvSpPr>
          <p:nvPr>
            <p:ph type="title"/>
          </p:nvPr>
        </p:nvSpPr>
        <p:spPr>
          <a:xfrm>
            <a:off x="3221150" y="1251674"/>
            <a:ext cx="7891760" cy="2914688"/>
          </a:xfrm>
        </p:spPr>
        <p:txBody>
          <a:bodyPr anchor="t"/>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7937807-96B8-4061-A845-1287216BF53B}"/>
              </a:ext>
            </a:extLst>
          </p:cNvPr>
          <p:cNvSpPr>
            <a:spLocks noGrp="1"/>
          </p:cNvSpPr>
          <p:nvPr>
            <p:ph type="body" idx="1"/>
          </p:nvPr>
        </p:nvSpPr>
        <p:spPr>
          <a:xfrm>
            <a:off x="3221150" y="4818126"/>
            <a:ext cx="7891760" cy="1271524"/>
          </a:xfrm>
        </p:spPr>
        <p:txBody>
          <a:bodyPr anchor="b"/>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2AF346-9503-4767-BCB4-84B823E27419}"/>
              </a:ext>
            </a:extLst>
          </p:cNvPr>
          <p:cNvSpPr>
            <a:spLocks noGrp="1"/>
          </p:cNvSpPr>
          <p:nvPr>
            <p:ph type="dt" sz="half" idx="10"/>
          </p:nvPr>
        </p:nvSpPr>
        <p:spPr/>
        <p:txBody>
          <a:bodyPr/>
          <a:lstStyle/>
          <a:p>
            <a:fld id="{1449AA12-8195-4182-A7AC-2E7E59DFBDAF}" type="datetimeFigureOut">
              <a:rPr lang="en-US" smtClean="0"/>
              <a:t>10/25/2023</a:t>
            </a:fld>
            <a:endParaRPr lang="en-US"/>
          </a:p>
        </p:txBody>
      </p:sp>
      <p:sp>
        <p:nvSpPr>
          <p:cNvPr id="5" name="Footer Placeholder 4">
            <a:extLst>
              <a:ext uri="{FF2B5EF4-FFF2-40B4-BE49-F238E27FC236}">
                <a16:creationId xmlns:a16="http://schemas.microsoft.com/office/drawing/2014/main" id="{5259605B-A39D-4BEE-B46F-16CF13FA0BA7}"/>
              </a:ext>
            </a:extLst>
          </p:cNvPr>
          <p:cNvSpPr>
            <a:spLocks noGrp="1"/>
          </p:cNvSpPr>
          <p:nvPr>
            <p:ph type="ftr" sz="quarter" idx="11"/>
          </p:nvPr>
        </p:nvSpPr>
        <p:spPr>
          <a:xfrm>
            <a:off x="3221150" y="6292850"/>
            <a:ext cx="4114800" cy="365125"/>
          </a:xfrm>
        </p:spPr>
        <p:txBody>
          <a:bodyPr/>
          <a:lstStyle/>
          <a:p>
            <a:endParaRPr lang="en-US"/>
          </a:p>
        </p:txBody>
      </p:sp>
      <p:sp>
        <p:nvSpPr>
          <p:cNvPr id="6" name="Slide Number Placeholder 5">
            <a:extLst>
              <a:ext uri="{FF2B5EF4-FFF2-40B4-BE49-F238E27FC236}">
                <a16:creationId xmlns:a16="http://schemas.microsoft.com/office/drawing/2014/main" id="{2575834A-942D-410B-A430-43F9E01FC5F9}"/>
              </a:ext>
            </a:extLst>
          </p:cNvPr>
          <p:cNvSpPr>
            <a:spLocks noGrp="1"/>
          </p:cNvSpPr>
          <p:nvPr>
            <p:ph type="sldNum" sz="quarter" idx="12"/>
          </p:nvPr>
        </p:nvSpPr>
        <p:spPr/>
        <p:txBody>
          <a:bodyPr/>
          <a:lstStyle/>
          <a:p>
            <a:fld id="{14DFC975-2FD7-44A5-9E78-ECBA46156075}" type="slidenum">
              <a:rPr lang="en-US" smtClean="0"/>
              <a:t>‹Nº›</a:t>
            </a:fld>
            <a:endParaRPr lang="en-US"/>
          </a:p>
        </p:txBody>
      </p:sp>
      <p:sp>
        <p:nvSpPr>
          <p:cNvPr id="9" name="Rectangle 8">
            <a:extLst>
              <a:ext uri="{FF2B5EF4-FFF2-40B4-BE49-F238E27FC236}">
                <a16:creationId xmlns:a16="http://schemas.microsoft.com/office/drawing/2014/main" id="{4AD199D5-C485-D449-9804-F755E0907B51}"/>
              </a:ext>
            </a:extLst>
          </p:cNvPr>
          <p:cNvSpPr/>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Rectangle 9">
            <a:extLst>
              <a:ext uri="{FF2B5EF4-FFF2-40B4-BE49-F238E27FC236}">
                <a16:creationId xmlns:a16="http://schemas.microsoft.com/office/drawing/2014/main" id="{4290D1A7-C550-2540-86C9-EB0FB2EB2E71}"/>
              </a:ext>
            </a:extLst>
          </p:cNvPr>
          <p:cNvSpPr/>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2416502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FCAD2-C321-4E81-AEBE-696A90E2D9A4}"/>
              </a:ext>
            </a:extLst>
          </p:cNvPr>
          <p:cNvSpPr>
            <a:spLocks noGrp="1"/>
          </p:cNvSpPr>
          <p:nvPr>
            <p:ph type="title"/>
          </p:nvPr>
        </p:nvSpPr>
        <p:spPr>
          <a:xfrm>
            <a:off x="1587710" y="455362"/>
            <a:ext cx="9486690" cy="1550419"/>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EF20CD1-0E09-4415-911C-0F5B7341DD80}"/>
              </a:ext>
            </a:extLst>
          </p:cNvPr>
          <p:cNvSpPr>
            <a:spLocks noGrp="1"/>
          </p:cNvSpPr>
          <p:nvPr>
            <p:ph sz="half" idx="1"/>
          </p:nvPr>
        </p:nvSpPr>
        <p:spPr>
          <a:xfrm>
            <a:off x="1587709" y="2160016"/>
            <a:ext cx="4425437" cy="39270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963EDD-031A-49CA-9130-067550BD0D55}"/>
              </a:ext>
            </a:extLst>
          </p:cNvPr>
          <p:cNvSpPr>
            <a:spLocks noGrp="1"/>
          </p:cNvSpPr>
          <p:nvPr>
            <p:ph sz="half" idx="2"/>
          </p:nvPr>
        </p:nvSpPr>
        <p:spPr>
          <a:xfrm>
            <a:off x="6648963" y="2160016"/>
            <a:ext cx="4425437" cy="39270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0808E79-A0BE-49F3-AE92-7EE5CC78F1A6}"/>
              </a:ext>
            </a:extLst>
          </p:cNvPr>
          <p:cNvSpPr>
            <a:spLocks noGrp="1"/>
          </p:cNvSpPr>
          <p:nvPr>
            <p:ph type="dt" sz="half" idx="10"/>
          </p:nvPr>
        </p:nvSpPr>
        <p:spPr/>
        <p:txBody>
          <a:bodyPr/>
          <a:lstStyle/>
          <a:p>
            <a:fld id="{1449AA12-8195-4182-A7AC-2E7E59DFBDAF}" type="datetimeFigureOut">
              <a:rPr lang="en-US" smtClean="0"/>
              <a:t>10/25/2023</a:t>
            </a:fld>
            <a:endParaRPr lang="en-US"/>
          </a:p>
        </p:txBody>
      </p:sp>
      <p:sp>
        <p:nvSpPr>
          <p:cNvPr id="6" name="Footer Placeholder 5">
            <a:extLst>
              <a:ext uri="{FF2B5EF4-FFF2-40B4-BE49-F238E27FC236}">
                <a16:creationId xmlns:a16="http://schemas.microsoft.com/office/drawing/2014/main" id="{2898B87C-BF1E-47CF-9A4E-FD4BE32C05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C06E71-46F6-469C-A9CA-E707EBE51B58}"/>
              </a:ext>
            </a:extLst>
          </p:cNvPr>
          <p:cNvSpPr>
            <a:spLocks noGrp="1"/>
          </p:cNvSpPr>
          <p:nvPr>
            <p:ph type="sldNum" sz="quarter" idx="12"/>
          </p:nvPr>
        </p:nvSpPr>
        <p:spPr/>
        <p:txBody>
          <a:bodyPr/>
          <a:lstStyle/>
          <a:p>
            <a:fld id="{14DFC975-2FD7-44A5-9E78-ECBA46156075}" type="slidenum">
              <a:rPr lang="en-US" smtClean="0"/>
              <a:t>‹Nº›</a:t>
            </a:fld>
            <a:endParaRPr lang="en-US"/>
          </a:p>
        </p:txBody>
      </p:sp>
      <p:sp>
        <p:nvSpPr>
          <p:cNvPr id="10" name="Rectangle 9">
            <a:extLst>
              <a:ext uri="{FF2B5EF4-FFF2-40B4-BE49-F238E27FC236}">
                <a16:creationId xmlns:a16="http://schemas.microsoft.com/office/drawing/2014/main" id="{052659F6-6B3B-A545-A45F-FAD238210D47}"/>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80637F8-15DE-2240-8BF8-D6E57A337B1A}"/>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0946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3B26D-64DE-4314-8BD2-25FD618FB46D}"/>
              </a:ext>
            </a:extLst>
          </p:cNvPr>
          <p:cNvSpPr>
            <a:spLocks noGrp="1"/>
          </p:cNvSpPr>
          <p:nvPr>
            <p:ph type="title"/>
          </p:nvPr>
        </p:nvSpPr>
        <p:spPr>
          <a:xfrm>
            <a:off x="1591056" y="457200"/>
            <a:ext cx="9521854" cy="155448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9D77613-5CEE-4B05-A937-CD43EAAABF38}"/>
              </a:ext>
            </a:extLst>
          </p:cNvPr>
          <p:cNvSpPr>
            <a:spLocks noGrp="1"/>
          </p:cNvSpPr>
          <p:nvPr>
            <p:ph type="body" idx="1"/>
          </p:nvPr>
        </p:nvSpPr>
        <p:spPr>
          <a:xfrm>
            <a:off x="1591057" y="2165086"/>
            <a:ext cx="4425696" cy="82391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43E4779-3B5A-4993-9C7F-FB19F1633F5D}"/>
              </a:ext>
            </a:extLst>
          </p:cNvPr>
          <p:cNvSpPr>
            <a:spLocks noGrp="1"/>
          </p:cNvSpPr>
          <p:nvPr>
            <p:ph sz="half" idx="2"/>
          </p:nvPr>
        </p:nvSpPr>
        <p:spPr>
          <a:xfrm>
            <a:off x="1591056" y="2988998"/>
            <a:ext cx="4425697" cy="3098112"/>
          </a:xfrm>
        </p:spPr>
        <p:txBody>
          <a:bodyPr/>
          <a:lstStyle>
            <a:lvl1pPr>
              <a:defRPr sz="2000"/>
            </a:lvl1pPr>
            <a:lvl2pPr>
              <a:defRPr sz="1800"/>
            </a:lvl2pPr>
            <a:lvl3pPr>
              <a:defRPr sz="1600"/>
            </a:lvl3pPr>
            <a:lvl4pPr>
              <a:defRPr sz="14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B51081A-685C-4C18-9AE9-425106A02F6B}"/>
              </a:ext>
            </a:extLst>
          </p:cNvPr>
          <p:cNvSpPr>
            <a:spLocks noGrp="1"/>
          </p:cNvSpPr>
          <p:nvPr>
            <p:ph type="body" sz="quarter" idx="3"/>
          </p:nvPr>
        </p:nvSpPr>
        <p:spPr>
          <a:xfrm>
            <a:off x="6687214" y="2165086"/>
            <a:ext cx="4425696" cy="82391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780F424-FE3A-4B7D-B60C-7AEA2118A585}"/>
              </a:ext>
            </a:extLst>
          </p:cNvPr>
          <p:cNvSpPr>
            <a:spLocks noGrp="1"/>
          </p:cNvSpPr>
          <p:nvPr>
            <p:ph sz="quarter" idx="4"/>
          </p:nvPr>
        </p:nvSpPr>
        <p:spPr>
          <a:xfrm>
            <a:off x="6687214" y="2988998"/>
            <a:ext cx="4425696" cy="3098112"/>
          </a:xfrm>
        </p:spPr>
        <p:txBody>
          <a:bodyPr/>
          <a:lstStyle>
            <a:lvl1pPr>
              <a:defRPr sz="2000"/>
            </a:lvl1pPr>
            <a:lvl2pPr>
              <a:defRPr sz="1800"/>
            </a:lvl2pPr>
            <a:lvl3pPr>
              <a:defRPr sz="16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864D2A96-CD7D-41BC-BDBE-5E29B7C0B325}"/>
              </a:ext>
            </a:extLst>
          </p:cNvPr>
          <p:cNvSpPr>
            <a:spLocks noGrp="1"/>
          </p:cNvSpPr>
          <p:nvPr>
            <p:ph type="dt" sz="half" idx="10"/>
          </p:nvPr>
        </p:nvSpPr>
        <p:spPr/>
        <p:txBody>
          <a:bodyPr/>
          <a:lstStyle/>
          <a:p>
            <a:fld id="{1449AA12-8195-4182-A7AC-2E7E59DFBDAF}" type="datetimeFigureOut">
              <a:rPr lang="en-US" smtClean="0"/>
              <a:t>10/25/2023</a:t>
            </a:fld>
            <a:endParaRPr lang="en-US"/>
          </a:p>
        </p:txBody>
      </p:sp>
      <p:sp>
        <p:nvSpPr>
          <p:cNvPr id="8" name="Footer Placeholder 7">
            <a:extLst>
              <a:ext uri="{FF2B5EF4-FFF2-40B4-BE49-F238E27FC236}">
                <a16:creationId xmlns:a16="http://schemas.microsoft.com/office/drawing/2014/main" id="{2CD1471D-6DDE-4E56-84E9-48136966A9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A3F451-CF28-4F57-B844-52A665440A02}"/>
              </a:ext>
            </a:extLst>
          </p:cNvPr>
          <p:cNvSpPr>
            <a:spLocks noGrp="1"/>
          </p:cNvSpPr>
          <p:nvPr>
            <p:ph type="sldNum" sz="quarter" idx="12"/>
          </p:nvPr>
        </p:nvSpPr>
        <p:spPr/>
        <p:txBody>
          <a:bodyPr/>
          <a:lstStyle/>
          <a:p>
            <a:fld id="{14DFC975-2FD7-44A5-9E78-ECBA46156075}" type="slidenum">
              <a:rPr lang="en-US" smtClean="0"/>
              <a:t>‹Nº›</a:t>
            </a:fld>
            <a:endParaRPr lang="en-US"/>
          </a:p>
        </p:txBody>
      </p:sp>
      <p:sp>
        <p:nvSpPr>
          <p:cNvPr id="12" name="Rectangle 11">
            <a:extLst>
              <a:ext uri="{FF2B5EF4-FFF2-40B4-BE49-F238E27FC236}">
                <a16:creationId xmlns:a16="http://schemas.microsoft.com/office/drawing/2014/main" id="{2D1FA03E-7A83-AB41-BB4B-25B04946559A}"/>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7702630-3C98-A142-9D04-1D852974DC26}"/>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1463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22D7A-4502-49C3-BAFB-6D46F7A2E2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AB67EE-A167-43D1-9C58-7B736CF28B64}"/>
              </a:ext>
            </a:extLst>
          </p:cNvPr>
          <p:cNvSpPr>
            <a:spLocks noGrp="1"/>
          </p:cNvSpPr>
          <p:nvPr>
            <p:ph type="dt" sz="half" idx="10"/>
          </p:nvPr>
        </p:nvSpPr>
        <p:spPr/>
        <p:txBody>
          <a:bodyPr/>
          <a:lstStyle/>
          <a:p>
            <a:fld id="{1449AA12-8195-4182-A7AC-2E7E59DFBDAF}" type="datetimeFigureOut">
              <a:rPr lang="en-US" smtClean="0"/>
              <a:t>10/25/2023</a:t>
            </a:fld>
            <a:endParaRPr lang="en-US"/>
          </a:p>
        </p:txBody>
      </p:sp>
      <p:sp>
        <p:nvSpPr>
          <p:cNvPr id="4" name="Footer Placeholder 3">
            <a:extLst>
              <a:ext uri="{FF2B5EF4-FFF2-40B4-BE49-F238E27FC236}">
                <a16:creationId xmlns:a16="http://schemas.microsoft.com/office/drawing/2014/main" id="{3C5605B7-599B-450E-9E8D-2A9AE3F30F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5BD2B1-8C5F-430B-A0F2-CD5281AB75E2}"/>
              </a:ext>
            </a:extLst>
          </p:cNvPr>
          <p:cNvSpPr>
            <a:spLocks noGrp="1"/>
          </p:cNvSpPr>
          <p:nvPr>
            <p:ph type="sldNum" sz="quarter" idx="12"/>
          </p:nvPr>
        </p:nvSpPr>
        <p:spPr/>
        <p:txBody>
          <a:bodyPr/>
          <a:lstStyle/>
          <a:p>
            <a:fld id="{14DFC975-2FD7-44A5-9E78-ECBA46156075}" type="slidenum">
              <a:rPr lang="en-US" smtClean="0"/>
              <a:t>‹Nº›</a:t>
            </a:fld>
            <a:endParaRPr lang="en-US"/>
          </a:p>
        </p:txBody>
      </p:sp>
      <p:sp>
        <p:nvSpPr>
          <p:cNvPr id="8" name="Rectangle 7">
            <a:extLst>
              <a:ext uri="{FF2B5EF4-FFF2-40B4-BE49-F238E27FC236}">
                <a16:creationId xmlns:a16="http://schemas.microsoft.com/office/drawing/2014/main" id="{1DBA877B-B45A-BD48-8FC8-E752E7D7174F}"/>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BF3343D-2AFA-B544-B40A-315F5EC680B6}"/>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2092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308016-71BA-4CD3-918D-51613F7F4DF5}"/>
              </a:ext>
            </a:extLst>
          </p:cNvPr>
          <p:cNvSpPr>
            <a:spLocks noGrp="1"/>
          </p:cNvSpPr>
          <p:nvPr>
            <p:ph type="dt" sz="half" idx="10"/>
          </p:nvPr>
        </p:nvSpPr>
        <p:spPr/>
        <p:txBody>
          <a:bodyPr/>
          <a:lstStyle/>
          <a:p>
            <a:fld id="{1449AA12-8195-4182-A7AC-2E7E59DFBDAF}" type="datetimeFigureOut">
              <a:rPr lang="en-US" smtClean="0"/>
              <a:t>10/25/2023</a:t>
            </a:fld>
            <a:endParaRPr lang="en-US"/>
          </a:p>
        </p:txBody>
      </p:sp>
      <p:sp>
        <p:nvSpPr>
          <p:cNvPr id="3" name="Footer Placeholder 2">
            <a:extLst>
              <a:ext uri="{FF2B5EF4-FFF2-40B4-BE49-F238E27FC236}">
                <a16:creationId xmlns:a16="http://schemas.microsoft.com/office/drawing/2014/main" id="{95B24F46-0425-47C6-9FFB-F69AFFFE89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CE7A99-1593-4189-A514-8209CC32A2EA}"/>
              </a:ext>
            </a:extLst>
          </p:cNvPr>
          <p:cNvSpPr>
            <a:spLocks noGrp="1"/>
          </p:cNvSpPr>
          <p:nvPr>
            <p:ph type="sldNum" sz="quarter" idx="12"/>
          </p:nvPr>
        </p:nvSpPr>
        <p:spPr/>
        <p:txBody>
          <a:bodyPr/>
          <a:lstStyle/>
          <a:p>
            <a:fld id="{14DFC975-2FD7-44A5-9E78-ECBA46156075}" type="slidenum">
              <a:rPr lang="en-US" smtClean="0"/>
              <a:t>‹Nº›</a:t>
            </a:fld>
            <a:endParaRPr lang="en-US"/>
          </a:p>
        </p:txBody>
      </p:sp>
      <p:sp>
        <p:nvSpPr>
          <p:cNvPr id="7" name="Rectangle 6">
            <a:extLst>
              <a:ext uri="{FF2B5EF4-FFF2-40B4-BE49-F238E27FC236}">
                <a16:creationId xmlns:a16="http://schemas.microsoft.com/office/drawing/2014/main" id="{11C15DFD-AB97-AB43-A6C9-2808708C91B4}"/>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A05BA89-ECA6-2247-ABBB-3C67160202E9}"/>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4100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E933B-3FC6-4B08-9FBE-2DD48307A4D4}"/>
              </a:ext>
            </a:extLst>
          </p:cNvPr>
          <p:cNvSpPr>
            <a:spLocks noGrp="1"/>
          </p:cNvSpPr>
          <p:nvPr>
            <p:ph type="title"/>
          </p:nvPr>
        </p:nvSpPr>
        <p:spPr>
          <a:xfrm>
            <a:off x="1587712" y="455362"/>
            <a:ext cx="4043440" cy="1584512"/>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377FBD4A-4514-4DCE-8F18-914DF3F4EED1}"/>
              </a:ext>
            </a:extLst>
          </p:cNvPr>
          <p:cNvSpPr>
            <a:spLocks noGrp="1"/>
          </p:cNvSpPr>
          <p:nvPr>
            <p:ph idx="1"/>
          </p:nvPr>
        </p:nvSpPr>
        <p:spPr>
          <a:xfrm>
            <a:off x="6271232" y="565151"/>
            <a:ext cx="5358384" cy="5521960"/>
          </a:xfrm>
        </p:spPr>
        <p:txBody>
          <a:bodyPr>
            <a:normAutofit/>
          </a:bodyPr>
          <a:lstStyle>
            <a:lvl1pPr>
              <a:defRPr sz="2200"/>
            </a:lvl1pPr>
            <a:lvl2pPr>
              <a:defRPr sz="1900"/>
            </a:lvl2pPr>
            <a:lvl3pPr>
              <a:defRPr sz="1700"/>
            </a:lvl3pPr>
            <a:lvl4pPr>
              <a:defRPr sz="1500"/>
            </a:lvl4pPr>
            <a:lvl5pPr>
              <a:defRPr sz="15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5AF18C85-0675-4202-B796-352766854939}"/>
              </a:ext>
            </a:extLst>
          </p:cNvPr>
          <p:cNvSpPr>
            <a:spLocks noGrp="1"/>
          </p:cNvSpPr>
          <p:nvPr>
            <p:ph type="body" sz="half" idx="2"/>
          </p:nvPr>
        </p:nvSpPr>
        <p:spPr>
          <a:xfrm>
            <a:off x="1587712" y="2039874"/>
            <a:ext cx="4043440" cy="38291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0079E5-F934-4D04-866F-F7CB5B08ACC4}"/>
              </a:ext>
            </a:extLst>
          </p:cNvPr>
          <p:cNvSpPr>
            <a:spLocks noGrp="1"/>
          </p:cNvSpPr>
          <p:nvPr>
            <p:ph type="dt" sz="half" idx="10"/>
          </p:nvPr>
        </p:nvSpPr>
        <p:spPr/>
        <p:txBody>
          <a:bodyPr/>
          <a:lstStyle/>
          <a:p>
            <a:fld id="{1449AA12-8195-4182-A7AC-2E7E59DFBDAF}" type="datetimeFigureOut">
              <a:rPr lang="en-US" smtClean="0"/>
              <a:t>10/25/2023</a:t>
            </a:fld>
            <a:endParaRPr lang="en-US"/>
          </a:p>
        </p:txBody>
      </p:sp>
      <p:sp>
        <p:nvSpPr>
          <p:cNvPr id="6" name="Footer Placeholder 5">
            <a:extLst>
              <a:ext uri="{FF2B5EF4-FFF2-40B4-BE49-F238E27FC236}">
                <a16:creationId xmlns:a16="http://schemas.microsoft.com/office/drawing/2014/main" id="{E705FC94-7915-439A-B937-F02D1BB03A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B69B19-4156-4584-B1DC-4F42F200B915}"/>
              </a:ext>
            </a:extLst>
          </p:cNvPr>
          <p:cNvSpPr>
            <a:spLocks noGrp="1"/>
          </p:cNvSpPr>
          <p:nvPr>
            <p:ph type="sldNum" sz="quarter" idx="12"/>
          </p:nvPr>
        </p:nvSpPr>
        <p:spPr/>
        <p:txBody>
          <a:bodyPr/>
          <a:lstStyle/>
          <a:p>
            <a:fld id="{14DFC975-2FD7-44A5-9E78-ECBA46156075}" type="slidenum">
              <a:rPr lang="en-US" smtClean="0"/>
              <a:t>‹Nº›</a:t>
            </a:fld>
            <a:endParaRPr lang="en-US"/>
          </a:p>
        </p:txBody>
      </p:sp>
      <p:sp>
        <p:nvSpPr>
          <p:cNvPr id="10" name="Rectangle 9">
            <a:extLst>
              <a:ext uri="{FF2B5EF4-FFF2-40B4-BE49-F238E27FC236}">
                <a16:creationId xmlns:a16="http://schemas.microsoft.com/office/drawing/2014/main" id="{DC1B6031-8ABE-F648-8E05-3D08D0D54B53}"/>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DABD855-35E6-BE4F-8B03-FD12DDB32E10}"/>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4254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E1F3B-090C-4BB5-84BE-8ED0FC5981A5}"/>
              </a:ext>
            </a:extLst>
          </p:cNvPr>
          <p:cNvSpPr>
            <a:spLocks noGrp="1"/>
          </p:cNvSpPr>
          <p:nvPr>
            <p:ph type="title"/>
          </p:nvPr>
        </p:nvSpPr>
        <p:spPr>
          <a:xfrm>
            <a:off x="1587711" y="455362"/>
            <a:ext cx="4043436" cy="1584512"/>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9397C49E-9426-4B24-B2A7-C54B89DA60A3}"/>
              </a:ext>
            </a:extLst>
          </p:cNvPr>
          <p:cNvSpPr>
            <a:spLocks noGrp="1"/>
          </p:cNvSpPr>
          <p:nvPr>
            <p:ph type="pic" idx="1"/>
          </p:nvPr>
        </p:nvSpPr>
        <p:spPr>
          <a:xfrm>
            <a:off x="6271232" y="565150"/>
            <a:ext cx="5355607" cy="552267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BC7F011-0A5F-44E9-88CD-C95A33351B45}"/>
              </a:ext>
            </a:extLst>
          </p:cNvPr>
          <p:cNvSpPr>
            <a:spLocks noGrp="1"/>
          </p:cNvSpPr>
          <p:nvPr>
            <p:ph type="body" sz="half" idx="2"/>
          </p:nvPr>
        </p:nvSpPr>
        <p:spPr>
          <a:xfrm>
            <a:off x="1587711" y="2039874"/>
            <a:ext cx="4043436" cy="38291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721C85-27BB-4533-A21B-C379FE03A944}"/>
              </a:ext>
            </a:extLst>
          </p:cNvPr>
          <p:cNvSpPr>
            <a:spLocks noGrp="1"/>
          </p:cNvSpPr>
          <p:nvPr>
            <p:ph type="dt" sz="half" idx="10"/>
          </p:nvPr>
        </p:nvSpPr>
        <p:spPr/>
        <p:txBody>
          <a:bodyPr/>
          <a:lstStyle/>
          <a:p>
            <a:fld id="{1449AA12-8195-4182-A7AC-2E7E59DFBDAF}" type="datetimeFigureOut">
              <a:rPr lang="en-US" smtClean="0"/>
              <a:t>10/25/2023</a:t>
            </a:fld>
            <a:endParaRPr lang="en-US"/>
          </a:p>
        </p:txBody>
      </p:sp>
      <p:sp>
        <p:nvSpPr>
          <p:cNvPr id="6" name="Footer Placeholder 5">
            <a:extLst>
              <a:ext uri="{FF2B5EF4-FFF2-40B4-BE49-F238E27FC236}">
                <a16:creationId xmlns:a16="http://schemas.microsoft.com/office/drawing/2014/main" id="{35018850-01F1-4247-9BFD-1DDC5DDDC3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B365A9-4C28-480F-B370-2DFF234B73F7}"/>
              </a:ext>
            </a:extLst>
          </p:cNvPr>
          <p:cNvSpPr>
            <a:spLocks noGrp="1"/>
          </p:cNvSpPr>
          <p:nvPr>
            <p:ph type="sldNum" sz="quarter" idx="12"/>
          </p:nvPr>
        </p:nvSpPr>
        <p:spPr/>
        <p:txBody>
          <a:bodyPr/>
          <a:lstStyle/>
          <a:p>
            <a:fld id="{14DFC975-2FD7-44A5-9E78-ECBA46156075}" type="slidenum">
              <a:rPr lang="en-US" smtClean="0"/>
              <a:t>‹Nº›</a:t>
            </a:fld>
            <a:endParaRPr lang="en-US"/>
          </a:p>
        </p:txBody>
      </p:sp>
      <p:sp>
        <p:nvSpPr>
          <p:cNvPr id="10" name="Rectangle 9">
            <a:extLst>
              <a:ext uri="{FF2B5EF4-FFF2-40B4-BE49-F238E27FC236}">
                <a16:creationId xmlns:a16="http://schemas.microsoft.com/office/drawing/2014/main" id="{920EAFF3-0A84-F84B-90E4-A596F00B3DC2}"/>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8392559-3C15-B249-93C9-B0F7E9E5DDD8}"/>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7941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7ACD69-D2F4-4938-B590-C414049017E0}"/>
              </a:ext>
            </a:extLst>
          </p:cNvPr>
          <p:cNvSpPr>
            <a:spLocks noGrp="1"/>
          </p:cNvSpPr>
          <p:nvPr>
            <p:ph type="title"/>
          </p:nvPr>
        </p:nvSpPr>
        <p:spPr>
          <a:xfrm>
            <a:off x="1587710" y="455362"/>
            <a:ext cx="9486690" cy="1550419"/>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2E762BD4-BA0F-4CA4-BAE3-DF2B5087C045}"/>
              </a:ext>
            </a:extLst>
          </p:cNvPr>
          <p:cNvSpPr>
            <a:spLocks noGrp="1"/>
          </p:cNvSpPr>
          <p:nvPr>
            <p:ph type="body" idx="1"/>
          </p:nvPr>
        </p:nvSpPr>
        <p:spPr>
          <a:xfrm>
            <a:off x="1587710" y="2160016"/>
            <a:ext cx="9486690" cy="39261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80B2FEE-249E-42F1-94D8-A8C0759EF471}"/>
              </a:ext>
            </a:extLst>
          </p:cNvPr>
          <p:cNvSpPr>
            <a:spLocks noGrp="1"/>
          </p:cNvSpPr>
          <p:nvPr>
            <p:ph type="dt" sz="half" idx="2"/>
          </p:nvPr>
        </p:nvSpPr>
        <p:spPr>
          <a:xfrm>
            <a:off x="8018632" y="6292850"/>
            <a:ext cx="3094278"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1449AA12-8195-4182-A7AC-2E7E59DFBDAF}" type="datetimeFigureOut">
              <a:rPr lang="en-US" smtClean="0"/>
              <a:pPr/>
              <a:t>10/25/2023</a:t>
            </a:fld>
            <a:endParaRPr lang="en-US"/>
          </a:p>
        </p:txBody>
      </p:sp>
      <p:sp>
        <p:nvSpPr>
          <p:cNvPr id="5" name="Footer Placeholder 4">
            <a:extLst>
              <a:ext uri="{FF2B5EF4-FFF2-40B4-BE49-F238E27FC236}">
                <a16:creationId xmlns:a16="http://schemas.microsoft.com/office/drawing/2014/main" id="{8560C617-A890-4920-83B0-143C03349066}"/>
              </a:ext>
            </a:extLst>
          </p:cNvPr>
          <p:cNvSpPr>
            <a:spLocks noGrp="1"/>
          </p:cNvSpPr>
          <p:nvPr>
            <p:ph type="ftr" sz="quarter" idx="3"/>
          </p:nvPr>
        </p:nvSpPr>
        <p:spPr>
          <a:xfrm>
            <a:off x="1587711" y="6292850"/>
            <a:ext cx="4114800" cy="365125"/>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4F1B4F1-B06B-4BBE-BFFF-C0B386E2449E}"/>
              </a:ext>
            </a:extLst>
          </p:cNvPr>
          <p:cNvSpPr>
            <a:spLocks noGrp="1"/>
          </p:cNvSpPr>
          <p:nvPr>
            <p:ph type="sldNum" sz="quarter" idx="4"/>
          </p:nvPr>
        </p:nvSpPr>
        <p:spPr>
          <a:xfrm>
            <a:off x="11149574" y="6292850"/>
            <a:ext cx="813816"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14DFC975-2FD7-44A5-9E78-ECBA46156075}" type="slidenum">
              <a:rPr lang="en-US" smtClean="0"/>
              <a:pPr/>
              <a:t>‹Nº›</a:t>
            </a:fld>
            <a:endParaRPr lang="en-US"/>
          </a:p>
        </p:txBody>
      </p:sp>
    </p:spTree>
    <p:extLst>
      <p:ext uri="{BB962C8B-B14F-4D97-AF65-F5344CB8AC3E}">
        <p14:creationId xmlns:p14="http://schemas.microsoft.com/office/powerpoint/2010/main" val="1947267980"/>
      </p:ext>
    </p:extLst>
  </p:cSld>
  <p:clrMap bg1="dk1" tx1="lt1" bg2="dk2" tx2="lt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39" r:id="rId6"/>
    <p:sldLayoutId id="2147484035" r:id="rId7"/>
    <p:sldLayoutId id="2147484036" r:id="rId8"/>
    <p:sldLayoutId id="2147484037" r:id="rId9"/>
    <p:sldLayoutId id="2147484038" r:id="rId10"/>
    <p:sldLayoutId id="2147484040"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200"/>
        </a:spcBef>
        <a:buClr>
          <a:schemeClr val="accent1"/>
        </a:buClr>
        <a:buFont typeface="Arial" panose="020B0604020202020204" pitchFamily="34" charset="0"/>
        <a:buChar char="•"/>
        <a:defRPr sz="2200" kern="1200">
          <a:solidFill>
            <a:schemeClr val="tx1"/>
          </a:solidFill>
          <a:latin typeface="+mn-lt"/>
          <a:ea typeface="+mn-ea"/>
          <a:cs typeface="+mn-cs"/>
        </a:defRPr>
      </a:lvl1pPr>
      <a:lvl2pPr marL="457200" indent="-228600" algn="l" defTabSz="914400" rtl="0" eaLnBrk="1" latinLnBrk="0" hangingPunct="1">
        <a:lnSpc>
          <a:spcPct val="110000"/>
        </a:lnSpc>
        <a:spcBef>
          <a:spcPts val="600"/>
        </a:spcBef>
        <a:buClr>
          <a:schemeClr val="accent1"/>
        </a:buClr>
        <a:buFont typeface="Arial" panose="020B0604020202020204" pitchFamily="34" charset="0"/>
        <a:buChar char="•"/>
        <a:defRPr sz="1900" kern="1200">
          <a:solidFill>
            <a:schemeClr val="tx1"/>
          </a:solidFill>
          <a:latin typeface="+mn-lt"/>
          <a:ea typeface="+mn-ea"/>
          <a:cs typeface="+mn-cs"/>
        </a:defRPr>
      </a:lvl2pPr>
      <a:lvl3pPr marL="685800" indent="-228600" algn="l" defTabSz="914400" rtl="0" eaLnBrk="1" latinLnBrk="0" hangingPunct="1">
        <a:lnSpc>
          <a:spcPct val="110000"/>
        </a:lnSpc>
        <a:spcBef>
          <a:spcPts val="600"/>
        </a:spcBef>
        <a:buClr>
          <a:schemeClr val="accent1"/>
        </a:buClr>
        <a:buFont typeface="Arial" panose="020B0604020202020204" pitchFamily="34" charset="0"/>
        <a:buChar char="•"/>
        <a:defRPr sz="1700" kern="1200">
          <a:solidFill>
            <a:schemeClr val="tx1"/>
          </a:solidFill>
          <a:latin typeface="+mn-lt"/>
          <a:ea typeface="+mn-ea"/>
          <a:cs typeface="+mn-cs"/>
        </a:defRPr>
      </a:lvl3pPr>
      <a:lvl4pPr marL="914400" indent="-228600" algn="l" defTabSz="914400" rtl="0" eaLnBrk="1" latinLnBrk="0" hangingPunct="1">
        <a:lnSpc>
          <a:spcPct val="110000"/>
        </a:lnSpc>
        <a:spcBef>
          <a:spcPts val="600"/>
        </a:spcBef>
        <a:buClr>
          <a:schemeClr val="accent1"/>
        </a:buClr>
        <a:buFont typeface="Arial" panose="020B0604020202020204" pitchFamily="34" charset="0"/>
        <a:buChar char="•"/>
        <a:defRPr sz="1500" kern="1200">
          <a:solidFill>
            <a:schemeClr val="tx1"/>
          </a:solidFill>
          <a:latin typeface="+mn-lt"/>
          <a:ea typeface="+mn-ea"/>
          <a:cs typeface="+mn-cs"/>
        </a:defRPr>
      </a:lvl4pPr>
      <a:lvl5pPr marL="1143000" indent="-228600" algn="l" defTabSz="914400" rtl="0" eaLnBrk="1" latinLnBrk="0" hangingPunct="1">
        <a:lnSpc>
          <a:spcPct val="110000"/>
        </a:lnSpc>
        <a:spcBef>
          <a:spcPts val="600"/>
        </a:spcBef>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88F843D-1C1B-C740-AC27-E3238D0F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ctrTitle"/>
          </p:nvPr>
        </p:nvSpPr>
        <p:spPr>
          <a:xfrm>
            <a:off x="8018633" y="1247140"/>
            <a:ext cx="3608208" cy="3450844"/>
          </a:xfrm>
        </p:spPr>
        <p:txBody>
          <a:bodyPr rtlCol="0">
            <a:normAutofit/>
          </a:bodyPr>
          <a:lstStyle/>
          <a:p>
            <a:pPr>
              <a:lnSpc>
                <a:spcPct val="90000"/>
              </a:lnSpc>
            </a:pPr>
            <a:r>
              <a:rPr lang="es-ES" sz="3700"/>
              <a:t> LA CUESTIÓN DEL SENTIDO ÚLTIMO DE LA EXISTENCIA HUMANA</a:t>
            </a:r>
          </a:p>
        </p:txBody>
      </p:sp>
      <p:sp>
        <p:nvSpPr>
          <p:cNvPr id="3" name="Subtítulo 2"/>
          <p:cNvSpPr>
            <a:spLocks noGrp="1"/>
          </p:cNvSpPr>
          <p:nvPr>
            <p:ph type="subTitle" idx="1"/>
          </p:nvPr>
        </p:nvSpPr>
        <p:spPr>
          <a:xfrm>
            <a:off x="8018633" y="4818126"/>
            <a:ext cx="3608208" cy="1268984"/>
          </a:xfrm>
        </p:spPr>
        <p:txBody>
          <a:bodyPr vert="horz" lIns="0" tIns="0" rIns="0" bIns="0" rtlCol="0">
            <a:normAutofit/>
          </a:bodyPr>
          <a:lstStyle/>
          <a:p>
            <a:r>
              <a:rPr lang="es-ES" dirty="0"/>
              <a:t>UNIDAD IV</a:t>
            </a:r>
          </a:p>
          <a:p>
            <a:r>
              <a:rPr lang="es-ES" sz="1500" dirty="0"/>
              <a:t>Antropología Filosófica</a:t>
            </a:r>
          </a:p>
          <a:p>
            <a:r>
              <a:rPr lang="es-ES" sz="1500" dirty="0"/>
              <a:t>Martillero Público 2023</a:t>
            </a:r>
          </a:p>
        </p:txBody>
      </p:sp>
      <p:pic>
        <p:nvPicPr>
          <p:cNvPr id="6" name="Picture 3" descr="Patrones coloridos en el cielo">
            <a:extLst>
              <a:ext uri="{FF2B5EF4-FFF2-40B4-BE49-F238E27FC236}">
                <a16:creationId xmlns:a16="http://schemas.microsoft.com/office/drawing/2014/main" id="{FFE710C2-A8EC-985F-D6AB-D54422E34C03}"/>
              </a:ext>
            </a:extLst>
          </p:cNvPr>
          <p:cNvPicPr>
            <a:picLocks noChangeAspect="1"/>
          </p:cNvPicPr>
          <p:nvPr/>
        </p:nvPicPr>
        <p:blipFill rotWithShape="1">
          <a:blip r:embed="rId3"/>
          <a:srcRect l="13712" r="13711" b="-1"/>
          <a:stretch/>
        </p:blipFill>
        <p:spPr>
          <a:xfrm>
            <a:off x="-1" y="10"/>
            <a:ext cx="7456513" cy="6857990"/>
          </a:xfrm>
          <a:custGeom>
            <a:avLst/>
            <a:gdLst/>
            <a:ahLst/>
            <a:cxnLst/>
            <a:rect l="l" t="t" r="r" b="b"/>
            <a:pathLst>
              <a:path w="7456513" h="6858000">
                <a:moveTo>
                  <a:pt x="0" y="0"/>
                </a:moveTo>
                <a:lnTo>
                  <a:pt x="6059386" y="0"/>
                </a:lnTo>
                <a:lnTo>
                  <a:pt x="6059386" y="1375489"/>
                </a:lnTo>
                <a:lnTo>
                  <a:pt x="7456513" y="1375489"/>
                </a:lnTo>
                <a:lnTo>
                  <a:pt x="7456513" y="6858000"/>
                </a:lnTo>
                <a:lnTo>
                  <a:pt x="0" y="6858000"/>
                </a:lnTo>
                <a:close/>
              </a:path>
            </a:pathLst>
          </a:custGeom>
        </p:spPr>
      </p:pic>
      <p:sp>
        <p:nvSpPr>
          <p:cNvPr id="24" name="Rectangle 23">
            <a:extLst>
              <a:ext uri="{FF2B5EF4-FFF2-40B4-BE49-F238E27FC236}">
                <a16:creationId xmlns:a16="http://schemas.microsoft.com/office/drawing/2014/main" id="{A21C8291-E3D5-4240-8FF4-E5213CBCC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85818"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6" name="Rectangle 25">
            <a:extLst>
              <a:ext uri="{FF2B5EF4-FFF2-40B4-BE49-F238E27FC236}">
                <a16:creationId xmlns:a16="http://schemas.microsoft.com/office/drawing/2014/main" id="{08B44AFE-C181-7047-8CC9-CA00BD385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85818"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3879346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868C70C-E5C4-CD47-888C-FCB3373B6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Un atardecer en el mar&#10;&#10;Descripción generada automáticamente">
            <a:extLst>
              <a:ext uri="{FF2B5EF4-FFF2-40B4-BE49-F238E27FC236}">
                <a16:creationId xmlns:a16="http://schemas.microsoft.com/office/drawing/2014/main" id="{415527A8-E6E9-DB1D-35A9-38751D31EEE1}"/>
              </a:ext>
            </a:extLst>
          </p:cNvPr>
          <p:cNvPicPr>
            <a:picLocks noChangeAspect="1"/>
          </p:cNvPicPr>
          <p:nvPr/>
        </p:nvPicPr>
        <p:blipFill rotWithShape="1">
          <a:blip r:embed="rId2"/>
          <a:srcRect r="-1" b="9977"/>
          <a:stretch/>
        </p:blipFill>
        <p:spPr>
          <a:xfrm>
            <a:off x="3048" y="10"/>
            <a:ext cx="12188952" cy="6857990"/>
          </a:xfrm>
          <a:prstGeom prst="rect">
            <a:avLst/>
          </a:prstGeom>
        </p:spPr>
      </p:pic>
      <p:sp>
        <p:nvSpPr>
          <p:cNvPr id="20" name="Rectangle">
            <a:extLst>
              <a:ext uri="{FF2B5EF4-FFF2-40B4-BE49-F238E27FC236}">
                <a16:creationId xmlns:a16="http://schemas.microsoft.com/office/drawing/2014/main" id="{F7C9FD24-3092-E04F-925D-C1183BF54C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7551978" cy="6858001"/>
          </a:xfrm>
          <a:prstGeom prst="rect">
            <a:avLst/>
          </a:prstGeom>
          <a:solidFill>
            <a:schemeClr val="bg1">
              <a:alpha val="85000"/>
            </a:schemeClr>
          </a:solidFill>
          <a:ln w="12700">
            <a:miter lim="400000"/>
          </a:ln>
        </p:spPr>
        <p:txBody>
          <a:bodyPr lIns="50800" tIns="50800" rIns="50800" bIns="50800" anchor="ctr"/>
          <a:lstStyle/>
          <a:p>
            <a:pPr algn="ctr" defTabSz="457200"/>
            <a:endParaRPr sz="2600" cap="all" dirty="0">
              <a:solidFill>
                <a:srgbClr val="FFFFFF"/>
              </a:solidFill>
              <a:sym typeface="Avenir Next"/>
            </a:endParaRPr>
          </a:p>
        </p:txBody>
      </p:sp>
      <p:sp>
        <p:nvSpPr>
          <p:cNvPr id="2" name="Título 1">
            <a:extLst>
              <a:ext uri="{FF2B5EF4-FFF2-40B4-BE49-F238E27FC236}">
                <a16:creationId xmlns:a16="http://schemas.microsoft.com/office/drawing/2014/main" id="{38AC8CDE-4FCD-749E-E8F2-6F04319317F3}"/>
              </a:ext>
            </a:extLst>
          </p:cNvPr>
          <p:cNvSpPr>
            <a:spLocks noGrp="1"/>
          </p:cNvSpPr>
          <p:nvPr>
            <p:ph type="title"/>
          </p:nvPr>
        </p:nvSpPr>
        <p:spPr>
          <a:xfrm>
            <a:off x="565151" y="455362"/>
            <a:ext cx="6400798" cy="1550419"/>
          </a:xfrm>
        </p:spPr>
        <p:txBody>
          <a:bodyPr>
            <a:normAutofit/>
          </a:bodyPr>
          <a:lstStyle/>
          <a:p>
            <a:r>
              <a:rPr lang="es-ES"/>
              <a:t>El destino de la persona</a:t>
            </a:r>
          </a:p>
        </p:txBody>
      </p:sp>
      <p:sp>
        <p:nvSpPr>
          <p:cNvPr id="3" name="Marcador de contenido 2">
            <a:extLst>
              <a:ext uri="{FF2B5EF4-FFF2-40B4-BE49-F238E27FC236}">
                <a16:creationId xmlns:a16="http://schemas.microsoft.com/office/drawing/2014/main" id="{F64DDFB4-9FCE-19BA-BF37-8AF0AD27ADF1}"/>
              </a:ext>
            </a:extLst>
          </p:cNvPr>
          <p:cNvSpPr>
            <a:spLocks noGrp="1"/>
          </p:cNvSpPr>
          <p:nvPr>
            <p:ph idx="1"/>
          </p:nvPr>
        </p:nvSpPr>
        <p:spPr>
          <a:xfrm>
            <a:off x="565151" y="2160016"/>
            <a:ext cx="6400798" cy="3926152"/>
          </a:xfrm>
        </p:spPr>
        <p:txBody>
          <a:bodyPr vert="horz" lIns="91440" tIns="45720" rIns="91440" bIns="45720" rtlCol="0">
            <a:normAutofit/>
          </a:bodyPr>
          <a:lstStyle/>
          <a:p>
            <a:pPr>
              <a:lnSpc>
                <a:spcPct val="100000"/>
              </a:lnSpc>
            </a:pPr>
            <a:r>
              <a:rPr lang="es-ES" sz="2000"/>
              <a:t>¿En qué consiste entonces "morir"?</a:t>
            </a:r>
          </a:p>
          <a:p>
            <a:pPr marL="457200" indent="-457200">
              <a:lnSpc>
                <a:spcPct val="100000"/>
              </a:lnSpc>
              <a:buAutoNum type="alphaLcParenR"/>
            </a:pPr>
            <a:r>
              <a:rPr lang="es-ES" sz="2000"/>
              <a:t>La postura clásica: la muerte como separación del alma y del cuerpo, sosteniendo la inmortalidad del alma. Plantea dos dificultades: 1) Limita la muerte al cuerpo. 2) La muerte tiende a aparecer al final de la vida.</a:t>
            </a:r>
          </a:p>
          <a:p>
            <a:pPr marL="457200" indent="-457200">
              <a:lnSpc>
                <a:spcPct val="100000"/>
              </a:lnSpc>
              <a:buAutoNum type="alphaLcParenR"/>
            </a:pPr>
            <a:r>
              <a:rPr lang="es-ES" sz="2000"/>
              <a:t>La postura personalista insiste en que: 1) La muerte está presente en la vida y hay que estudiar en qué consiste esa presencia. 2) El que muere es el ser humano mismo, no su cuerpo o su alma.</a:t>
            </a:r>
          </a:p>
        </p:txBody>
      </p:sp>
      <p:sp>
        <p:nvSpPr>
          <p:cNvPr id="22" name="Rectangle 21">
            <a:extLst>
              <a:ext uri="{FF2B5EF4-FFF2-40B4-BE49-F238E27FC236}">
                <a16:creationId xmlns:a16="http://schemas.microsoft.com/office/drawing/2014/main" id="{D8C68F39-5E8A-844C-A8FD-394F253C1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153"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C583CEB-AC2B-2640-94F6-5958E6BC5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153"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8594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C868C70C-E5C4-CD47-888C-FCB3373B6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xplosión de una nube de polvo de partículas de color blanco y un fondo negro">
            <a:extLst>
              <a:ext uri="{FF2B5EF4-FFF2-40B4-BE49-F238E27FC236}">
                <a16:creationId xmlns:a16="http://schemas.microsoft.com/office/drawing/2014/main" id="{80CBB7C7-5CAE-6AF1-68CA-5B9B13CED034}"/>
              </a:ext>
            </a:extLst>
          </p:cNvPr>
          <p:cNvPicPr>
            <a:picLocks noChangeAspect="1"/>
          </p:cNvPicPr>
          <p:nvPr/>
        </p:nvPicPr>
        <p:blipFill rotWithShape="1">
          <a:blip r:embed="rId2"/>
          <a:srcRect t="24982" r="-1" b="-1"/>
          <a:stretch/>
        </p:blipFill>
        <p:spPr>
          <a:xfrm>
            <a:off x="3048" y="10"/>
            <a:ext cx="12188952" cy="6857990"/>
          </a:xfrm>
          <a:prstGeom prst="rect">
            <a:avLst/>
          </a:prstGeom>
        </p:spPr>
      </p:pic>
      <p:sp>
        <p:nvSpPr>
          <p:cNvPr id="26" name="Rectangle">
            <a:extLst>
              <a:ext uri="{FF2B5EF4-FFF2-40B4-BE49-F238E27FC236}">
                <a16:creationId xmlns:a16="http://schemas.microsoft.com/office/drawing/2014/main" id="{F7C9FD24-3092-E04F-925D-C1183BF54C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7551978" cy="6858001"/>
          </a:xfrm>
          <a:prstGeom prst="rect">
            <a:avLst/>
          </a:prstGeom>
          <a:solidFill>
            <a:schemeClr val="bg1">
              <a:alpha val="85000"/>
            </a:schemeClr>
          </a:solidFill>
          <a:ln w="12700">
            <a:miter lim="400000"/>
          </a:ln>
        </p:spPr>
        <p:txBody>
          <a:bodyPr lIns="50800" tIns="50800" rIns="50800" bIns="50800" anchor="ctr"/>
          <a:lstStyle/>
          <a:p>
            <a:pPr algn="ctr" defTabSz="457200"/>
            <a:endParaRPr sz="2600" cap="all" dirty="0">
              <a:solidFill>
                <a:srgbClr val="FFFFFF"/>
              </a:solidFill>
              <a:sym typeface="Avenir Next"/>
            </a:endParaRPr>
          </a:p>
        </p:txBody>
      </p:sp>
      <p:sp>
        <p:nvSpPr>
          <p:cNvPr id="2" name="Título 1">
            <a:extLst>
              <a:ext uri="{FF2B5EF4-FFF2-40B4-BE49-F238E27FC236}">
                <a16:creationId xmlns:a16="http://schemas.microsoft.com/office/drawing/2014/main" id="{4356F840-4283-7506-B33C-638E673801EB}"/>
              </a:ext>
            </a:extLst>
          </p:cNvPr>
          <p:cNvSpPr>
            <a:spLocks noGrp="1"/>
          </p:cNvSpPr>
          <p:nvPr>
            <p:ph type="title"/>
          </p:nvPr>
        </p:nvSpPr>
        <p:spPr>
          <a:xfrm>
            <a:off x="565151" y="455362"/>
            <a:ext cx="6400798" cy="1550419"/>
          </a:xfrm>
        </p:spPr>
        <p:txBody>
          <a:bodyPr vert="horz" lIns="91440" tIns="45720" rIns="91440" bIns="45720" rtlCol="0">
            <a:normAutofit/>
          </a:bodyPr>
          <a:lstStyle/>
          <a:p>
            <a:r>
              <a:rPr lang="en-US" sz="4100"/>
              <a:t>B) LA MUERTE COMO DIMENSIÓN DE LA VIDA</a:t>
            </a:r>
          </a:p>
        </p:txBody>
      </p:sp>
      <p:sp>
        <p:nvSpPr>
          <p:cNvPr id="3" name="Marcador de contenido 2">
            <a:extLst>
              <a:ext uri="{FF2B5EF4-FFF2-40B4-BE49-F238E27FC236}">
                <a16:creationId xmlns:a16="http://schemas.microsoft.com/office/drawing/2014/main" id="{A6BA52F4-73A7-E077-AD47-57C92D20AA64}"/>
              </a:ext>
            </a:extLst>
          </p:cNvPr>
          <p:cNvSpPr>
            <a:spLocks noGrp="1"/>
          </p:cNvSpPr>
          <p:nvPr>
            <p:ph idx="1"/>
          </p:nvPr>
        </p:nvSpPr>
        <p:spPr>
          <a:xfrm>
            <a:off x="565151" y="2160016"/>
            <a:ext cx="6400798" cy="3926152"/>
          </a:xfrm>
        </p:spPr>
        <p:txBody>
          <a:bodyPr vert="horz" lIns="91440" tIns="45720" rIns="91440" bIns="45720" rtlCol="0" anchor="t">
            <a:normAutofit/>
          </a:bodyPr>
          <a:lstStyle/>
          <a:p>
            <a:pPr marL="0" indent="0">
              <a:lnSpc>
                <a:spcPct val="100000"/>
              </a:lnSpc>
              <a:buNone/>
            </a:pPr>
            <a:r>
              <a:rPr lang="en-US" dirty="0"/>
              <a:t>a) </a:t>
            </a:r>
            <a:r>
              <a:rPr lang="es-AR"/>
              <a:t>Se hace presente como posibilidad: la vida es frágil.</a:t>
            </a:r>
            <a:endParaRPr lang="es-AR" dirty="0"/>
          </a:p>
          <a:p>
            <a:pPr marL="0" indent="0">
              <a:lnSpc>
                <a:spcPct val="100000"/>
              </a:lnSpc>
              <a:buNone/>
            </a:pPr>
            <a:r>
              <a:rPr lang="es-AR"/>
              <a:t>b) La certeza de la muerte acompaña la vida entera.</a:t>
            </a:r>
            <a:endParaRPr lang="es-AR" dirty="0"/>
          </a:p>
          <a:p>
            <a:pPr marL="0" indent="0">
              <a:lnSpc>
                <a:spcPct val="100000"/>
              </a:lnSpc>
              <a:buNone/>
            </a:pPr>
            <a:r>
              <a:rPr lang="es-AR" dirty="0"/>
              <a:t>c) Una consideración paradójica: la muerte como integrante esencial de una vida humanamente seria y valiosa.</a:t>
            </a:r>
          </a:p>
          <a:p>
            <a:pPr marL="0" indent="0">
              <a:lnSpc>
                <a:spcPct val="100000"/>
              </a:lnSpc>
              <a:buNone/>
            </a:pPr>
            <a:r>
              <a:rPr lang="es-AR"/>
              <a:t>d) Aunque convivamos con la idea de la muerte, nuestra actitud normal es de rechazo y de expulsión de nuestro horizonte vital.</a:t>
            </a:r>
            <a:endParaRPr lang="es-AR" dirty="0"/>
          </a:p>
          <a:p>
            <a:pPr marL="0" indent="0">
              <a:lnSpc>
                <a:spcPct val="100000"/>
              </a:lnSpc>
              <a:buNone/>
            </a:pPr>
            <a:endParaRPr lang="es-AR" dirty="0"/>
          </a:p>
          <a:p>
            <a:pPr marL="0" indent="0">
              <a:lnSpc>
                <a:spcPct val="100000"/>
              </a:lnSpc>
              <a:buNone/>
            </a:pPr>
            <a:endParaRPr lang="en-US"/>
          </a:p>
        </p:txBody>
      </p:sp>
      <p:sp>
        <p:nvSpPr>
          <p:cNvPr id="28" name="Rectangle 27">
            <a:extLst>
              <a:ext uri="{FF2B5EF4-FFF2-40B4-BE49-F238E27FC236}">
                <a16:creationId xmlns:a16="http://schemas.microsoft.com/office/drawing/2014/main" id="{D8C68F39-5E8A-844C-A8FD-394F253C1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153"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C583CEB-AC2B-2640-94F6-5958E6BC5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153"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2559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868C70C-E5C4-CD47-888C-FCB3373B6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E555591-3446-8D37-3BF8-47EBDC82C197}"/>
              </a:ext>
            </a:extLst>
          </p:cNvPr>
          <p:cNvSpPr>
            <a:spLocks noGrp="1"/>
          </p:cNvSpPr>
          <p:nvPr>
            <p:ph type="title"/>
          </p:nvPr>
        </p:nvSpPr>
        <p:spPr>
          <a:xfrm>
            <a:off x="5127362" y="455362"/>
            <a:ext cx="6881728" cy="1550419"/>
          </a:xfrm>
        </p:spPr>
        <p:txBody>
          <a:bodyPr>
            <a:normAutofit/>
          </a:bodyPr>
          <a:lstStyle/>
          <a:p>
            <a:pPr>
              <a:lnSpc>
                <a:spcPct val="90000"/>
              </a:lnSpc>
            </a:pPr>
            <a:r>
              <a:rPr lang="es-ES" sz="3400"/>
              <a:t>C) LA MUERTE COMO DESTRUCCIÓN DE LA PERSONA</a:t>
            </a:r>
          </a:p>
        </p:txBody>
      </p:sp>
      <p:pic>
        <p:nvPicPr>
          <p:cNvPr id="5" name="Picture 4" descr="Mujer meditando en un sofá">
            <a:extLst>
              <a:ext uri="{FF2B5EF4-FFF2-40B4-BE49-F238E27FC236}">
                <a16:creationId xmlns:a16="http://schemas.microsoft.com/office/drawing/2014/main" id="{A7F382EB-1BD6-D3A0-F70E-DD866449D23F}"/>
              </a:ext>
            </a:extLst>
          </p:cNvPr>
          <p:cNvPicPr>
            <a:picLocks noChangeAspect="1"/>
          </p:cNvPicPr>
          <p:nvPr/>
        </p:nvPicPr>
        <p:blipFill rotWithShape="1">
          <a:blip r:embed="rId2"/>
          <a:srcRect l="23156" r="31572" b="-1"/>
          <a:stretch/>
        </p:blipFill>
        <p:spPr>
          <a:xfrm>
            <a:off x="20" y="10"/>
            <a:ext cx="4651228" cy="6857990"/>
          </a:xfrm>
          <a:prstGeom prst="rect">
            <a:avLst/>
          </a:prstGeom>
        </p:spPr>
      </p:pic>
      <p:sp>
        <p:nvSpPr>
          <p:cNvPr id="20" name="Rectangle 19">
            <a:extLst>
              <a:ext uri="{FF2B5EF4-FFF2-40B4-BE49-F238E27FC236}">
                <a16:creationId xmlns:a16="http://schemas.microsoft.com/office/drawing/2014/main" id="{D8C68F39-5E8A-844C-A8FD-394F253C1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C583CEB-AC2B-2640-94F6-5958E6BC5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ADEB87FA-418F-7FD2-382F-2F88982D5227}"/>
              </a:ext>
            </a:extLst>
          </p:cNvPr>
          <p:cNvSpPr>
            <a:spLocks noGrp="1"/>
          </p:cNvSpPr>
          <p:nvPr>
            <p:ph idx="1"/>
          </p:nvPr>
        </p:nvSpPr>
        <p:spPr>
          <a:xfrm>
            <a:off x="5127362" y="2160016"/>
            <a:ext cx="6881728" cy="3926152"/>
          </a:xfrm>
        </p:spPr>
        <p:txBody>
          <a:bodyPr vert="horz" lIns="91440" tIns="45720" rIns="91440" bIns="45720" rtlCol="0">
            <a:normAutofit/>
          </a:bodyPr>
          <a:lstStyle/>
          <a:p>
            <a:pPr lvl="1">
              <a:lnSpc>
                <a:spcPct val="100000"/>
              </a:lnSpc>
            </a:pPr>
            <a:r>
              <a:rPr lang="es-ES" sz="1800"/>
              <a:t>¿En qué consiste morir?</a:t>
            </a:r>
          </a:p>
          <a:p>
            <a:pPr lvl="1">
              <a:lnSpc>
                <a:spcPct val="100000"/>
              </a:lnSpc>
            </a:pPr>
            <a:r>
              <a:rPr lang="es-ES" sz="1800"/>
              <a:t>No tenemos experiencia, porque los que mueren son siempre los otros. Indica los terrenos límite de la Filosofía, en los que el intelecto humano se ve superado. Pero la Filosofía no puede cejar en sus preguntas. La experiencia externa que poseemos nos muestra tres cosas:</a:t>
            </a:r>
          </a:p>
          <a:p>
            <a:pPr marL="685800" lvl="1" indent="-457200">
              <a:lnSpc>
                <a:spcPct val="100000"/>
              </a:lnSpc>
              <a:buAutoNum type="arabicParenR"/>
            </a:pPr>
            <a:r>
              <a:rPr lang="es-ES" sz="1800"/>
              <a:t>La muerte es desvanecimiento y desaparición del mundo</a:t>
            </a:r>
          </a:p>
          <a:p>
            <a:pPr marL="685800" lvl="1" indent="-457200">
              <a:lnSpc>
                <a:spcPct val="100000"/>
              </a:lnSpc>
              <a:buAutoNum type="arabicParenR"/>
            </a:pPr>
            <a:r>
              <a:rPr lang="es-ES" sz="1800"/>
              <a:t> Supone la pérdida de la corporeidad.</a:t>
            </a:r>
          </a:p>
          <a:p>
            <a:pPr marL="685800" lvl="1" indent="-457200">
              <a:lnSpc>
                <a:spcPct val="100000"/>
              </a:lnSpc>
              <a:buAutoNum type="arabicParenR"/>
            </a:pPr>
            <a:r>
              <a:rPr lang="es-ES" sz="1800"/>
              <a:t>La pérdida del cuerpo: destrucción de la persona en cuanto tal, muere el sujeto completo: el varón o la mujer. Drama y horror de la muerte.</a:t>
            </a:r>
          </a:p>
        </p:txBody>
      </p:sp>
    </p:spTree>
    <p:extLst>
      <p:ext uri="{BB962C8B-B14F-4D97-AF65-F5344CB8AC3E}">
        <p14:creationId xmlns:p14="http://schemas.microsoft.com/office/powerpoint/2010/main" val="268493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2">
            <a:extLst>
              <a:ext uri="{FF2B5EF4-FFF2-40B4-BE49-F238E27FC236}">
                <a16:creationId xmlns:a16="http://schemas.microsoft.com/office/drawing/2014/main" id="{C868C70C-E5C4-CD47-888C-FCB3373B6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7CAC536-B064-9887-FC50-0C30B40923CD}"/>
              </a:ext>
            </a:extLst>
          </p:cNvPr>
          <p:cNvSpPr>
            <a:spLocks noGrp="1"/>
          </p:cNvSpPr>
          <p:nvPr>
            <p:ph type="title"/>
          </p:nvPr>
        </p:nvSpPr>
        <p:spPr>
          <a:xfrm>
            <a:off x="1587710" y="455362"/>
            <a:ext cx="9486690" cy="1550419"/>
          </a:xfrm>
        </p:spPr>
        <p:txBody>
          <a:bodyPr>
            <a:normAutofit/>
          </a:bodyPr>
          <a:lstStyle/>
          <a:p>
            <a:r>
              <a:rPr lang="es-ES" dirty="0"/>
              <a:t>EL MISTERIO DE LA INMORTALIDAD</a:t>
            </a:r>
          </a:p>
        </p:txBody>
      </p:sp>
      <p:sp>
        <p:nvSpPr>
          <p:cNvPr id="40" name="Rectangle 34">
            <a:extLst>
              <a:ext uri="{FF2B5EF4-FFF2-40B4-BE49-F238E27FC236}">
                <a16:creationId xmlns:a16="http://schemas.microsoft.com/office/drawing/2014/main" id="{D8C68F39-5E8A-844C-A8FD-394F253C1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36">
            <a:extLst>
              <a:ext uri="{FF2B5EF4-FFF2-40B4-BE49-F238E27FC236}">
                <a16:creationId xmlns:a16="http://schemas.microsoft.com/office/drawing/2014/main" id="{BC583CEB-AC2B-2640-94F6-5958E6BC5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arcador de contenido 2">
            <a:extLst>
              <a:ext uri="{FF2B5EF4-FFF2-40B4-BE49-F238E27FC236}">
                <a16:creationId xmlns:a16="http://schemas.microsoft.com/office/drawing/2014/main" id="{74F64A8E-AFEA-0A96-0069-4090CD87BDD6}"/>
              </a:ext>
            </a:extLst>
          </p:cNvPr>
          <p:cNvSpPr>
            <a:spLocks noGrp="1"/>
          </p:cNvSpPr>
          <p:nvPr>
            <p:ph idx="1"/>
          </p:nvPr>
        </p:nvSpPr>
        <p:spPr>
          <a:xfrm>
            <a:off x="1587499" y="2160588"/>
            <a:ext cx="5973763" cy="3925887"/>
          </a:xfrm>
        </p:spPr>
        <p:txBody>
          <a:bodyPr vert="horz" lIns="91440" tIns="45720" rIns="91440" bIns="45720" rtlCol="0">
            <a:normAutofit/>
          </a:bodyPr>
          <a:lstStyle/>
          <a:p>
            <a:pPr>
              <a:lnSpc>
                <a:spcPct val="100000"/>
              </a:lnSpc>
            </a:pPr>
            <a:r>
              <a:rPr lang="es-ES" sz="1900"/>
              <a:t>El rechazo humano a la muerte se manifiesta en el anhelo de la inmortalidad.</a:t>
            </a:r>
          </a:p>
          <a:p>
            <a:pPr>
              <a:lnSpc>
                <a:spcPct val="100000"/>
              </a:lnSpc>
            </a:pPr>
            <a:r>
              <a:rPr lang="es-ES" sz="1900"/>
              <a:t>A) Anhelo y convicción</a:t>
            </a:r>
          </a:p>
          <a:p>
            <a:pPr>
              <a:lnSpc>
                <a:spcPct val="100000"/>
              </a:lnSpc>
            </a:pPr>
            <a:r>
              <a:rPr lang="es-ES" sz="1900"/>
              <a:t>A.1) El deseo de permanecer en el recuerdo de los hombres. De lo contrario, nos daría la impresión de que no hemos existido.</a:t>
            </a:r>
          </a:p>
          <a:p>
            <a:pPr>
              <a:lnSpc>
                <a:spcPct val="100000"/>
              </a:lnSpc>
            </a:pPr>
            <a:r>
              <a:rPr lang="es-ES" sz="1900"/>
              <a:t>El común denominador de todas las manifestaciones de este deseo: dejar algo que permanezca tras nuestro paso. Un modo insuficiente de alcanzar la inmortalidad: inseguro para unos pocos, por tiempo limitado...</a:t>
            </a:r>
          </a:p>
        </p:txBody>
      </p:sp>
      <p:pic>
        <p:nvPicPr>
          <p:cNvPr id="20" name="Imagen 19" descr="Imagen que contiene grande, agua, carretera, barco&#10;&#10;Descripción generada automáticamente">
            <a:extLst>
              <a:ext uri="{FF2B5EF4-FFF2-40B4-BE49-F238E27FC236}">
                <a16:creationId xmlns:a16="http://schemas.microsoft.com/office/drawing/2014/main" id="{E44594DB-2B8C-D734-7B17-C3E6EA4043AE}"/>
              </a:ext>
            </a:extLst>
          </p:cNvPr>
          <p:cNvPicPr>
            <a:picLocks noChangeAspect="1"/>
          </p:cNvPicPr>
          <p:nvPr/>
        </p:nvPicPr>
        <p:blipFill rotWithShape="1">
          <a:blip r:embed="rId2"/>
          <a:srcRect l="23402" r="20673" b="1"/>
          <a:stretch/>
        </p:blipFill>
        <p:spPr>
          <a:xfrm>
            <a:off x="8014961" y="2238233"/>
            <a:ext cx="3611880" cy="3616657"/>
          </a:xfrm>
          <a:prstGeom prst="rect">
            <a:avLst/>
          </a:prstGeom>
        </p:spPr>
      </p:pic>
    </p:spTree>
    <p:extLst>
      <p:ext uri="{BB962C8B-B14F-4D97-AF65-F5344CB8AC3E}">
        <p14:creationId xmlns:p14="http://schemas.microsoft.com/office/powerpoint/2010/main" val="453792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CC95119-6D9D-3542-9E0E-4171B33DC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FC92F19-7317-314C-81B7-43B8B687F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C868C70C-E5C4-CD47-888C-FCB3373B6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8C68F39-5E8A-844C-A8FD-394F253C1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C583CEB-AC2B-2640-94F6-5958E6BC5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posición de imagen 4" descr="Espiritualidad En Las Religiones, Ciencia Y Pensamiento">
            <a:extLst>
              <a:ext uri="{FF2B5EF4-FFF2-40B4-BE49-F238E27FC236}">
                <a16:creationId xmlns:a16="http://schemas.microsoft.com/office/drawing/2014/main" id="{D7FB3CA3-ADD6-7540-34DD-0F0E55911F30}"/>
              </a:ext>
            </a:extLst>
          </p:cNvPr>
          <p:cNvPicPr>
            <a:picLocks noGrp="1" noChangeAspect="1"/>
          </p:cNvPicPr>
          <p:nvPr>
            <p:ph type="pic" idx="1"/>
          </p:nvPr>
        </p:nvPicPr>
        <p:blipFill rotWithShape="1">
          <a:blip r:embed="rId2"/>
          <a:srcRect l="6056" r="37116" b="-2"/>
          <a:stretch/>
        </p:blipFill>
        <p:spPr>
          <a:xfrm>
            <a:off x="1562300" y="987402"/>
            <a:ext cx="4877088" cy="4881865"/>
          </a:xfrm>
          <a:prstGeom prst="rect">
            <a:avLst/>
          </a:prstGeom>
        </p:spPr>
      </p:pic>
      <p:sp>
        <p:nvSpPr>
          <p:cNvPr id="3" name="Marcador de contenido 2">
            <a:extLst>
              <a:ext uri="{FF2B5EF4-FFF2-40B4-BE49-F238E27FC236}">
                <a16:creationId xmlns:a16="http://schemas.microsoft.com/office/drawing/2014/main" id="{3E8B6DB5-4B21-631E-5CDE-D1119A9FDE71}"/>
              </a:ext>
            </a:extLst>
          </p:cNvPr>
          <p:cNvSpPr>
            <a:spLocks noGrp="1"/>
          </p:cNvSpPr>
          <p:nvPr>
            <p:ph type="body" sz="half" idx="2"/>
          </p:nvPr>
        </p:nvSpPr>
        <p:spPr>
          <a:xfrm>
            <a:off x="7203689" y="967267"/>
            <a:ext cx="4704596" cy="5119208"/>
          </a:xfrm>
        </p:spPr>
        <p:txBody>
          <a:bodyPr vert="horz" lIns="91440" tIns="45720" rIns="91440" bIns="45720" rtlCol="0" anchor="t">
            <a:normAutofit/>
          </a:bodyPr>
          <a:lstStyle/>
          <a:p>
            <a:pPr indent="-228600">
              <a:buFont typeface="Arial" panose="020B0604020202020204" pitchFamily="34" charset="0"/>
              <a:buChar char="•"/>
            </a:pPr>
            <a:r>
              <a:rPr lang="en-US" sz="1800" dirty="0"/>
              <a:t>A.2) La </a:t>
            </a:r>
            <a:r>
              <a:rPr lang="en-US" sz="1800" err="1"/>
              <a:t>inmortalidad</a:t>
            </a:r>
            <a:r>
              <a:rPr lang="en-US" sz="1800" dirty="0"/>
              <a:t> personal es </a:t>
            </a:r>
            <a:r>
              <a:rPr lang="en-US" sz="1800" err="1"/>
              <a:t>una</a:t>
            </a:r>
            <a:r>
              <a:rPr lang="en-US" sz="1800" dirty="0"/>
              <a:t> </a:t>
            </a:r>
            <a:r>
              <a:rPr lang="en-US" sz="1800" err="1"/>
              <a:t>convicción</a:t>
            </a:r>
            <a:r>
              <a:rPr lang="en-US" sz="1800" dirty="0"/>
              <a:t> </a:t>
            </a:r>
            <a:r>
              <a:rPr lang="en-US" sz="1800" err="1"/>
              <a:t>generalizada</a:t>
            </a:r>
            <a:r>
              <a:rPr lang="en-US" sz="1800" dirty="0"/>
              <a:t> de la </a:t>
            </a:r>
            <a:r>
              <a:rPr lang="en-US" sz="1800" err="1"/>
              <a:t>humanidad</a:t>
            </a:r>
            <a:r>
              <a:rPr lang="en-US" sz="1800" dirty="0"/>
              <a:t>. La </a:t>
            </a:r>
            <a:r>
              <a:rPr lang="en-US" sz="1800" err="1"/>
              <a:t>creencia</a:t>
            </a:r>
            <a:r>
              <a:rPr lang="en-US" sz="1800" dirty="0"/>
              <a:t> </a:t>
            </a:r>
            <a:r>
              <a:rPr lang="en-US" sz="1800" err="1"/>
              <a:t>en</a:t>
            </a:r>
            <a:r>
              <a:rPr lang="en-US" sz="1800" dirty="0"/>
              <a:t> la </a:t>
            </a:r>
            <a:r>
              <a:rPr lang="en-US" sz="1800" err="1"/>
              <a:t>existencia</a:t>
            </a:r>
            <a:r>
              <a:rPr lang="en-US" sz="1800" dirty="0"/>
              <a:t> de </a:t>
            </a:r>
            <a:r>
              <a:rPr lang="en-US" sz="1800" err="1"/>
              <a:t>algún</a:t>
            </a:r>
            <a:r>
              <a:rPr lang="en-US" sz="1800" dirty="0"/>
              <a:t> </a:t>
            </a:r>
            <a:r>
              <a:rPr lang="en-US" sz="1800" err="1"/>
              <a:t>tipo</a:t>
            </a:r>
            <a:r>
              <a:rPr lang="en-US" sz="1800" dirty="0"/>
              <a:t> de </a:t>
            </a:r>
            <a:r>
              <a:rPr lang="en-US" sz="1800" err="1"/>
              <a:t>vida</a:t>
            </a:r>
            <a:r>
              <a:rPr lang="en-US" sz="1800" dirty="0"/>
              <a:t> </a:t>
            </a:r>
            <a:r>
              <a:rPr lang="en-US" sz="1800" err="1"/>
              <a:t>después</a:t>
            </a:r>
            <a:r>
              <a:rPr lang="en-US" sz="1800" dirty="0"/>
              <a:t> de la </a:t>
            </a:r>
            <a:r>
              <a:rPr lang="en-US" sz="1800" err="1"/>
              <a:t>muerte</a:t>
            </a:r>
            <a:r>
              <a:rPr lang="en-US" sz="1800" dirty="0"/>
              <a:t> </a:t>
            </a:r>
            <a:r>
              <a:rPr lang="en-US" sz="1800" err="1"/>
              <a:t>aparece</a:t>
            </a:r>
            <a:r>
              <a:rPr lang="en-US" sz="1800" dirty="0"/>
              <a:t> </a:t>
            </a:r>
            <a:r>
              <a:rPr lang="en-US" sz="1800" err="1"/>
              <a:t>prácticamente</a:t>
            </a:r>
            <a:r>
              <a:rPr lang="en-US" sz="1800" dirty="0"/>
              <a:t>, </a:t>
            </a:r>
            <a:r>
              <a:rPr lang="en-US" sz="1800" err="1"/>
              <a:t>en</a:t>
            </a:r>
            <a:r>
              <a:rPr lang="en-US" sz="1800" dirty="0"/>
              <a:t> </a:t>
            </a:r>
            <a:r>
              <a:rPr lang="en-US" sz="1800" err="1"/>
              <a:t>todas</a:t>
            </a:r>
            <a:r>
              <a:rPr lang="en-US" sz="1800" dirty="0"/>
              <a:t> las </a:t>
            </a:r>
            <a:r>
              <a:rPr lang="en-US" sz="1800" err="1"/>
              <a:t>épocas</a:t>
            </a:r>
            <a:r>
              <a:rPr lang="en-US" sz="1800" dirty="0"/>
              <a:t> y </a:t>
            </a:r>
            <a:r>
              <a:rPr lang="en-US" sz="1800" err="1"/>
              <a:t>culturas</a:t>
            </a:r>
            <a:r>
              <a:rPr lang="en-US" sz="1800" dirty="0"/>
              <a:t>. Se </a:t>
            </a:r>
            <a:r>
              <a:rPr lang="en-US" sz="1800" err="1"/>
              <a:t>basa</a:t>
            </a:r>
            <a:r>
              <a:rPr lang="en-US" sz="1800" dirty="0"/>
              <a:t>, </a:t>
            </a:r>
            <a:r>
              <a:rPr lang="en-US" sz="1800" err="1"/>
              <a:t>desde</a:t>
            </a:r>
            <a:r>
              <a:rPr lang="en-US" sz="1800" dirty="0"/>
              <a:t> luego, </a:t>
            </a:r>
            <a:r>
              <a:rPr lang="en-US" sz="1800" err="1"/>
              <a:t>en</a:t>
            </a:r>
            <a:r>
              <a:rPr lang="en-US" sz="1800" dirty="0"/>
              <a:t> </a:t>
            </a:r>
            <a:r>
              <a:rPr lang="en-US" sz="1800" err="1"/>
              <a:t>doctrinas</a:t>
            </a:r>
            <a:r>
              <a:rPr lang="en-US" sz="1800" dirty="0"/>
              <a:t> </a:t>
            </a:r>
            <a:r>
              <a:rPr lang="en-US" sz="1800" err="1"/>
              <a:t>religiosas</a:t>
            </a:r>
            <a:r>
              <a:rPr lang="en-US" sz="1800" dirty="0"/>
              <a:t>. Pero no </a:t>
            </a:r>
            <a:r>
              <a:rPr lang="en-US" sz="1800" err="1"/>
              <a:t>sería</a:t>
            </a:r>
            <a:r>
              <a:rPr lang="en-US" sz="1800" dirty="0"/>
              <a:t> </a:t>
            </a:r>
            <a:r>
              <a:rPr lang="en-US" sz="1800" err="1"/>
              <a:t>aceptada</a:t>
            </a:r>
            <a:r>
              <a:rPr lang="en-US" sz="1800" dirty="0"/>
              <a:t> </a:t>
            </a:r>
            <a:r>
              <a:rPr lang="en-US" sz="1800" err="1"/>
              <a:t>si</a:t>
            </a:r>
            <a:r>
              <a:rPr lang="en-US" sz="1800" dirty="0"/>
              <a:t> no </a:t>
            </a:r>
            <a:r>
              <a:rPr lang="en-US" sz="1800" err="1"/>
              <a:t>tuviera</a:t>
            </a:r>
            <a:r>
              <a:rPr lang="en-US" sz="1800" dirty="0"/>
              <a:t> </a:t>
            </a:r>
            <a:r>
              <a:rPr lang="en-US" sz="1800" err="1"/>
              <a:t>una</a:t>
            </a:r>
            <a:r>
              <a:rPr lang="en-US" sz="1800" dirty="0"/>
              <a:t> base real.</a:t>
            </a:r>
          </a:p>
          <a:p>
            <a:pPr indent="-228600">
              <a:buFont typeface="Arial" panose="020B0604020202020204" pitchFamily="34" charset="0"/>
              <a:buChar char="•"/>
            </a:pPr>
            <a:r>
              <a:rPr lang="en-US" sz="1800" dirty="0"/>
              <a:t>Parece que </a:t>
            </a:r>
            <a:r>
              <a:rPr lang="en-US" sz="1800" dirty="0" err="1"/>
              <a:t>esta</a:t>
            </a:r>
            <a:r>
              <a:rPr lang="en-US" sz="1800" dirty="0"/>
              <a:t> base es la </a:t>
            </a:r>
            <a:r>
              <a:rPr lang="en-US" sz="1800" dirty="0" err="1"/>
              <a:t>constatación</a:t>
            </a:r>
            <a:r>
              <a:rPr lang="en-US" sz="1800" dirty="0"/>
              <a:t> de que, </a:t>
            </a:r>
            <a:r>
              <a:rPr lang="en-US" sz="1800" dirty="0" err="1"/>
              <a:t>en</a:t>
            </a:r>
            <a:r>
              <a:rPr lang="en-US" sz="1800" dirty="0"/>
              <a:t> la persona, </a:t>
            </a:r>
            <a:r>
              <a:rPr lang="en-US" sz="1800" dirty="0" err="1"/>
              <a:t>en</a:t>
            </a:r>
            <a:r>
              <a:rPr lang="en-US" sz="1800" dirty="0"/>
              <a:t> </a:t>
            </a:r>
            <a:r>
              <a:rPr lang="en-US" sz="1800" dirty="0" err="1"/>
              <a:t>cada</a:t>
            </a:r>
            <a:r>
              <a:rPr lang="en-US" sz="1800" dirty="0"/>
              <a:t> persona, </a:t>
            </a:r>
            <a:r>
              <a:rPr lang="en-US" sz="1800" dirty="0" err="1"/>
              <a:t>parece</a:t>
            </a:r>
            <a:r>
              <a:rPr lang="en-US" sz="1800" dirty="0"/>
              <a:t> </a:t>
            </a:r>
            <a:r>
              <a:rPr lang="en-US" sz="1800" dirty="0" err="1"/>
              <a:t>haber</a:t>
            </a:r>
            <a:r>
              <a:rPr lang="en-US" sz="1800" dirty="0"/>
              <a:t> algo que no </a:t>
            </a:r>
            <a:r>
              <a:rPr lang="en-US" sz="1800" dirty="0" err="1"/>
              <a:t>puede</a:t>
            </a:r>
            <a:r>
              <a:rPr lang="en-US" sz="1800" dirty="0"/>
              <a:t> </a:t>
            </a:r>
            <a:r>
              <a:rPr lang="en-US" sz="1800" dirty="0" err="1"/>
              <a:t>ni</a:t>
            </a:r>
            <a:r>
              <a:rPr lang="en-US" sz="1800" dirty="0"/>
              <a:t> </a:t>
            </a:r>
            <a:r>
              <a:rPr lang="en-US" sz="1800" dirty="0" err="1"/>
              <a:t>debe</a:t>
            </a:r>
            <a:r>
              <a:rPr lang="en-US" sz="1800" dirty="0"/>
              <a:t> </a:t>
            </a:r>
            <a:r>
              <a:rPr lang="en-US" sz="1800" dirty="0" err="1"/>
              <a:t>morir</a:t>
            </a:r>
            <a:r>
              <a:rPr lang="en-US" sz="1800" dirty="0"/>
              <a:t>, que </a:t>
            </a:r>
            <a:r>
              <a:rPr lang="en-US" sz="1800" dirty="0" err="1"/>
              <a:t>existe</a:t>
            </a:r>
            <a:r>
              <a:rPr lang="en-US" sz="1800" dirty="0"/>
              <a:t> un </a:t>
            </a:r>
            <a:r>
              <a:rPr lang="en-US" sz="1800" dirty="0" err="1"/>
              <a:t>núcleo</a:t>
            </a:r>
            <a:r>
              <a:rPr lang="en-US" sz="1800" dirty="0"/>
              <a:t> de </a:t>
            </a:r>
            <a:r>
              <a:rPr lang="en-US" sz="1800" dirty="0" err="1"/>
              <a:t>inmortalidad</a:t>
            </a:r>
            <a:r>
              <a:rPr lang="en-US" sz="1800" dirty="0"/>
              <a:t>.</a:t>
            </a:r>
          </a:p>
        </p:txBody>
      </p:sp>
    </p:spTree>
    <p:extLst>
      <p:ext uri="{BB962C8B-B14F-4D97-AF65-F5344CB8AC3E}">
        <p14:creationId xmlns:p14="http://schemas.microsoft.com/office/powerpoint/2010/main" val="1452234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868C70C-E5C4-CD47-888C-FCB3373B6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D2634B2-150F-FF17-B9CA-DDD160F592AD}"/>
              </a:ext>
            </a:extLst>
          </p:cNvPr>
          <p:cNvSpPr>
            <a:spLocks noGrp="1"/>
          </p:cNvSpPr>
          <p:nvPr>
            <p:ph type="title"/>
          </p:nvPr>
        </p:nvSpPr>
        <p:spPr>
          <a:xfrm>
            <a:off x="4635040" y="455362"/>
            <a:ext cx="6991800" cy="1550419"/>
          </a:xfrm>
        </p:spPr>
        <p:txBody>
          <a:bodyPr>
            <a:normAutofit/>
          </a:bodyPr>
          <a:lstStyle/>
          <a:p>
            <a:pPr>
              <a:lnSpc>
                <a:spcPct val="90000"/>
              </a:lnSpc>
            </a:pPr>
            <a:r>
              <a:rPr lang="es-ES" sz="3700"/>
              <a:t>LAS PRUEBAS FILOSÓFICAS DE LA INMORTALIDAD</a:t>
            </a:r>
          </a:p>
        </p:txBody>
      </p:sp>
      <p:pic>
        <p:nvPicPr>
          <p:cNvPr id="5" name="Picture 4" descr="Planta crece en una grieta de hormigón">
            <a:extLst>
              <a:ext uri="{FF2B5EF4-FFF2-40B4-BE49-F238E27FC236}">
                <a16:creationId xmlns:a16="http://schemas.microsoft.com/office/drawing/2014/main" id="{792DB2F4-91DA-9004-13BD-DC2EB3503EC5}"/>
              </a:ext>
            </a:extLst>
          </p:cNvPr>
          <p:cNvPicPr>
            <a:picLocks noChangeAspect="1"/>
          </p:cNvPicPr>
          <p:nvPr/>
        </p:nvPicPr>
        <p:blipFill rotWithShape="1">
          <a:blip r:embed="rId2"/>
          <a:srcRect l="20515" r="38865" b="-1"/>
          <a:stretch/>
        </p:blipFill>
        <p:spPr>
          <a:xfrm>
            <a:off x="20" y="10"/>
            <a:ext cx="4173348" cy="6857990"/>
          </a:xfrm>
          <a:custGeom>
            <a:avLst/>
            <a:gdLst/>
            <a:ahLst/>
            <a:cxnLst/>
            <a:rect l="l" t="t" r="r" b="b"/>
            <a:pathLst>
              <a:path w="4173368" h="6858000">
                <a:moveTo>
                  <a:pt x="0" y="0"/>
                </a:moveTo>
                <a:lnTo>
                  <a:pt x="3603641" y="0"/>
                </a:lnTo>
                <a:lnTo>
                  <a:pt x="3603641" y="565149"/>
                </a:lnTo>
                <a:lnTo>
                  <a:pt x="4173368" y="565149"/>
                </a:lnTo>
                <a:lnTo>
                  <a:pt x="4173368" y="6858000"/>
                </a:lnTo>
                <a:lnTo>
                  <a:pt x="0" y="6858000"/>
                </a:lnTo>
                <a:close/>
              </a:path>
            </a:pathLst>
          </a:custGeom>
        </p:spPr>
      </p:pic>
      <p:sp>
        <p:nvSpPr>
          <p:cNvPr id="20" name="Rectangle 19">
            <a:extLst>
              <a:ext uri="{FF2B5EF4-FFF2-40B4-BE49-F238E27FC236}">
                <a16:creationId xmlns:a16="http://schemas.microsoft.com/office/drawing/2014/main" id="{D8C68F39-5E8A-844C-A8FD-394F253C1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9512"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C583CEB-AC2B-2640-94F6-5958E6BC5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9512"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posición de imagen 2">
            <a:extLst>
              <a:ext uri="{FF2B5EF4-FFF2-40B4-BE49-F238E27FC236}">
                <a16:creationId xmlns:a16="http://schemas.microsoft.com/office/drawing/2014/main" id="{66BC07F0-A581-11FB-D81F-2FABBC040297}"/>
              </a:ext>
            </a:extLst>
          </p:cNvPr>
          <p:cNvSpPr>
            <a:spLocks noGrp="1"/>
          </p:cNvSpPr>
          <p:nvPr>
            <p:ph idx="1"/>
          </p:nvPr>
        </p:nvSpPr>
        <p:spPr>
          <a:xfrm>
            <a:off x="4635040" y="2160016"/>
            <a:ext cx="6991800" cy="3926152"/>
          </a:xfrm>
        </p:spPr>
        <p:txBody>
          <a:bodyPr vert="horz" lIns="91440" tIns="45720" rIns="91440" bIns="45720" rtlCol="0">
            <a:normAutofit/>
          </a:bodyPr>
          <a:lstStyle/>
          <a:p>
            <a:pPr marL="457200" indent="-457200">
              <a:lnSpc>
                <a:spcPct val="100000"/>
              </a:lnSpc>
              <a:buAutoNum type="arabicParenR"/>
            </a:pPr>
            <a:r>
              <a:rPr lang="es-ES" sz="1700" dirty="0"/>
              <a:t>La prueba agustiniana sobre la capacidad de conocer la verdad, que es inmortal y no cambia con el tiempo. Pero que lleguemos a conocerla en algún momento, no garantiza necesariamente nuestra supervivencia.</a:t>
            </a:r>
          </a:p>
          <a:p>
            <a:pPr marL="457200" indent="-457200">
              <a:lnSpc>
                <a:spcPct val="100000"/>
              </a:lnSpc>
              <a:buAutoNum type="arabicParenR"/>
            </a:pPr>
            <a:r>
              <a:rPr lang="es-ES" sz="1700"/>
              <a:t>La prueba tomista acerca de la imposibilidad de que no se cumpla lo que desea la naturaleza. Necesitaría que se demostrase que el deseo natural, tiene que cumplirse para no ser un argumento de fe, basado en la Revelación.</a:t>
            </a:r>
          </a:p>
          <a:p>
            <a:pPr marL="0" indent="0">
              <a:lnSpc>
                <a:spcPct val="100000"/>
              </a:lnSpc>
              <a:buNone/>
            </a:pPr>
            <a:r>
              <a:rPr lang="es-ES" sz="1700"/>
              <a:t>Ambas apuntan a un núcleo clave para fundamentar la pervivencia después de la muerte: la existencia en el hombre de un núcleo espiritual, al que clásicamente se denomina ALMA, que trasciende a la corporalidad y al tiempo.</a:t>
            </a:r>
          </a:p>
        </p:txBody>
      </p:sp>
    </p:spTree>
    <p:extLst>
      <p:ext uri="{BB962C8B-B14F-4D97-AF65-F5344CB8AC3E}">
        <p14:creationId xmlns:p14="http://schemas.microsoft.com/office/powerpoint/2010/main" val="3446017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247FD0E-C93A-490E-9994-C79DC8977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34B2FE8-5AB4-B6D1-864B-E3064CCE1FBB}"/>
              </a:ext>
            </a:extLst>
          </p:cNvPr>
          <p:cNvPicPr>
            <a:picLocks noChangeAspect="1"/>
          </p:cNvPicPr>
          <p:nvPr/>
        </p:nvPicPr>
        <p:blipFill rotWithShape="1">
          <a:blip r:embed="rId2"/>
          <a:srcRect r="-1" b="15708"/>
          <a:stretch/>
        </p:blipFill>
        <p:spPr>
          <a:xfrm>
            <a:off x="3048" y="10"/>
            <a:ext cx="12188952" cy="6857990"/>
          </a:xfrm>
          <a:prstGeom prst="rect">
            <a:avLst/>
          </a:prstGeom>
        </p:spPr>
      </p:pic>
      <p:sp>
        <p:nvSpPr>
          <p:cNvPr id="22" name="Rectangle 21">
            <a:extLst>
              <a:ext uri="{FF2B5EF4-FFF2-40B4-BE49-F238E27FC236}">
                <a16:creationId xmlns:a16="http://schemas.microsoft.com/office/drawing/2014/main" id="{1CDD2F19-0AAB-46D2-A7D4-9BD8F7E42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78792" y="-578805"/>
            <a:ext cx="6858003" cy="8015586"/>
          </a:xfrm>
          <a:prstGeom prst="rect">
            <a:avLst/>
          </a:prstGeom>
          <a:gradFill flip="none" rotWithShape="1">
            <a:gsLst>
              <a:gs pos="48000">
                <a:sysClr val="windowText" lastClr="000000">
                  <a:alpha val="30000"/>
                </a:sysClr>
              </a:gs>
              <a:gs pos="85000">
                <a:sysClr val="windowText" lastClr="000000">
                  <a:alpha val="51000"/>
                </a:sysClr>
              </a:gs>
              <a:gs pos="0">
                <a:sysClr val="windowText" lastClr="000000">
                  <a:alpha val="0"/>
                </a:sysClr>
              </a:gs>
            </a:gsLst>
            <a:lin ang="16200000" scaled="1"/>
            <a:tileRect/>
          </a:gradFill>
          <a:ln w="12700" cap="flat" cmpd="sng" algn="ctr">
            <a:noFill/>
            <a:prstDash val="solid"/>
            <a:miter lim="800000"/>
          </a:ln>
          <a:effectLst/>
        </p:spPr>
        <p:style>
          <a:lnRef idx="0">
            <a:scrgbClr r="0" g="0" b="0"/>
          </a:lnRef>
          <a:fillRef idx="0">
            <a:scrgbClr r="0" g="0" b="0"/>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2" name="Título 1">
            <a:extLst>
              <a:ext uri="{FF2B5EF4-FFF2-40B4-BE49-F238E27FC236}">
                <a16:creationId xmlns:a16="http://schemas.microsoft.com/office/drawing/2014/main" id="{3F307126-E4EC-BEEE-34F8-09E5F59B568D}"/>
              </a:ext>
            </a:extLst>
          </p:cNvPr>
          <p:cNvSpPr>
            <a:spLocks noGrp="1"/>
          </p:cNvSpPr>
          <p:nvPr>
            <p:ph type="ctrTitle"/>
          </p:nvPr>
        </p:nvSpPr>
        <p:spPr>
          <a:xfrm>
            <a:off x="1600516" y="1247140"/>
            <a:ext cx="4650160" cy="3450844"/>
          </a:xfrm>
        </p:spPr>
        <p:txBody>
          <a:bodyPr>
            <a:normAutofit/>
          </a:bodyPr>
          <a:lstStyle/>
          <a:p>
            <a:pPr>
              <a:lnSpc>
                <a:spcPct val="90000"/>
              </a:lnSpc>
            </a:pPr>
            <a:r>
              <a:rPr lang="es-ES" sz="4700" dirty="0">
                <a:solidFill>
                  <a:srgbClr val="FFFFFF"/>
                </a:solidFill>
              </a:rPr>
              <a:t>¡Hasta siempre!</a:t>
            </a:r>
            <a:br>
              <a:rPr lang="es-ES" sz="4700" dirty="0"/>
            </a:br>
            <a:r>
              <a:rPr lang="es-ES" sz="4700" dirty="0">
                <a:solidFill>
                  <a:srgbClr val="FFFFFF"/>
                </a:solidFill>
              </a:rPr>
              <a:t>Y gracias por el tiempo compartido.</a:t>
            </a:r>
          </a:p>
        </p:txBody>
      </p:sp>
      <p:sp>
        <p:nvSpPr>
          <p:cNvPr id="24" name="Rectangle 23">
            <a:extLst>
              <a:ext uri="{FF2B5EF4-FFF2-40B4-BE49-F238E27FC236}">
                <a16:creationId xmlns:a16="http://schemas.microsoft.com/office/drawing/2014/main" id="{AD77B2DF-AF44-4996-BBFD-5DF9162BE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F6BECB9-A7FC-400F-8502-97A13BB87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382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BD8E7B-A8B8-B741-5D5D-3F924432F2F2}"/>
              </a:ext>
            </a:extLst>
          </p:cNvPr>
          <p:cNvSpPr>
            <a:spLocks noGrp="1"/>
          </p:cNvSpPr>
          <p:nvPr>
            <p:ph type="title"/>
          </p:nvPr>
        </p:nvSpPr>
        <p:spPr/>
        <p:txBody>
          <a:bodyPr/>
          <a:lstStyle/>
          <a:p>
            <a:r>
              <a:rPr lang="es-ES" dirty="0"/>
              <a:t>EL CARÁCTER TEMPORAL DE LA VIDA HUMANA</a:t>
            </a:r>
          </a:p>
        </p:txBody>
      </p:sp>
      <p:sp>
        <p:nvSpPr>
          <p:cNvPr id="3" name="Marcador de contenido 2">
            <a:extLst>
              <a:ext uri="{FF2B5EF4-FFF2-40B4-BE49-F238E27FC236}">
                <a16:creationId xmlns:a16="http://schemas.microsoft.com/office/drawing/2014/main" id="{8FCD6EE6-BA04-3F44-9FFF-E2420B423BCD}"/>
              </a:ext>
            </a:extLst>
          </p:cNvPr>
          <p:cNvSpPr>
            <a:spLocks noGrp="1"/>
          </p:cNvSpPr>
          <p:nvPr>
            <p:ph idx="1"/>
          </p:nvPr>
        </p:nvSpPr>
        <p:spPr/>
        <p:txBody>
          <a:bodyPr vert="horz" lIns="91440" tIns="45720" rIns="91440" bIns="45720" rtlCol="0" anchor="t">
            <a:normAutofit/>
          </a:bodyPr>
          <a:lstStyle/>
          <a:p>
            <a:r>
              <a:rPr lang="es-ES" dirty="0">
                <a:solidFill>
                  <a:schemeClr val="accent1"/>
                </a:solidFill>
              </a:rPr>
              <a:t>A) La temporalidad humana y su sentido.</a:t>
            </a:r>
          </a:p>
          <a:p>
            <a:r>
              <a:rPr lang="es-ES" dirty="0"/>
              <a:t>El ser humano es constitutivamente un ser temporal: habita en el tiempo y se mueve en el marco y en el horizonte de la temporalidad.</a:t>
            </a:r>
          </a:p>
          <a:p>
            <a:r>
              <a:rPr lang="es-ES" dirty="0"/>
              <a:t>La Filosofía ha tomado conciencia de este hecho progresivamente, pero no ha sido siempre así y se han cometido dos errores:</a:t>
            </a:r>
          </a:p>
        </p:txBody>
      </p:sp>
    </p:spTree>
    <p:extLst>
      <p:ext uri="{BB962C8B-B14F-4D97-AF65-F5344CB8AC3E}">
        <p14:creationId xmlns:p14="http://schemas.microsoft.com/office/powerpoint/2010/main" val="982654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868C70C-E5C4-CD47-888C-FCB3373B6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237AFC1-608A-7D6A-CFE3-87D9DF283FA0}"/>
              </a:ext>
            </a:extLst>
          </p:cNvPr>
          <p:cNvSpPr>
            <a:spLocks noGrp="1"/>
          </p:cNvSpPr>
          <p:nvPr>
            <p:ph type="title"/>
          </p:nvPr>
        </p:nvSpPr>
        <p:spPr>
          <a:xfrm>
            <a:off x="565151" y="455362"/>
            <a:ext cx="6881728" cy="1550419"/>
          </a:xfrm>
        </p:spPr>
        <p:txBody>
          <a:bodyPr>
            <a:normAutofit/>
          </a:bodyPr>
          <a:lstStyle/>
          <a:p>
            <a:pPr>
              <a:lnSpc>
                <a:spcPct val="90000"/>
              </a:lnSpc>
            </a:pPr>
            <a:r>
              <a:rPr lang="es-ES" sz="3700"/>
              <a:t>EL CARÁCTER TEMPORAL DE LA VIDA HUMANA</a:t>
            </a:r>
          </a:p>
        </p:txBody>
      </p:sp>
      <p:sp>
        <p:nvSpPr>
          <p:cNvPr id="3" name="Marcador de contenido 2">
            <a:extLst>
              <a:ext uri="{FF2B5EF4-FFF2-40B4-BE49-F238E27FC236}">
                <a16:creationId xmlns:a16="http://schemas.microsoft.com/office/drawing/2014/main" id="{325E5F8C-625F-2F8F-7B81-EBA5878723C0}"/>
              </a:ext>
            </a:extLst>
          </p:cNvPr>
          <p:cNvSpPr>
            <a:spLocks noGrp="1"/>
          </p:cNvSpPr>
          <p:nvPr>
            <p:ph idx="1"/>
          </p:nvPr>
        </p:nvSpPr>
        <p:spPr>
          <a:xfrm>
            <a:off x="565151" y="2160016"/>
            <a:ext cx="6881728" cy="3926152"/>
          </a:xfrm>
        </p:spPr>
        <p:txBody>
          <a:bodyPr vert="horz" lIns="91440" tIns="45720" rIns="91440" bIns="45720" rtlCol="0" anchor="t">
            <a:normAutofit/>
          </a:bodyPr>
          <a:lstStyle/>
          <a:p>
            <a:pPr marL="457200" indent="-457200">
              <a:buAutoNum type="arabicParenR"/>
            </a:pPr>
            <a:r>
              <a:rPr lang="es-ES" dirty="0"/>
              <a:t>Pensar al hombre como un ser fundamentalmente </a:t>
            </a:r>
            <a:r>
              <a:rPr lang="es-ES" b="1" dirty="0"/>
              <a:t>estático</a:t>
            </a:r>
            <a:r>
              <a:rPr lang="es-ES" dirty="0"/>
              <a:t>, e </a:t>
            </a:r>
            <a:r>
              <a:rPr lang="es-ES" b="1" dirty="0"/>
              <a:t>introducir </a:t>
            </a:r>
            <a:r>
              <a:rPr lang="es-ES" dirty="0"/>
              <a:t>el </a:t>
            </a:r>
            <a:r>
              <a:rPr lang="es-ES" b="1" dirty="0"/>
              <a:t>tiempo desde fuera</a:t>
            </a:r>
            <a:r>
              <a:rPr lang="es-ES" dirty="0"/>
              <a:t>, como algo que existe, pero cuya importancia es accidental.</a:t>
            </a:r>
          </a:p>
          <a:p>
            <a:pPr marL="457200" indent="-457200">
              <a:buAutoNum type="arabicParenR"/>
            </a:pPr>
            <a:r>
              <a:rPr lang="es-ES" dirty="0"/>
              <a:t>Limitar la influencia del tiempo a la </a:t>
            </a:r>
            <a:r>
              <a:rPr lang="es-ES" b="1" dirty="0"/>
              <a:t>corporalidad</a:t>
            </a:r>
            <a:r>
              <a:rPr lang="es-ES" dirty="0"/>
              <a:t> y entender la temporalidad como un hecho fundamentalmente </a:t>
            </a:r>
            <a:r>
              <a:rPr lang="es-ES" b="1" dirty="0"/>
              <a:t>biológico </a:t>
            </a:r>
            <a:r>
              <a:rPr lang="es-ES" dirty="0"/>
              <a:t>y </a:t>
            </a:r>
            <a:r>
              <a:rPr lang="es-ES" b="1" dirty="0"/>
              <a:t>corporal</a:t>
            </a:r>
            <a:r>
              <a:rPr lang="es-ES" dirty="0"/>
              <a:t>: la </a:t>
            </a:r>
            <a:r>
              <a:rPr lang="es-ES" b="1" dirty="0"/>
              <a:t>temporalidad </a:t>
            </a:r>
            <a:r>
              <a:rPr lang="es-ES" dirty="0"/>
              <a:t>del ser humano es mucho más que eso.</a:t>
            </a:r>
          </a:p>
        </p:txBody>
      </p:sp>
      <p:pic>
        <p:nvPicPr>
          <p:cNvPr id="5" name="Picture 4" descr="El planeta Tierra desde el espacio exterior">
            <a:extLst>
              <a:ext uri="{FF2B5EF4-FFF2-40B4-BE49-F238E27FC236}">
                <a16:creationId xmlns:a16="http://schemas.microsoft.com/office/drawing/2014/main" id="{72AB0AB2-02D0-2123-9CEA-E507438C45D8}"/>
              </a:ext>
            </a:extLst>
          </p:cNvPr>
          <p:cNvPicPr>
            <a:picLocks noChangeAspect="1"/>
          </p:cNvPicPr>
          <p:nvPr/>
        </p:nvPicPr>
        <p:blipFill rotWithShape="1">
          <a:blip r:embed="rId2"/>
          <a:srcRect l="59564" r="682" b="9"/>
          <a:stretch/>
        </p:blipFill>
        <p:spPr>
          <a:xfrm>
            <a:off x="8018632" y="10"/>
            <a:ext cx="4173368" cy="6857990"/>
          </a:xfrm>
          <a:prstGeom prst="rect">
            <a:avLst/>
          </a:prstGeom>
        </p:spPr>
      </p:pic>
      <p:sp>
        <p:nvSpPr>
          <p:cNvPr id="11" name="Rectangle 10">
            <a:extLst>
              <a:ext uri="{FF2B5EF4-FFF2-40B4-BE49-F238E27FC236}">
                <a16:creationId xmlns:a16="http://schemas.microsoft.com/office/drawing/2014/main" id="{D8C68F39-5E8A-844C-A8FD-394F253C1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18632"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583CEB-AC2B-2640-94F6-5958E6BC5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18632"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845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868C70C-E5C4-CD47-888C-FCB3373B6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8C68F39-5E8A-844C-A8FD-394F253C1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C583CEB-AC2B-2640-94F6-5958E6BC5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arcador de contenido 4">
            <a:extLst>
              <a:ext uri="{FF2B5EF4-FFF2-40B4-BE49-F238E27FC236}">
                <a16:creationId xmlns:a16="http://schemas.microsoft.com/office/drawing/2014/main" id="{399FD68B-29B7-B6C6-90E2-164A5A5C0503}"/>
              </a:ext>
            </a:extLst>
          </p:cNvPr>
          <p:cNvSpPr>
            <a:spLocks noGrp="1"/>
          </p:cNvSpPr>
          <p:nvPr>
            <p:ph idx="1"/>
          </p:nvPr>
        </p:nvSpPr>
        <p:spPr>
          <a:xfrm>
            <a:off x="1587499" y="2160588"/>
            <a:ext cx="5973763" cy="3925887"/>
          </a:xfrm>
        </p:spPr>
        <p:txBody>
          <a:bodyPr vert="horz" lIns="91440" tIns="45720" rIns="91440" bIns="45720" rtlCol="0">
            <a:normAutofit/>
          </a:bodyPr>
          <a:lstStyle/>
          <a:p>
            <a:pPr marL="342900" indent="-342900">
              <a:lnSpc>
                <a:spcPct val="100000"/>
              </a:lnSpc>
              <a:buAutoNum type="arabicParenR"/>
            </a:pPr>
            <a:r>
              <a:rPr lang="es-ES" sz="1500"/>
              <a:t>La persona es un ser sucesivo. No estamos dados de manera definitiva en un determinado momento, somos un diálogo de pasado y futuro que se realiza en el presente. El nacimiento es el absoluto pasado; quiero decir que, mientras todos los contenidos de mi vida pretérita han sido presentes alguna vez, el nacimiento no lo fue nunca: nunca me fue presente, no asistí a él. El pasado se recuerda en la memoria y el futuro se anticipa en el proyecto imaginario; pero de un modo más inmediato, la vida es retención y </a:t>
            </a:r>
            <a:r>
              <a:rPr lang="es-ES" sz="1500" err="1"/>
              <a:t>protención</a:t>
            </a:r>
            <a:r>
              <a:rPr lang="es-ES" sz="1500"/>
              <a:t>. ( Marías, 1970, pág. 180)</a:t>
            </a:r>
          </a:p>
          <a:p>
            <a:pPr>
              <a:lnSpc>
                <a:spcPct val="100000"/>
              </a:lnSpc>
            </a:pPr>
            <a:r>
              <a:rPr lang="es-ES" sz="1500"/>
              <a:t>Lo que soy y lo que hago depende de lo que he sido y de lo que quiero ser. Hay un hecho claro y manifiesto: no existe ni el futuro ni el pasado. Tampoco es exacto afirmar que los tiempos son tres: pretérito, presente y futuro.</a:t>
            </a:r>
          </a:p>
        </p:txBody>
      </p:sp>
      <p:pic>
        <p:nvPicPr>
          <p:cNvPr id="6" name="Imagen 5">
            <a:extLst>
              <a:ext uri="{FF2B5EF4-FFF2-40B4-BE49-F238E27FC236}">
                <a16:creationId xmlns:a16="http://schemas.microsoft.com/office/drawing/2014/main" id="{E49BB740-0CF4-CF0C-981A-FB24BFDA78DF}"/>
              </a:ext>
            </a:extLst>
          </p:cNvPr>
          <p:cNvPicPr>
            <a:picLocks noChangeAspect="1"/>
          </p:cNvPicPr>
          <p:nvPr/>
        </p:nvPicPr>
        <p:blipFill rotWithShape="1">
          <a:blip r:embed="rId2"/>
          <a:srcRect l="14358" r="15848" b="2"/>
          <a:stretch/>
        </p:blipFill>
        <p:spPr>
          <a:xfrm>
            <a:off x="8014961" y="2238233"/>
            <a:ext cx="3611880" cy="3616657"/>
          </a:xfrm>
          <a:prstGeom prst="rect">
            <a:avLst/>
          </a:prstGeom>
        </p:spPr>
      </p:pic>
    </p:spTree>
    <p:extLst>
      <p:ext uri="{BB962C8B-B14F-4D97-AF65-F5344CB8AC3E}">
        <p14:creationId xmlns:p14="http://schemas.microsoft.com/office/powerpoint/2010/main" val="3575053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868C70C-E5C4-CD47-888C-FCB3373B6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lendario sobre la mesa">
            <a:extLst>
              <a:ext uri="{FF2B5EF4-FFF2-40B4-BE49-F238E27FC236}">
                <a16:creationId xmlns:a16="http://schemas.microsoft.com/office/drawing/2014/main" id="{50F7417A-46AE-4D75-AD6F-DF4BF9FD37D4}"/>
              </a:ext>
            </a:extLst>
          </p:cNvPr>
          <p:cNvPicPr>
            <a:picLocks noChangeAspect="1"/>
          </p:cNvPicPr>
          <p:nvPr/>
        </p:nvPicPr>
        <p:blipFill rotWithShape="1">
          <a:blip r:embed="rId2"/>
          <a:srcRect r="27649" b="-3"/>
          <a:stretch/>
        </p:blipFill>
        <p:spPr>
          <a:xfrm>
            <a:off x="20" y="10"/>
            <a:ext cx="7444308" cy="6857990"/>
          </a:xfrm>
          <a:custGeom>
            <a:avLst/>
            <a:gdLst/>
            <a:ahLst/>
            <a:cxnLst/>
            <a:rect l="l" t="t" r="r" b="b"/>
            <a:pathLst>
              <a:path w="7444328" h="6858000">
                <a:moveTo>
                  <a:pt x="0" y="0"/>
                </a:moveTo>
                <a:lnTo>
                  <a:pt x="6874601" y="0"/>
                </a:lnTo>
                <a:lnTo>
                  <a:pt x="6874601" y="565149"/>
                </a:lnTo>
                <a:lnTo>
                  <a:pt x="7444328" y="565149"/>
                </a:lnTo>
                <a:lnTo>
                  <a:pt x="7444328" y="6858000"/>
                </a:lnTo>
                <a:lnTo>
                  <a:pt x="0" y="6858000"/>
                </a:lnTo>
                <a:close/>
              </a:path>
            </a:pathLst>
          </a:custGeom>
        </p:spPr>
      </p:pic>
      <p:sp>
        <p:nvSpPr>
          <p:cNvPr id="11" name="Rectangle 10">
            <a:extLst>
              <a:ext uri="{FF2B5EF4-FFF2-40B4-BE49-F238E27FC236}">
                <a16:creationId xmlns:a16="http://schemas.microsoft.com/office/drawing/2014/main" id="{D8C68F39-5E8A-844C-A8FD-394F253C1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10472"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583CEB-AC2B-2640-94F6-5958E6BC5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10472"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926CC13A-1F2C-F84D-B025-20AB9462F706}"/>
              </a:ext>
            </a:extLst>
          </p:cNvPr>
          <p:cNvSpPr>
            <a:spLocks noGrp="1"/>
          </p:cNvSpPr>
          <p:nvPr>
            <p:ph idx="1"/>
          </p:nvPr>
        </p:nvSpPr>
        <p:spPr>
          <a:xfrm>
            <a:off x="8018462" y="2160016"/>
            <a:ext cx="3677491" cy="3926152"/>
          </a:xfrm>
        </p:spPr>
        <p:txBody>
          <a:bodyPr vert="horz" lIns="91440" tIns="45720" rIns="91440" bIns="45720" rtlCol="0" anchor="t">
            <a:normAutofit/>
          </a:bodyPr>
          <a:lstStyle/>
          <a:p>
            <a:pPr>
              <a:lnSpc>
                <a:spcPct val="100000"/>
              </a:lnSpc>
            </a:pPr>
            <a:r>
              <a:rPr lang="es-ES" sz="1700" dirty="0"/>
              <a:t>Quizás sería más exacto decir que los tiempos son tres: presente de lo pretérito, presente de lo presente, presente de lo futuro.</a:t>
            </a:r>
          </a:p>
          <a:p>
            <a:pPr>
              <a:lnSpc>
                <a:spcPct val="100000"/>
              </a:lnSpc>
            </a:pPr>
            <a:r>
              <a:rPr lang="es-ES" sz="1700" dirty="0"/>
              <a:t>Estas tres clases de tiempo existen en cierto modo en el espíritu y no veo que existan en otra parte: el presente del pasado es la memoria, el presente del presente es la visión y el presente del futuro es la expectación. (Agustín de Hipona, Confesiones, XI, 20-26)</a:t>
            </a:r>
          </a:p>
        </p:txBody>
      </p:sp>
    </p:spTree>
    <p:extLst>
      <p:ext uri="{BB962C8B-B14F-4D97-AF65-F5344CB8AC3E}">
        <p14:creationId xmlns:p14="http://schemas.microsoft.com/office/powerpoint/2010/main" val="3202048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868C70C-E5C4-CD47-888C-FCB3373B6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Una vía férrea que se extiende a través del desierto">
            <a:extLst>
              <a:ext uri="{FF2B5EF4-FFF2-40B4-BE49-F238E27FC236}">
                <a16:creationId xmlns:a16="http://schemas.microsoft.com/office/drawing/2014/main" id="{00FEC826-0DB3-C231-2655-A5E2EE7167C2}"/>
              </a:ext>
            </a:extLst>
          </p:cNvPr>
          <p:cNvPicPr>
            <a:picLocks noChangeAspect="1"/>
          </p:cNvPicPr>
          <p:nvPr/>
        </p:nvPicPr>
        <p:blipFill rotWithShape="1">
          <a:blip r:embed="rId2"/>
          <a:srcRect r="15223"/>
          <a:stretch/>
        </p:blipFill>
        <p:spPr>
          <a:xfrm>
            <a:off x="20" y="10"/>
            <a:ext cx="4651228" cy="6857990"/>
          </a:xfrm>
          <a:prstGeom prst="rect">
            <a:avLst/>
          </a:prstGeom>
        </p:spPr>
      </p:pic>
      <p:sp>
        <p:nvSpPr>
          <p:cNvPr id="20" name="Rectangle 19">
            <a:extLst>
              <a:ext uri="{FF2B5EF4-FFF2-40B4-BE49-F238E27FC236}">
                <a16:creationId xmlns:a16="http://schemas.microsoft.com/office/drawing/2014/main" id="{D8C68F39-5E8A-844C-A8FD-394F253C1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C583CEB-AC2B-2640-94F6-5958E6BC5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FFA9A528-688A-6B42-7516-16E2876CCC8E}"/>
              </a:ext>
            </a:extLst>
          </p:cNvPr>
          <p:cNvSpPr>
            <a:spLocks noGrp="1"/>
          </p:cNvSpPr>
          <p:nvPr>
            <p:ph idx="1"/>
          </p:nvPr>
        </p:nvSpPr>
        <p:spPr>
          <a:xfrm>
            <a:off x="5127362" y="2160016"/>
            <a:ext cx="6881728" cy="3926152"/>
          </a:xfrm>
        </p:spPr>
        <p:txBody>
          <a:bodyPr vert="horz" lIns="91440" tIns="45720" rIns="91440" bIns="45720" rtlCol="0">
            <a:normAutofit/>
          </a:bodyPr>
          <a:lstStyle/>
          <a:p>
            <a:r>
              <a:rPr lang="es-ES"/>
              <a:t>2) La temporalidad no está hecha de instantes sino de momentos engarzados significativamente.</a:t>
            </a:r>
          </a:p>
          <a:p>
            <a:r>
              <a:rPr lang="es-ES" dirty="0"/>
              <a:t>3) Tiempo no homogéneo: estructuraciones externas (día y noche...) y culturales.</a:t>
            </a:r>
          </a:p>
          <a:p>
            <a:r>
              <a:rPr lang="es-ES"/>
              <a:t>4) El tiempo es finito y limitado: finitud cotidiana y radical (etapas de la vida).</a:t>
            </a:r>
          </a:p>
        </p:txBody>
      </p:sp>
    </p:spTree>
    <p:extLst>
      <p:ext uri="{BB962C8B-B14F-4D97-AF65-F5344CB8AC3E}">
        <p14:creationId xmlns:p14="http://schemas.microsoft.com/office/powerpoint/2010/main" val="610070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868C70C-E5C4-CD47-888C-FCB3373B6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69248E7-EF25-12EE-7399-8B8899BB307C}"/>
              </a:ext>
            </a:extLst>
          </p:cNvPr>
          <p:cNvSpPr>
            <a:spLocks noGrp="1"/>
          </p:cNvSpPr>
          <p:nvPr>
            <p:ph type="title"/>
          </p:nvPr>
        </p:nvSpPr>
        <p:spPr>
          <a:xfrm>
            <a:off x="4635040" y="455362"/>
            <a:ext cx="6991800" cy="1550419"/>
          </a:xfrm>
        </p:spPr>
        <p:txBody>
          <a:bodyPr>
            <a:normAutofit/>
          </a:bodyPr>
          <a:lstStyle/>
          <a:p>
            <a:endParaRPr lang="es-ES"/>
          </a:p>
        </p:txBody>
      </p:sp>
      <p:pic>
        <p:nvPicPr>
          <p:cNvPr id="5" name="Picture 4" descr="Una foto en blanco y negro de anillos de árboles">
            <a:extLst>
              <a:ext uri="{FF2B5EF4-FFF2-40B4-BE49-F238E27FC236}">
                <a16:creationId xmlns:a16="http://schemas.microsoft.com/office/drawing/2014/main" id="{37E76870-7C13-5D69-AED6-C4D222416F6F}"/>
              </a:ext>
            </a:extLst>
          </p:cNvPr>
          <p:cNvPicPr>
            <a:picLocks noChangeAspect="1"/>
          </p:cNvPicPr>
          <p:nvPr/>
        </p:nvPicPr>
        <p:blipFill rotWithShape="1">
          <a:blip r:embed="rId2"/>
          <a:srcRect l="25960" r="33423" b="4"/>
          <a:stretch/>
        </p:blipFill>
        <p:spPr>
          <a:xfrm>
            <a:off x="20" y="10"/>
            <a:ext cx="4173348" cy="6857990"/>
          </a:xfrm>
          <a:custGeom>
            <a:avLst/>
            <a:gdLst/>
            <a:ahLst/>
            <a:cxnLst/>
            <a:rect l="l" t="t" r="r" b="b"/>
            <a:pathLst>
              <a:path w="4173368" h="6858000">
                <a:moveTo>
                  <a:pt x="0" y="0"/>
                </a:moveTo>
                <a:lnTo>
                  <a:pt x="3603641" y="0"/>
                </a:lnTo>
                <a:lnTo>
                  <a:pt x="3603641" y="565149"/>
                </a:lnTo>
                <a:lnTo>
                  <a:pt x="4173368" y="565149"/>
                </a:lnTo>
                <a:lnTo>
                  <a:pt x="4173368" y="6858000"/>
                </a:lnTo>
                <a:lnTo>
                  <a:pt x="0" y="6858000"/>
                </a:lnTo>
                <a:close/>
              </a:path>
            </a:pathLst>
          </a:custGeom>
        </p:spPr>
      </p:pic>
      <p:sp>
        <p:nvSpPr>
          <p:cNvPr id="11" name="Rectangle 10">
            <a:extLst>
              <a:ext uri="{FF2B5EF4-FFF2-40B4-BE49-F238E27FC236}">
                <a16:creationId xmlns:a16="http://schemas.microsoft.com/office/drawing/2014/main" id="{D8C68F39-5E8A-844C-A8FD-394F253C1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9512"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583CEB-AC2B-2640-94F6-5958E6BC5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9512"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4FA75152-A152-81F7-413B-8FFF5CF75F02}"/>
              </a:ext>
            </a:extLst>
          </p:cNvPr>
          <p:cNvSpPr>
            <a:spLocks noGrp="1"/>
          </p:cNvSpPr>
          <p:nvPr>
            <p:ph idx="1"/>
          </p:nvPr>
        </p:nvSpPr>
        <p:spPr>
          <a:xfrm>
            <a:off x="4635040" y="2160016"/>
            <a:ext cx="6991800" cy="3926152"/>
          </a:xfrm>
        </p:spPr>
        <p:txBody>
          <a:bodyPr vert="horz" lIns="91440" tIns="45720" rIns="91440" bIns="45720" rtlCol="0" anchor="t">
            <a:normAutofit/>
          </a:bodyPr>
          <a:lstStyle/>
          <a:p>
            <a:r>
              <a:rPr lang="es-ES" dirty="0"/>
              <a:t>B) La lucha contra el tiempo</a:t>
            </a:r>
          </a:p>
          <a:p>
            <a:r>
              <a:rPr lang="es-ES" dirty="0"/>
              <a:t>La finitud del tiempo: lucha por dominarlo, controlarlo, retenerlo. Pero el tiempo siempre se acaba escapando, siempre vence. Es nuestra vida que se nos escapa, se debilita y desaparece. Ello lleva a la tristeza y a la perplejidad. El tiempo lleva a la cuestión final y última: a la muerte e inmortalidad.</a:t>
            </a:r>
            <a:endParaRPr lang="es-ES"/>
          </a:p>
        </p:txBody>
      </p:sp>
    </p:spTree>
    <p:extLst>
      <p:ext uri="{BB962C8B-B14F-4D97-AF65-F5344CB8AC3E}">
        <p14:creationId xmlns:p14="http://schemas.microsoft.com/office/powerpoint/2010/main" val="3285189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D03A0B2-4A2F-D846-A5E6-FB7CB9A031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Rectangle 9">
            <a:extLst>
              <a:ext uri="{FF2B5EF4-FFF2-40B4-BE49-F238E27FC236}">
                <a16:creationId xmlns:a16="http://schemas.microsoft.com/office/drawing/2014/main" id="{7F573F1D-73A7-FB41-BCAD-FC9AA7DEF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useBgFill="1">
        <p:nvSpPr>
          <p:cNvPr id="12" name="Rectangle 11">
            <a:extLst>
              <a:ext uri="{FF2B5EF4-FFF2-40B4-BE49-F238E27FC236}">
                <a16:creationId xmlns:a16="http://schemas.microsoft.com/office/drawing/2014/main" id="{A88F843D-1C1B-C740-AC27-E3238D0F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erro asomándose por la ventana">
            <a:extLst>
              <a:ext uri="{FF2B5EF4-FFF2-40B4-BE49-F238E27FC236}">
                <a16:creationId xmlns:a16="http://schemas.microsoft.com/office/drawing/2014/main" id="{E29F5CF6-8491-11B6-A7FF-54A818675040}"/>
              </a:ext>
            </a:extLst>
          </p:cNvPr>
          <p:cNvPicPr>
            <a:picLocks noChangeAspect="1"/>
          </p:cNvPicPr>
          <p:nvPr/>
        </p:nvPicPr>
        <p:blipFill rotWithShape="1">
          <a:blip r:embed="rId2"/>
          <a:srcRect t="14363" r="6" b="1349"/>
          <a:stretch/>
        </p:blipFill>
        <p:spPr>
          <a:xfrm>
            <a:off x="20" y="10"/>
            <a:ext cx="12188932" cy="6857990"/>
          </a:xfrm>
          <a:prstGeom prst="rect">
            <a:avLst/>
          </a:prstGeom>
        </p:spPr>
      </p:pic>
      <p:sp>
        <p:nvSpPr>
          <p:cNvPr id="14" name="Rectangle">
            <a:extLst>
              <a:ext uri="{FF2B5EF4-FFF2-40B4-BE49-F238E27FC236}">
                <a16:creationId xmlns:a16="http://schemas.microsoft.com/office/drawing/2014/main" id="{9F0EA5A9-0D12-3644-BBEC-6D9D192EB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755908" cy="6858001"/>
          </a:xfrm>
          <a:prstGeom prst="rect">
            <a:avLst/>
          </a:prstGeom>
          <a:solidFill>
            <a:schemeClr val="bg1">
              <a:alpha val="85000"/>
            </a:schemeClr>
          </a:solidFill>
          <a:ln w="12700">
            <a:miter lim="400000"/>
          </a:ln>
        </p:spPr>
        <p:txBody>
          <a:bodyPr lIns="50800" tIns="50800" rIns="50800" bIns="50800" anchor="ctr"/>
          <a:lstStyle/>
          <a:p>
            <a:pPr algn="ctr" defTabSz="457200"/>
            <a:endParaRPr sz="2600" cap="all" dirty="0">
              <a:solidFill>
                <a:srgbClr val="FFFFFF"/>
              </a:solidFill>
              <a:sym typeface="Avenir Next"/>
            </a:endParaRPr>
          </a:p>
        </p:txBody>
      </p:sp>
      <p:sp>
        <p:nvSpPr>
          <p:cNvPr id="2" name="Título 1">
            <a:extLst>
              <a:ext uri="{FF2B5EF4-FFF2-40B4-BE49-F238E27FC236}">
                <a16:creationId xmlns:a16="http://schemas.microsoft.com/office/drawing/2014/main" id="{22DB835D-3D49-304A-B9A5-4422E53C82D8}"/>
              </a:ext>
            </a:extLst>
          </p:cNvPr>
          <p:cNvSpPr>
            <a:spLocks noGrp="1"/>
          </p:cNvSpPr>
          <p:nvPr>
            <p:ph type="title"/>
          </p:nvPr>
        </p:nvSpPr>
        <p:spPr>
          <a:xfrm>
            <a:off x="565151" y="1247140"/>
            <a:ext cx="3609982" cy="3450844"/>
          </a:xfrm>
        </p:spPr>
        <p:txBody>
          <a:bodyPr vert="horz" lIns="91440" tIns="45720" rIns="91440" bIns="45720" rtlCol="0" anchor="t">
            <a:normAutofit/>
          </a:bodyPr>
          <a:lstStyle/>
          <a:p>
            <a:r>
              <a:rPr lang="en-US" sz="4800"/>
              <a:t>La muerte</a:t>
            </a:r>
          </a:p>
        </p:txBody>
      </p:sp>
      <p:sp>
        <p:nvSpPr>
          <p:cNvPr id="16" name="Rectangle 15">
            <a:extLst>
              <a:ext uri="{FF2B5EF4-FFF2-40B4-BE49-F238E27FC236}">
                <a16:creationId xmlns:a16="http://schemas.microsoft.com/office/drawing/2014/main" id="{A21C8291-E3D5-4240-8FF4-E5213CBCC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0282" y="1375495"/>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8" name="Rectangle 17">
            <a:extLst>
              <a:ext uri="{FF2B5EF4-FFF2-40B4-BE49-F238E27FC236}">
                <a16:creationId xmlns:a16="http://schemas.microsoft.com/office/drawing/2014/main" id="{08B44AFE-C181-7047-8CC9-CA00BD385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0281" y="0"/>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173052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1D231D-F426-89F4-1F9F-EC1FB4695634}"/>
              </a:ext>
            </a:extLst>
          </p:cNvPr>
          <p:cNvSpPr>
            <a:spLocks noGrp="1"/>
          </p:cNvSpPr>
          <p:nvPr>
            <p:ph type="title"/>
          </p:nvPr>
        </p:nvSpPr>
        <p:spPr/>
        <p:txBody>
          <a:bodyPr/>
          <a:lstStyle/>
          <a:p>
            <a:r>
              <a:rPr lang="es-ES" dirty="0"/>
              <a:t>A) EL HECHO DE LA MUERTE</a:t>
            </a:r>
          </a:p>
        </p:txBody>
      </p:sp>
      <p:sp>
        <p:nvSpPr>
          <p:cNvPr id="3" name="Marcador de contenido 2">
            <a:extLst>
              <a:ext uri="{FF2B5EF4-FFF2-40B4-BE49-F238E27FC236}">
                <a16:creationId xmlns:a16="http://schemas.microsoft.com/office/drawing/2014/main" id="{0D7F1E5C-E389-747B-2576-D4540F2C1626}"/>
              </a:ext>
            </a:extLst>
          </p:cNvPr>
          <p:cNvSpPr>
            <a:spLocks noGrp="1"/>
          </p:cNvSpPr>
          <p:nvPr>
            <p:ph idx="1"/>
          </p:nvPr>
        </p:nvSpPr>
        <p:spPr/>
        <p:txBody>
          <a:bodyPr vert="horz" lIns="91440" tIns="45720" rIns="91440" bIns="45720" rtlCol="0" anchor="t">
            <a:normAutofit/>
          </a:bodyPr>
          <a:lstStyle/>
          <a:p>
            <a:r>
              <a:rPr lang="es-ES" dirty="0"/>
              <a:t>La muerte es ante todo un hecho inevitable con el que nos topamos. Sabemos que vamos a morir porque constatamos que nuestra estructura como personas, está abocada a la muerte.</a:t>
            </a:r>
          </a:p>
          <a:p>
            <a:pPr marL="457200" indent="-457200">
              <a:buAutoNum type="arabicParenR"/>
            </a:pPr>
            <a:r>
              <a:rPr lang="es-ES" dirty="0"/>
              <a:t>Nuestro cuerpo envejece, incapaz de cumplir las funciones orgánicas y causa la muerte.</a:t>
            </a:r>
          </a:p>
          <a:p>
            <a:pPr marL="457200" indent="-457200">
              <a:buAutoNum type="arabicParenR"/>
            </a:pPr>
            <a:r>
              <a:rPr lang="es-ES" dirty="0"/>
              <a:t>Nuestra estructura psíquica nos produce la conciencia de la muerte.</a:t>
            </a:r>
          </a:p>
        </p:txBody>
      </p:sp>
    </p:spTree>
    <p:extLst>
      <p:ext uri="{BB962C8B-B14F-4D97-AF65-F5344CB8AC3E}">
        <p14:creationId xmlns:p14="http://schemas.microsoft.com/office/powerpoint/2010/main" val="2861290364"/>
      </p:ext>
    </p:extLst>
  </p:cSld>
  <p:clrMapOvr>
    <a:masterClrMapping/>
  </p:clrMapOvr>
</p:sld>
</file>

<file path=ppt/theme/theme1.xml><?xml version="1.0" encoding="utf-8"?>
<a:theme xmlns:a="http://schemas.openxmlformats.org/drawingml/2006/main" name="InterweaveVTI">
  <a:themeElements>
    <a:clrScheme name="Interweave-R1">
      <a:dk1>
        <a:srgbClr val="000000"/>
      </a:dk1>
      <a:lt1>
        <a:srgbClr val="FFFFFF"/>
      </a:lt1>
      <a:dk2>
        <a:srgbClr val="292C2D"/>
      </a:dk2>
      <a:lt2>
        <a:srgbClr val="DDDEDD"/>
      </a:lt2>
      <a:accent1>
        <a:srgbClr val="0BA5E8"/>
      </a:accent1>
      <a:accent2>
        <a:srgbClr val="5066E1"/>
      </a:accent2>
      <a:accent3>
        <a:srgbClr val="894EC0"/>
      </a:accent3>
      <a:accent4>
        <a:srgbClr val="E54196"/>
      </a:accent4>
      <a:accent5>
        <a:srgbClr val="BE4449"/>
      </a:accent5>
      <a:accent6>
        <a:srgbClr val="F55822"/>
      </a:accent6>
      <a:hlink>
        <a:srgbClr val="C22DD8"/>
      </a:hlink>
      <a:folHlink>
        <a:srgbClr val="737F82"/>
      </a:folHlink>
    </a:clrScheme>
    <a:fontScheme name="Interweave">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erweaveVTI" id="{2A5AE21D-FC75-4AD0-BC12-FA563BC24905}" vid="{9A4A41B8-EB69-44BB-8E15-B517E25CF8C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7E0B1A932F68574A8F213CD69EE9647F" ma:contentTypeVersion="16" ma:contentTypeDescription="Crear nuevo documento." ma:contentTypeScope="" ma:versionID="f571e75249e28da6f2f7a6562c8bef24">
  <xsd:schema xmlns:xsd="http://www.w3.org/2001/XMLSchema" xmlns:xs="http://www.w3.org/2001/XMLSchema" xmlns:p="http://schemas.microsoft.com/office/2006/metadata/properties" xmlns:ns3="da17a977-c270-402b-97a8-dde5ac90301b" xmlns:ns4="a42f6ec6-f388-4e61-9aeb-fff088b4cdcf" targetNamespace="http://schemas.microsoft.com/office/2006/metadata/properties" ma:root="true" ma:fieldsID="d660a310f023c6d4e721f38182c1cdf6" ns3:_="" ns4:_="">
    <xsd:import namespace="da17a977-c270-402b-97a8-dde5ac90301b"/>
    <xsd:import namespace="a42f6ec6-f388-4e61-9aeb-fff088b4cdc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GenerationTime" minOccurs="0"/>
                <xsd:element ref="ns4:MediaServiceEventHashCode" minOccurs="0"/>
                <xsd:element ref="ns4:MediaServiceOCR" minOccurs="0"/>
                <xsd:element ref="ns4:MediaServiceAutoKeyPoints" minOccurs="0"/>
                <xsd:element ref="ns4:MediaServiceKeyPoints" minOccurs="0"/>
                <xsd:element ref="ns4:_activity" minOccurs="0"/>
                <xsd:element ref="ns4:MediaServiceObjectDetectorVersion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17a977-c270-402b-97a8-dde5ac90301b"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SharingHintHash" ma:index="10" nillable="true" ma:displayName="Hash de la sugerencia para comparti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42f6ec6-f388-4e61-9aeb-fff088b4cdc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a42f6ec6-f388-4e61-9aeb-fff088b4cdcf" xsi:nil="true"/>
  </documentManagement>
</p:properties>
</file>

<file path=customXml/itemProps1.xml><?xml version="1.0" encoding="utf-8"?>
<ds:datastoreItem xmlns:ds="http://schemas.openxmlformats.org/officeDocument/2006/customXml" ds:itemID="{B452D200-24AC-49D1-A830-AE2302679B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17a977-c270-402b-97a8-dde5ac90301b"/>
    <ds:schemaRef ds:uri="a42f6ec6-f388-4e61-9aeb-fff088b4cd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CC3CBB-E8B9-40E2-A6EF-09A9CA508697}">
  <ds:schemaRefs>
    <ds:schemaRef ds:uri="http://schemas.microsoft.com/sharepoint/v3/contenttype/forms"/>
  </ds:schemaRefs>
</ds:datastoreItem>
</file>

<file path=customXml/itemProps3.xml><?xml version="1.0" encoding="utf-8"?>
<ds:datastoreItem xmlns:ds="http://schemas.openxmlformats.org/officeDocument/2006/customXml" ds:itemID="{6F05B394-D9B9-47D2-85F4-D2E721484680}">
  <ds:schemaRefs>
    <ds:schemaRef ds:uri="http://purl.org/dc/dcmitype/"/>
    <ds:schemaRef ds:uri="da17a977-c270-402b-97a8-dde5ac90301b"/>
    <ds:schemaRef ds:uri="a42f6ec6-f388-4e61-9aeb-fff088b4cdcf"/>
    <ds:schemaRef ds:uri="http://purl.org/dc/elements/1.1/"/>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Wood Type</Template>
  <TotalTime>2</TotalTime>
  <Words>1205</Words>
  <Application>Microsoft Office PowerPoint</Application>
  <PresentationFormat>Panorámica</PresentationFormat>
  <Paragraphs>53</Paragraphs>
  <Slides>16</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16</vt:i4>
      </vt:variant>
    </vt:vector>
  </HeadingPairs>
  <TitlesOfParts>
    <vt:vector size="22" baseType="lpstr">
      <vt:lpstr>Arial</vt:lpstr>
      <vt:lpstr>Avenir Next</vt:lpstr>
      <vt:lpstr>Calibri</vt:lpstr>
      <vt:lpstr>Century Gothic</vt:lpstr>
      <vt:lpstr>Neue Haas Grotesk Text Pro</vt:lpstr>
      <vt:lpstr>InterweaveVTI</vt:lpstr>
      <vt:lpstr> LA CUESTIÓN DEL SENTIDO ÚLTIMO DE LA EXISTENCIA HUMANA</vt:lpstr>
      <vt:lpstr>EL CARÁCTER TEMPORAL DE LA VIDA HUMANA</vt:lpstr>
      <vt:lpstr>EL CARÁCTER TEMPORAL DE LA VIDA HUMANA</vt:lpstr>
      <vt:lpstr>Presentación de PowerPoint</vt:lpstr>
      <vt:lpstr>Presentación de PowerPoint</vt:lpstr>
      <vt:lpstr>Presentación de PowerPoint</vt:lpstr>
      <vt:lpstr>Presentación de PowerPoint</vt:lpstr>
      <vt:lpstr>La muerte</vt:lpstr>
      <vt:lpstr>A) EL HECHO DE LA MUERTE</vt:lpstr>
      <vt:lpstr>El destino de la persona</vt:lpstr>
      <vt:lpstr>B) LA MUERTE COMO DIMENSIÓN DE LA VIDA</vt:lpstr>
      <vt:lpstr>C) LA MUERTE COMO DESTRUCCIÓN DE LA PERSONA</vt:lpstr>
      <vt:lpstr>EL MISTERIO DE LA INMORTALIDAD</vt:lpstr>
      <vt:lpstr>Presentación de PowerPoint</vt:lpstr>
      <vt:lpstr>LAS PRUEBAS FILOSÓFICAS DE LA INMORTALIDAD</vt:lpstr>
      <vt:lpstr>¡Hasta siempre! Y gracias por el tiempo compartido.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Ballabeni Maria Laura</dc:creator>
  <cp:lastModifiedBy>Ballabeni Maria Laura</cp:lastModifiedBy>
  <cp:revision>445</cp:revision>
  <dcterms:created xsi:type="dcterms:W3CDTF">2023-10-05T18:37:00Z</dcterms:created>
  <dcterms:modified xsi:type="dcterms:W3CDTF">2023-10-25T20:22:53Z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0x0101007E0B1A932F68574A8F213CD69EE9647F</vt:lpwstr>
  </property>
</Properties>
</file>