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6"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16F7F-C4E3-4E14-A8A9-366322AFE581}" v="260" dt="2023-08-16T20:29:10.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2" d="100"/>
          <a:sy n="72" d="100"/>
        </p:scale>
        <p:origin x="438" y="78"/>
      </p:cViewPr>
      <p:guideLst/>
    </p:cSldViewPr>
  </p:slideViewPr>
  <p:notesTextViewPr>
    <p:cViewPr>
      <p:scale>
        <a:sx n="1" d="1"/>
        <a:sy n="1" d="1"/>
      </p:scale>
      <p:origin x="0" y="0"/>
    </p:cViewPr>
  </p:notesTextViewPr>
  <p:notesViewPr>
    <p:cSldViewPr snapToGrid="0">
      <p:cViewPr varScale="1">
        <p:scale>
          <a:sx n="71" d="100"/>
          <a:sy n="71" d="100"/>
        </p:scale>
        <p:origin x="418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6B6075-1C7E-448A-9134-50ACF0AB0F6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1122845-1CA2-4EAB-9CF8-F129B2A297F3}">
      <dgm:prSet/>
      <dgm:spPr/>
      <dgm:t>
        <a:bodyPr/>
        <a:lstStyle/>
        <a:p>
          <a:r>
            <a:rPr lang="es-ES"/>
            <a:t>“ El hombre es la medida de todas las cosas, de las que son en aquello que son, y de las que no son en aquello que no son.” </a:t>
          </a:r>
          <a:endParaRPr lang="en-US"/>
        </a:p>
      </dgm:t>
    </dgm:pt>
    <dgm:pt modelId="{B2526724-D8CC-4F22-A88A-F744F636889B}" type="parTrans" cxnId="{852CC316-515A-4368-9554-2D384FFBE544}">
      <dgm:prSet/>
      <dgm:spPr/>
      <dgm:t>
        <a:bodyPr/>
        <a:lstStyle/>
        <a:p>
          <a:endParaRPr lang="en-US"/>
        </a:p>
      </dgm:t>
    </dgm:pt>
    <dgm:pt modelId="{4195AF75-9E77-4E96-AD31-D39517285C37}" type="sibTrans" cxnId="{852CC316-515A-4368-9554-2D384FFBE544}">
      <dgm:prSet/>
      <dgm:spPr/>
      <dgm:t>
        <a:bodyPr/>
        <a:lstStyle/>
        <a:p>
          <a:endParaRPr lang="en-US"/>
        </a:p>
      </dgm:t>
    </dgm:pt>
    <dgm:pt modelId="{11A68D44-0852-43E9-8C23-4179014ABF29}">
      <dgm:prSet/>
      <dgm:spPr/>
      <dgm:t>
        <a:bodyPr/>
        <a:lstStyle/>
        <a:p>
          <a:r>
            <a:rPr lang="es-ES"/>
            <a:t>“Las cosas son para mí tal como se me aparecen, y son para ti tal como se te aparecen a ti”.</a:t>
          </a:r>
          <a:endParaRPr lang="en-US"/>
        </a:p>
      </dgm:t>
    </dgm:pt>
    <dgm:pt modelId="{9E296868-7DC2-486A-B4FE-9479B0F7A815}" type="parTrans" cxnId="{641BD915-4C51-4374-BEEA-2CA9C42EF7ED}">
      <dgm:prSet/>
      <dgm:spPr/>
      <dgm:t>
        <a:bodyPr/>
        <a:lstStyle/>
        <a:p>
          <a:endParaRPr lang="en-US"/>
        </a:p>
      </dgm:t>
    </dgm:pt>
    <dgm:pt modelId="{2ACDB661-D3CB-4050-A05A-0B832EF32E69}" type="sibTrans" cxnId="{641BD915-4C51-4374-BEEA-2CA9C42EF7ED}">
      <dgm:prSet/>
      <dgm:spPr/>
      <dgm:t>
        <a:bodyPr/>
        <a:lstStyle/>
        <a:p>
          <a:endParaRPr lang="en-US"/>
        </a:p>
      </dgm:t>
    </dgm:pt>
    <dgm:pt modelId="{30E34837-CFB9-4C77-ADB3-8832E468A751}" type="pres">
      <dgm:prSet presAssocID="{D06B6075-1C7E-448A-9134-50ACF0AB0F69}" presName="root" presStyleCnt="0">
        <dgm:presLayoutVars>
          <dgm:dir/>
          <dgm:resizeHandles val="exact"/>
        </dgm:presLayoutVars>
      </dgm:prSet>
      <dgm:spPr/>
    </dgm:pt>
    <dgm:pt modelId="{2CA7BCEC-7065-47D3-981B-F740268D7138}" type="pres">
      <dgm:prSet presAssocID="{81122845-1CA2-4EAB-9CF8-F129B2A297F3}" presName="compNode" presStyleCnt="0"/>
      <dgm:spPr/>
    </dgm:pt>
    <dgm:pt modelId="{565E7D2E-11A0-477D-B26A-1E47CAA7CC01}" type="pres">
      <dgm:prSet presAssocID="{81122845-1CA2-4EAB-9CF8-F129B2A297F3}" presName="bgRect" presStyleLbl="bgShp" presStyleIdx="0" presStyleCnt="2"/>
      <dgm:spPr/>
    </dgm:pt>
    <dgm:pt modelId="{A8A53BDD-7EAA-4067-AF1C-665046427BBC}" type="pres">
      <dgm:prSet presAssocID="{81122845-1CA2-4EAB-9CF8-F129B2A297F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gla"/>
        </a:ext>
      </dgm:extLst>
    </dgm:pt>
    <dgm:pt modelId="{014BB350-AAB6-4183-906E-CAA5E1951885}" type="pres">
      <dgm:prSet presAssocID="{81122845-1CA2-4EAB-9CF8-F129B2A297F3}" presName="spaceRect" presStyleCnt="0"/>
      <dgm:spPr/>
    </dgm:pt>
    <dgm:pt modelId="{62D75AC5-3184-4E4F-8643-34FDBBC0CE38}" type="pres">
      <dgm:prSet presAssocID="{81122845-1CA2-4EAB-9CF8-F129B2A297F3}" presName="parTx" presStyleLbl="revTx" presStyleIdx="0" presStyleCnt="2">
        <dgm:presLayoutVars>
          <dgm:chMax val="0"/>
          <dgm:chPref val="0"/>
        </dgm:presLayoutVars>
      </dgm:prSet>
      <dgm:spPr/>
    </dgm:pt>
    <dgm:pt modelId="{090C9998-C91D-4CEE-979D-54A33E621198}" type="pres">
      <dgm:prSet presAssocID="{4195AF75-9E77-4E96-AD31-D39517285C37}" presName="sibTrans" presStyleCnt="0"/>
      <dgm:spPr/>
    </dgm:pt>
    <dgm:pt modelId="{98BBFE52-4B3B-4996-8BC2-8EE55DD256ED}" type="pres">
      <dgm:prSet presAssocID="{11A68D44-0852-43E9-8C23-4179014ABF29}" presName="compNode" presStyleCnt="0"/>
      <dgm:spPr/>
    </dgm:pt>
    <dgm:pt modelId="{442E9D6A-C920-4663-B8A9-EE7112FCA292}" type="pres">
      <dgm:prSet presAssocID="{11A68D44-0852-43E9-8C23-4179014ABF29}" presName="bgRect" presStyleLbl="bgShp" presStyleIdx="1" presStyleCnt="2"/>
      <dgm:spPr/>
    </dgm:pt>
    <dgm:pt modelId="{CFF6315B-3166-406A-84D0-8F7BF2C0426C}" type="pres">
      <dgm:prSet presAssocID="{11A68D44-0852-43E9-8C23-4179014ABF2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row: Straight"/>
        </a:ext>
      </dgm:extLst>
    </dgm:pt>
    <dgm:pt modelId="{68BD59F3-F5B0-463D-9328-2FCBCB8B9414}" type="pres">
      <dgm:prSet presAssocID="{11A68D44-0852-43E9-8C23-4179014ABF29}" presName="spaceRect" presStyleCnt="0"/>
      <dgm:spPr/>
    </dgm:pt>
    <dgm:pt modelId="{AB7F4E08-627F-4268-AB1C-3556B25A9E37}" type="pres">
      <dgm:prSet presAssocID="{11A68D44-0852-43E9-8C23-4179014ABF29}" presName="parTx" presStyleLbl="revTx" presStyleIdx="1" presStyleCnt="2">
        <dgm:presLayoutVars>
          <dgm:chMax val="0"/>
          <dgm:chPref val="0"/>
        </dgm:presLayoutVars>
      </dgm:prSet>
      <dgm:spPr/>
    </dgm:pt>
  </dgm:ptLst>
  <dgm:cxnLst>
    <dgm:cxn modelId="{641BD915-4C51-4374-BEEA-2CA9C42EF7ED}" srcId="{D06B6075-1C7E-448A-9134-50ACF0AB0F69}" destId="{11A68D44-0852-43E9-8C23-4179014ABF29}" srcOrd="1" destOrd="0" parTransId="{9E296868-7DC2-486A-B4FE-9479B0F7A815}" sibTransId="{2ACDB661-D3CB-4050-A05A-0B832EF32E69}"/>
    <dgm:cxn modelId="{852CC316-515A-4368-9554-2D384FFBE544}" srcId="{D06B6075-1C7E-448A-9134-50ACF0AB0F69}" destId="{81122845-1CA2-4EAB-9CF8-F129B2A297F3}" srcOrd="0" destOrd="0" parTransId="{B2526724-D8CC-4F22-A88A-F744F636889B}" sibTransId="{4195AF75-9E77-4E96-AD31-D39517285C37}"/>
    <dgm:cxn modelId="{ED48EF33-CE09-4284-99FA-2009B2AC2948}" type="presOf" srcId="{D06B6075-1C7E-448A-9134-50ACF0AB0F69}" destId="{30E34837-CFB9-4C77-ADB3-8832E468A751}" srcOrd="0" destOrd="0" presId="urn:microsoft.com/office/officeart/2018/2/layout/IconVerticalSolidList"/>
    <dgm:cxn modelId="{95D3954E-8B59-4FAB-B874-B3EFFF3BB256}" type="presOf" srcId="{81122845-1CA2-4EAB-9CF8-F129B2A297F3}" destId="{62D75AC5-3184-4E4F-8643-34FDBBC0CE38}" srcOrd="0" destOrd="0" presId="urn:microsoft.com/office/officeart/2018/2/layout/IconVerticalSolidList"/>
    <dgm:cxn modelId="{7DA46AF3-27D4-478C-A889-551CF8B37F40}" type="presOf" srcId="{11A68D44-0852-43E9-8C23-4179014ABF29}" destId="{AB7F4E08-627F-4268-AB1C-3556B25A9E37}" srcOrd="0" destOrd="0" presId="urn:microsoft.com/office/officeart/2018/2/layout/IconVerticalSolidList"/>
    <dgm:cxn modelId="{B53F082C-4BDE-41D3-8A39-B78ED9AC296F}" type="presParOf" srcId="{30E34837-CFB9-4C77-ADB3-8832E468A751}" destId="{2CA7BCEC-7065-47D3-981B-F740268D7138}" srcOrd="0" destOrd="0" presId="urn:microsoft.com/office/officeart/2018/2/layout/IconVerticalSolidList"/>
    <dgm:cxn modelId="{24D7400C-7CFC-4315-A800-ED79587904B9}" type="presParOf" srcId="{2CA7BCEC-7065-47D3-981B-F740268D7138}" destId="{565E7D2E-11A0-477D-B26A-1E47CAA7CC01}" srcOrd="0" destOrd="0" presId="urn:microsoft.com/office/officeart/2018/2/layout/IconVerticalSolidList"/>
    <dgm:cxn modelId="{C7DD0E22-D5B6-4CC6-9574-B4768594055D}" type="presParOf" srcId="{2CA7BCEC-7065-47D3-981B-F740268D7138}" destId="{A8A53BDD-7EAA-4067-AF1C-665046427BBC}" srcOrd="1" destOrd="0" presId="urn:microsoft.com/office/officeart/2018/2/layout/IconVerticalSolidList"/>
    <dgm:cxn modelId="{D833EFCE-C436-4878-B801-759DAEBD2404}" type="presParOf" srcId="{2CA7BCEC-7065-47D3-981B-F740268D7138}" destId="{014BB350-AAB6-4183-906E-CAA5E1951885}" srcOrd="2" destOrd="0" presId="urn:microsoft.com/office/officeart/2018/2/layout/IconVerticalSolidList"/>
    <dgm:cxn modelId="{54FE6B17-031A-4B3B-B39E-11C1BD465EB5}" type="presParOf" srcId="{2CA7BCEC-7065-47D3-981B-F740268D7138}" destId="{62D75AC5-3184-4E4F-8643-34FDBBC0CE38}" srcOrd="3" destOrd="0" presId="urn:microsoft.com/office/officeart/2018/2/layout/IconVerticalSolidList"/>
    <dgm:cxn modelId="{B63BBC55-4569-498D-8F96-B71B815D78CD}" type="presParOf" srcId="{30E34837-CFB9-4C77-ADB3-8832E468A751}" destId="{090C9998-C91D-4CEE-979D-54A33E621198}" srcOrd="1" destOrd="0" presId="urn:microsoft.com/office/officeart/2018/2/layout/IconVerticalSolidList"/>
    <dgm:cxn modelId="{92E88CF8-B9BC-4A00-B4A4-9FC3C32CF73C}" type="presParOf" srcId="{30E34837-CFB9-4C77-ADB3-8832E468A751}" destId="{98BBFE52-4B3B-4996-8BC2-8EE55DD256ED}" srcOrd="2" destOrd="0" presId="urn:microsoft.com/office/officeart/2018/2/layout/IconVerticalSolidList"/>
    <dgm:cxn modelId="{0F4FCF81-3013-45EC-930A-AEAE8FF5A6F5}" type="presParOf" srcId="{98BBFE52-4B3B-4996-8BC2-8EE55DD256ED}" destId="{442E9D6A-C920-4663-B8A9-EE7112FCA292}" srcOrd="0" destOrd="0" presId="urn:microsoft.com/office/officeart/2018/2/layout/IconVerticalSolidList"/>
    <dgm:cxn modelId="{ECA1AC63-AF0F-41EE-B707-8E5B7142C61D}" type="presParOf" srcId="{98BBFE52-4B3B-4996-8BC2-8EE55DD256ED}" destId="{CFF6315B-3166-406A-84D0-8F7BF2C0426C}" srcOrd="1" destOrd="0" presId="urn:microsoft.com/office/officeart/2018/2/layout/IconVerticalSolidList"/>
    <dgm:cxn modelId="{01A2D709-BD9A-48A5-B984-13628ED2F36D}" type="presParOf" srcId="{98BBFE52-4B3B-4996-8BC2-8EE55DD256ED}" destId="{68BD59F3-F5B0-463D-9328-2FCBCB8B9414}" srcOrd="2" destOrd="0" presId="urn:microsoft.com/office/officeart/2018/2/layout/IconVerticalSolidList"/>
    <dgm:cxn modelId="{FCFCACAD-0072-4843-B688-2F2A9EA26F33}" type="presParOf" srcId="{98BBFE52-4B3B-4996-8BC2-8EE55DD256ED}" destId="{AB7F4E08-627F-4268-AB1C-3556B25A9E3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E7D2E-11A0-477D-B26A-1E47CAA7CC01}">
      <dsp:nvSpPr>
        <dsp:cNvPr id="0" name=""/>
        <dsp:cNvSpPr/>
      </dsp:nvSpPr>
      <dsp:spPr>
        <a:xfrm>
          <a:off x="0" y="583628"/>
          <a:ext cx="10325100" cy="1077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A53BDD-7EAA-4067-AF1C-665046427BBC}">
      <dsp:nvSpPr>
        <dsp:cNvPr id="0" name=""/>
        <dsp:cNvSpPr/>
      </dsp:nvSpPr>
      <dsp:spPr>
        <a:xfrm>
          <a:off x="325933" y="826058"/>
          <a:ext cx="592607" cy="5926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D75AC5-3184-4E4F-8643-34FDBBC0CE38}">
      <dsp:nvSpPr>
        <dsp:cNvPr id="0" name=""/>
        <dsp:cNvSpPr/>
      </dsp:nvSpPr>
      <dsp:spPr>
        <a:xfrm>
          <a:off x="1244475" y="583628"/>
          <a:ext cx="9080624" cy="1077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32" tIns="114032" rIns="114032" bIns="114032" numCol="1" spcCol="1270" anchor="ctr" anchorCtr="0">
          <a:noAutofit/>
        </a:bodyPr>
        <a:lstStyle/>
        <a:p>
          <a:pPr marL="0" lvl="0" indent="0" algn="l" defTabSz="1111250">
            <a:lnSpc>
              <a:spcPct val="90000"/>
            </a:lnSpc>
            <a:spcBef>
              <a:spcPct val="0"/>
            </a:spcBef>
            <a:spcAft>
              <a:spcPct val="35000"/>
            </a:spcAft>
            <a:buNone/>
          </a:pPr>
          <a:r>
            <a:rPr lang="es-ES" sz="2500" kern="1200"/>
            <a:t>“ El hombre es la medida de todas las cosas, de las que son en aquello que son, y de las que no son en aquello que no son.” </a:t>
          </a:r>
          <a:endParaRPr lang="en-US" sz="2500" kern="1200"/>
        </a:p>
      </dsp:txBody>
      <dsp:txXfrm>
        <a:off x="1244475" y="583628"/>
        <a:ext cx="9080624" cy="1077467"/>
      </dsp:txXfrm>
    </dsp:sp>
    <dsp:sp modelId="{442E9D6A-C920-4663-B8A9-EE7112FCA292}">
      <dsp:nvSpPr>
        <dsp:cNvPr id="0" name=""/>
        <dsp:cNvSpPr/>
      </dsp:nvSpPr>
      <dsp:spPr>
        <a:xfrm>
          <a:off x="0" y="1930462"/>
          <a:ext cx="10325100" cy="1077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F6315B-3166-406A-84D0-8F7BF2C0426C}">
      <dsp:nvSpPr>
        <dsp:cNvPr id="0" name=""/>
        <dsp:cNvSpPr/>
      </dsp:nvSpPr>
      <dsp:spPr>
        <a:xfrm>
          <a:off x="325933" y="2172893"/>
          <a:ext cx="592607" cy="5926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7F4E08-627F-4268-AB1C-3556B25A9E37}">
      <dsp:nvSpPr>
        <dsp:cNvPr id="0" name=""/>
        <dsp:cNvSpPr/>
      </dsp:nvSpPr>
      <dsp:spPr>
        <a:xfrm>
          <a:off x="1244475" y="1930462"/>
          <a:ext cx="9080624" cy="1077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032" tIns="114032" rIns="114032" bIns="114032" numCol="1" spcCol="1270" anchor="ctr" anchorCtr="0">
          <a:noAutofit/>
        </a:bodyPr>
        <a:lstStyle/>
        <a:p>
          <a:pPr marL="0" lvl="0" indent="0" algn="l" defTabSz="1111250">
            <a:lnSpc>
              <a:spcPct val="90000"/>
            </a:lnSpc>
            <a:spcBef>
              <a:spcPct val="0"/>
            </a:spcBef>
            <a:spcAft>
              <a:spcPct val="35000"/>
            </a:spcAft>
            <a:buNone/>
          </a:pPr>
          <a:r>
            <a:rPr lang="es-ES" sz="2500" kern="1200"/>
            <a:t>“Las cosas son para mí tal como se me aparecen, y son para ti tal como se te aparecen a ti”.</a:t>
          </a:r>
          <a:endParaRPr lang="en-US" sz="2500" kern="1200"/>
        </a:p>
      </dsp:txBody>
      <dsp:txXfrm>
        <a:off x="1244475" y="1930462"/>
        <a:ext cx="9080624" cy="10774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35BDE12-F2F1-4CA8-95B0-2A5AE29A5D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D15098E7-29D4-477D-BA8A-D2550862EC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5B5A75-3911-4408-98EE-A799A23A0406}" type="datetimeFigureOut">
              <a:rPr lang="es-ES" smtClean="0"/>
              <a:t>16/08/2023</a:t>
            </a:fld>
            <a:endParaRPr lang="es-ES"/>
          </a:p>
        </p:txBody>
      </p:sp>
      <p:sp>
        <p:nvSpPr>
          <p:cNvPr id="4" name="Marcador de pie de página 3">
            <a:extLst>
              <a:ext uri="{FF2B5EF4-FFF2-40B4-BE49-F238E27FC236}">
                <a16:creationId xmlns:a16="http://schemas.microsoft.com/office/drawing/2014/main" id="{D7864ED1-D8E4-48B9-A62C-052F4533FF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6BE4B7A3-78E3-4802-BBBC-DFDF06D0FD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38DD61-78AA-4DCC-A616-F62382B1BDC3}" type="slidenum">
              <a:rPr lang="es-ES" smtClean="0"/>
              <a:t>‹Nº›</a:t>
            </a:fld>
            <a:endParaRPr lang="es-ES"/>
          </a:p>
        </p:txBody>
      </p:sp>
    </p:spTree>
    <p:extLst>
      <p:ext uri="{BB962C8B-B14F-4D97-AF65-F5344CB8AC3E}">
        <p14:creationId xmlns:p14="http://schemas.microsoft.com/office/powerpoint/2010/main" val="17632794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5B06A-8433-4D53-BD31-95FF3A62A249}" type="datetimeFigureOut">
              <a:rPr lang="es-ES" noProof="0" smtClean="0"/>
              <a:t>16/08/2023</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C8C70-1304-47D7-B3D4-A7506A4ED48E}" type="slidenum">
              <a:rPr lang="es-ES" noProof="0" smtClean="0"/>
              <a:t>‹Nº›</a:t>
            </a:fld>
            <a:endParaRPr lang="es-ES" noProof="0"/>
          </a:p>
        </p:txBody>
      </p:sp>
    </p:spTree>
    <p:extLst>
      <p:ext uri="{BB962C8B-B14F-4D97-AF65-F5344CB8AC3E}">
        <p14:creationId xmlns:p14="http://schemas.microsoft.com/office/powerpoint/2010/main" val="2295797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92BC8C70-1304-47D7-B3D4-A7506A4ED48E}" type="slidenum">
              <a:rPr lang="es-ES" smtClean="0"/>
              <a:t>1</a:t>
            </a:fld>
            <a:endParaRPr lang="es-ES"/>
          </a:p>
        </p:txBody>
      </p:sp>
    </p:spTree>
    <p:extLst>
      <p:ext uri="{BB962C8B-B14F-4D97-AF65-F5344CB8AC3E}">
        <p14:creationId xmlns:p14="http://schemas.microsoft.com/office/powerpoint/2010/main" val="1290328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8002-315D-49B1-B10F-137139C4BF9E}"/>
              </a:ext>
            </a:extLst>
          </p:cNvPr>
          <p:cNvSpPr>
            <a:spLocks noGrp="1"/>
          </p:cNvSpPr>
          <p:nvPr>
            <p:ph type="ctrTitle"/>
          </p:nvPr>
        </p:nvSpPr>
        <p:spPr>
          <a:xfrm>
            <a:off x="854896" y="1122363"/>
            <a:ext cx="7276733" cy="3381398"/>
          </a:xfrm>
        </p:spPr>
        <p:txBody>
          <a:bodyPr anchor="b">
            <a:normAutofit/>
          </a:bodyPr>
          <a:lstStyle>
            <a:lvl1pPr algn="l">
              <a:defRPr sz="4800" cap="none" spc="0" baseline="0"/>
            </a:lvl1pPr>
          </a:lstStyle>
          <a:p>
            <a:r>
              <a:rPr lang="en-US" dirty="0"/>
              <a:t>Click to edit Master title style</a:t>
            </a:r>
          </a:p>
        </p:txBody>
      </p:sp>
      <p:sp>
        <p:nvSpPr>
          <p:cNvPr id="3" name="Subtitle 2">
            <a:extLst>
              <a:ext uri="{FF2B5EF4-FFF2-40B4-BE49-F238E27FC236}">
                <a16:creationId xmlns:a16="http://schemas.microsoft.com/office/drawing/2014/main" id="{804535E0-4D9C-4DCA-8569-64503C5DC1D4}"/>
              </a:ext>
            </a:extLst>
          </p:cNvPr>
          <p:cNvSpPr>
            <a:spLocks noGrp="1"/>
          </p:cNvSpPr>
          <p:nvPr>
            <p:ph type="subTitle" idx="1"/>
          </p:nvPr>
        </p:nvSpPr>
        <p:spPr>
          <a:xfrm>
            <a:off x="854894" y="4612942"/>
            <a:ext cx="7276733" cy="1181683"/>
          </a:xfrm>
        </p:spPr>
        <p:txBody>
          <a:bodyPr>
            <a:normAutofit/>
          </a:bodyPr>
          <a:lstStyle>
            <a:lvl1pPr marL="0" indent="0" algn="l">
              <a:buNone/>
              <a:defRPr sz="18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283B68-70CF-4A98-948C-6EA4BD68D2BC}"/>
              </a:ext>
            </a:extLst>
          </p:cNvPr>
          <p:cNvSpPr>
            <a:spLocks noGrp="1"/>
          </p:cNvSpPr>
          <p:nvPr>
            <p:ph type="dt" sz="half" idx="10"/>
          </p:nvPr>
        </p:nvSpPr>
        <p:spPr/>
        <p:txBody>
          <a:bodyPr/>
          <a:lstStyle/>
          <a:p>
            <a:fld id="{326951E3-958F-4611-B170-D081BA0250F9}" type="datetimeFigureOut">
              <a:rPr lang="en-US" smtClean="0"/>
              <a:t>8/16/2023</a:t>
            </a:fld>
            <a:endParaRPr lang="en-US"/>
          </a:p>
        </p:txBody>
      </p:sp>
      <p:sp>
        <p:nvSpPr>
          <p:cNvPr id="5" name="Footer Placeholder 4">
            <a:extLst>
              <a:ext uri="{FF2B5EF4-FFF2-40B4-BE49-F238E27FC236}">
                <a16:creationId xmlns:a16="http://schemas.microsoft.com/office/drawing/2014/main" id="{B3EC2EF9-7F83-4AD3-B3F6-B9D4618D6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B751B-3464-41CD-B728-A72BB191E29F}"/>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1713596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5731-248B-49C2-93DE-8A3260C9FB3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46D4D5C5-3D5A-4F3D-8A08-7053DACF1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E5372-3FC6-4227-B2DD-6CB24E65178F}"/>
              </a:ext>
            </a:extLst>
          </p:cNvPr>
          <p:cNvSpPr>
            <a:spLocks noGrp="1"/>
          </p:cNvSpPr>
          <p:nvPr>
            <p:ph type="dt" sz="half" idx="10"/>
          </p:nvPr>
        </p:nvSpPr>
        <p:spPr/>
        <p:txBody>
          <a:bodyPr/>
          <a:lstStyle/>
          <a:p>
            <a:fld id="{326951E3-958F-4611-B170-D081BA0250F9}" type="datetimeFigureOut">
              <a:rPr lang="en-US" smtClean="0"/>
              <a:t>8/16/2023</a:t>
            </a:fld>
            <a:endParaRPr lang="en-US"/>
          </a:p>
        </p:txBody>
      </p:sp>
      <p:sp>
        <p:nvSpPr>
          <p:cNvPr id="5" name="Footer Placeholder 4">
            <a:extLst>
              <a:ext uri="{FF2B5EF4-FFF2-40B4-BE49-F238E27FC236}">
                <a16:creationId xmlns:a16="http://schemas.microsoft.com/office/drawing/2014/main" id="{B7C1B1B1-B637-4E46-B64C-F082B54C2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567AD-4B78-41F6-B814-726D4BD4CE50}"/>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4003647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674D5E-67E6-4C23-B80A-0C66B53315EB}"/>
              </a:ext>
            </a:extLst>
          </p:cNvPr>
          <p:cNvSpPr>
            <a:spLocks noGrp="1"/>
          </p:cNvSpPr>
          <p:nvPr>
            <p:ph type="title" orient="vert"/>
          </p:nvPr>
        </p:nvSpPr>
        <p:spPr>
          <a:xfrm>
            <a:off x="8724900" y="876299"/>
            <a:ext cx="2628900" cy="5181601"/>
          </a:xfrm>
        </p:spPr>
        <p:txBody>
          <a:bodyPr vert="eaVert" anchor="b"/>
          <a:lstStyle/>
          <a:p>
            <a:r>
              <a:rPr lang="en-US" dirty="0"/>
              <a:t>Click to edit Master title style</a:t>
            </a:r>
          </a:p>
        </p:txBody>
      </p:sp>
      <p:sp>
        <p:nvSpPr>
          <p:cNvPr id="3" name="Vertical Text Placeholder 2">
            <a:extLst>
              <a:ext uri="{FF2B5EF4-FFF2-40B4-BE49-F238E27FC236}">
                <a16:creationId xmlns:a16="http://schemas.microsoft.com/office/drawing/2014/main" id="{42FEFF2A-08E8-447D-85C7-7D5A9C422C9D}"/>
              </a:ext>
            </a:extLst>
          </p:cNvPr>
          <p:cNvSpPr>
            <a:spLocks noGrp="1"/>
          </p:cNvSpPr>
          <p:nvPr>
            <p:ph type="body" orient="vert" idx="1"/>
          </p:nvPr>
        </p:nvSpPr>
        <p:spPr>
          <a:xfrm>
            <a:off x="838200" y="876299"/>
            <a:ext cx="7734300" cy="51816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D40030D-E580-4B0C-B5A8-2C8A094D9D8A}"/>
              </a:ext>
            </a:extLst>
          </p:cNvPr>
          <p:cNvSpPr>
            <a:spLocks noGrp="1"/>
          </p:cNvSpPr>
          <p:nvPr>
            <p:ph type="dt" sz="half" idx="10"/>
          </p:nvPr>
        </p:nvSpPr>
        <p:spPr/>
        <p:txBody>
          <a:bodyPr/>
          <a:lstStyle/>
          <a:p>
            <a:fld id="{326951E3-958F-4611-B170-D081BA0250F9}" type="datetimeFigureOut">
              <a:rPr lang="en-US" smtClean="0"/>
              <a:t>8/16/2023</a:t>
            </a:fld>
            <a:endParaRPr lang="en-US"/>
          </a:p>
        </p:txBody>
      </p:sp>
      <p:sp>
        <p:nvSpPr>
          <p:cNvPr id="5" name="Footer Placeholder 4">
            <a:extLst>
              <a:ext uri="{FF2B5EF4-FFF2-40B4-BE49-F238E27FC236}">
                <a16:creationId xmlns:a16="http://schemas.microsoft.com/office/drawing/2014/main" id="{4F2DCAEB-1B6E-492E-918E-47179AF48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E4A38-A745-436E-9E33-63B9F81C0917}"/>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783102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FD42-94A9-4345-AF38-7D562B502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4C458-A63B-4032-B4EC-732DAC188C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855B5-7F2F-408B-800D-92CB34B99234}"/>
              </a:ext>
            </a:extLst>
          </p:cNvPr>
          <p:cNvSpPr>
            <a:spLocks noGrp="1"/>
          </p:cNvSpPr>
          <p:nvPr>
            <p:ph type="dt" sz="half" idx="10"/>
          </p:nvPr>
        </p:nvSpPr>
        <p:spPr/>
        <p:txBody>
          <a:bodyPr/>
          <a:lstStyle/>
          <a:p>
            <a:fld id="{326951E3-958F-4611-B170-D081BA0250F9}" type="datetimeFigureOut">
              <a:rPr lang="en-US" smtClean="0"/>
              <a:t>8/16/2023</a:t>
            </a:fld>
            <a:endParaRPr lang="en-US"/>
          </a:p>
        </p:txBody>
      </p:sp>
      <p:sp>
        <p:nvSpPr>
          <p:cNvPr id="5" name="Footer Placeholder 4">
            <a:extLst>
              <a:ext uri="{FF2B5EF4-FFF2-40B4-BE49-F238E27FC236}">
                <a16:creationId xmlns:a16="http://schemas.microsoft.com/office/drawing/2014/main" id="{5C203412-EA6B-43CA-8B3A-F502587CB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6E9EE-F895-4ECE-B4B2-586D65ED8432}"/>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67544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193F-AFAD-4A9A-B0EF-530DFB19D8DD}"/>
              </a:ext>
            </a:extLst>
          </p:cNvPr>
          <p:cNvSpPr>
            <a:spLocks noGrp="1"/>
          </p:cNvSpPr>
          <p:nvPr>
            <p:ph type="title"/>
          </p:nvPr>
        </p:nvSpPr>
        <p:spPr>
          <a:xfrm>
            <a:off x="831849" y="876299"/>
            <a:ext cx="7876722" cy="3713165"/>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EFD1BBE4-9FC1-4F89-B120-1C49D816FDB9}"/>
              </a:ext>
            </a:extLst>
          </p:cNvPr>
          <p:cNvSpPr>
            <a:spLocks noGrp="1"/>
          </p:cNvSpPr>
          <p:nvPr>
            <p:ph type="body" idx="1"/>
          </p:nvPr>
        </p:nvSpPr>
        <p:spPr>
          <a:xfrm>
            <a:off x="831850" y="4746170"/>
            <a:ext cx="6781301" cy="1048455"/>
          </a:xfrm>
        </p:spPr>
        <p:txBody>
          <a:bodyPr>
            <a:normAutofit/>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3530A6B-E3FD-4920-8128-C263CA1D65D1}"/>
              </a:ext>
            </a:extLst>
          </p:cNvPr>
          <p:cNvSpPr>
            <a:spLocks noGrp="1"/>
          </p:cNvSpPr>
          <p:nvPr>
            <p:ph type="dt" sz="half" idx="10"/>
          </p:nvPr>
        </p:nvSpPr>
        <p:spPr/>
        <p:txBody>
          <a:bodyPr/>
          <a:lstStyle/>
          <a:p>
            <a:fld id="{326951E3-958F-4611-B170-D081BA0250F9}" type="datetimeFigureOut">
              <a:rPr lang="en-US" smtClean="0"/>
              <a:t>8/16/2023</a:t>
            </a:fld>
            <a:endParaRPr lang="en-US"/>
          </a:p>
        </p:txBody>
      </p:sp>
      <p:sp>
        <p:nvSpPr>
          <p:cNvPr id="5" name="Footer Placeholder 4">
            <a:extLst>
              <a:ext uri="{FF2B5EF4-FFF2-40B4-BE49-F238E27FC236}">
                <a16:creationId xmlns:a16="http://schemas.microsoft.com/office/drawing/2014/main" id="{8C166B85-0649-47DB-AD69-458D8F600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25931-A293-42E9-BDF5-B2AE121D73AD}"/>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2353662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262B-ECD6-47BB-A6F1-92A6033E93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B8779-51E9-44D1-9F7B-28F3C6D3C44D}"/>
              </a:ext>
            </a:extLst>
          </p:cNvPr>
          <p:cNvSpPr>
            <a:spLocks noGrp="1"/>
          </p:cNvSpPr>
          <p:nvPr>
            <p:ph sz="half" idx="1"/>
          </p:nvPr>
        </p:nvSpPr>
        <p:spPr>
          <a:xfrm>
            <a:off x="848474" y="2080517"/>
            <a:ext cx="4970124" cy="39773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E8BFB-5295-4C5E-9CB1-E276E9D0E51F}"/>
              </a:ext>
            </a:extLst>
          </p:cNvPr>
          <p:cNvSpPr>
            <a:spLocks noGrp="1"/>
          </p:cNvSpPr>
          <p:nvPr>
            <p:ph sz="half" idx="2"/>
          </p:nvPr>
        </p:nvSpPr>
        <p:spPr>
          <a:xfrm>
            <a:off x="6310899" y="2080517"/>
            <a:ext cx="4970124" cy="39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E22BF-1819-4301-B699-EF5A2F4D9BC4}"/>
              </a:ext>
            </a:extLst>
          </p:cNvPr>
          <p:cNvSpPr>
            <a:spLocks noGrp="1"/>
          </p:cNvSpPr>
          <p:nvPr>
            <p:ph type="dt" sz="half" idx="10"/>
          </p:nvPr>
        </p:nvSpPr>
        <p:spPr/>
        <p:txBody>
          <a:bodyPr/>
          <a:lstStyle/>
          <a:p>
            <a:fld id="{326951E3-958F-4611-B170-D081BA0250F9}" type="datetimeFigureOut">
              <a:rPr lang="en-US" smtClean="0"/>
              <a:t>8/16/2023</a:t>
            </a:fld>
            <a:endParaRPr lang="en-US"/>
          </a:p>
        </p:txBody>
      </p:sp>
      <p:sp>
        <p:nvSpPr>
          <p:cNvPr id="6" name="Footer Placeholder 5">
            <a:extLst>
              <a:ext uri="{FF2B5EF4-FFF2-40B4-BE49-F238E27FC236}">
                <a16:creationId xmlns:a16="http://schemas.microsoft.com/office/drawing/2014/main" id="{3600A2DF-39DE-49C3-A213-3E8423C7A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5D3A8-238B-4A68-A9F9-672D2F06070B}"/>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4138537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D468-D010-4225-B024-DCEF543BCEB9}"/>
              </a:ext>
            </a:extLst>
          </p:cNvPr>
          <p:cNvSpPr>
            <a:spLocks noGrp="1"/>
          </p:cNvSpPr>
          <p:nvPr>
            <p:ph type="title"/>
          </p:nvPr>
        </p:nvSpPr>
        <p:spPr>
          <a:xfrm>
            <a:off x="839788" y="571955"/>
            <a:ext cx="10441236" cy="1398359"/>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3D60A0-FCAB-425A-9ECD-94CDE4F472C6}"/>
              </a:ext>
            </a:extLst>
          </p:cNvPr>
          <p:cNvSpPr>
            <a:spLocks noGrp="1"/>
          </p:cNvSpPr>
          <p:nvPr>
            <p:ph type="body" idx="1"/>
          </p:nvPr>
        </p:nvSpPr>
        <p:spPr>
          <a:xfrm>
            <a:off x="844926" y="1983242"/>
            <a:ext cx="5007110"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16F986B-07CB-4FB0-9419-2AAB318B8A10}"/>
              </a:ext>
            </a:extLst>
          </p:cNvPr>
          <p:cNvSpPr>
            <a:spLocks noGrp="1"/>
          </p:cNvSpPr>
          <p:nvPr>
            <p:ph sz="half" idx="2"/>
          </p:nvPr>
        </p:nvSpPr>
        <p:spPr>
          <a:xfrm>
            <a:off x="850063" y="2813959"/>
            <a:ext cx="5007110"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DA9D784-7968-4E8B-B704-E42EE8F1872F}"/>
              </a:ext>
            </a:extLst>
          </p:cNvPr>
          <p:cNvSpPr>
            <a:spLocks noGrp="1"/>
          </p:cNvSpPr>
          <p:nvPr>
            <p:ph type="body" sz="quarter" idx="3"/>
          </p:nvPr>
        </p:nvSpPr>
        <p:spPr>
          <a:xfrm>
            <a:off x="6249255" y="1983242"/>
            <a:ext cx="5031769"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45754F-08D1-4593-988F-95F0ED1A017D}"/>
              </a:ext>
            </a:extLst>
          </p:cNvPr>
          <p:cNvSpPr>
            <a:spLocks noGrp="1"/>
          </p:cNvSpPr>
          <p:nvPr>
            <p:ph sz="quarter" idx="4"/>
          </p:nvPr>
        </p:nvSpPr>
        <p:spPr>
          <a:xfrm>
            <a:off x="6249255" y="2813959"/>
            <a:ext cx="5031769"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FED2E61-83B4-4C8F-BBFE-D95920342A1B}"/>
              </a:ext>
            </a:extLst>
          </p:cNvPr>
          <p:cNvSpPr>
            <a:spLocks noGrp="1"/>
          </p:cNvSpPr>
          <p:nvPr>
            <p:ph type="dt" sz="half" idx="10"/>
          </p:nvPr>
        </p:nvSpPr>
        <p:spPr/>
        <p:txBody>
          <a:bodyPr/>
          <a:lstStyle/>
          <a:p>
            <a:fld id="{326951E3-958F-4611-B170-D081BA0250F9}" type="datetimeFigureOut">
              <a:rPr lang="en-US" smtClean="0"/>
              <a:t>8/16/2023</a:t>
            </a:fld>
            <a:endParaRPr lang="en-US"/>
          </a:p>
        </p:txBody>
      </p:sp>
      <p:sp>
        <p:nvSpPr>
          <p:cNvPr id="8" name="Footer Placeholder 7">
            <a:extLst>
              <a:ext uri="{FF2B5EF4-FFF2-40B4-BE49-F238E27FC236}">
                <a16:creationId xmlns:a16="http://schemas.microsoft.com/office/drawing/2014/main" id="{5E80C136-A664-4013-8073-B0C6BDEF8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AE9547-8EE7-461B-9E99-484B11E918A7}"/>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2525096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E667-0EFA-4EE6-8E4D-20805309A8A4}"/>
              </a:ext>
            </a:extLst>
          </p:cNvPr>
          <p:cNvSpPr>
            <a:spLocks noGrp="1"/>
          </p:cNvSpPr>
          <p:nvPr>
            <p:ph type="title"/>
          </p:nvPr>
        </p:nvSpPr>
        <p:spPr>
          <a:xfrm>
            <a:off x="849759" y="895440"/>
            <a:ext cx="10138451" cy="1832349"/>
          </a:xfrm>
        </p:spPr>
        <p:txBody>
          <a:bodyPr anchor="t">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27EE4825-BB8C-4567-B407-B4452409D7D8}"/>
              </a:ext>
            </a:extLst>
          </p:cNvPr>
          <p:cNvSpPr>
            <a:spLocks noGrp="1"/>
          </p:cNvSpPr>
          <p:nvPr>
            <p:ph type="dt" sz="half" idx="10"/>
          </p:nvPr>
        </p:nvSpPr>
        <p:spPr/>
        <p:txBody>
          <a:bodyPr/>
          <a:lstStyle/>
          <a:p>
            <a:fld id="{326951E3-958F-4611-B170-D081BA0250F9}" type="datetimeFigureOut">
              <a:rPr lang="en-US" smtClean="0"/>
              <a:t>8/16/2023</a:t>
            </a:fld>
            <a:endParaRPr lang="en-US"/>
          </a:p>
        </p:txBody>
      </p:sp>
      <p:sp>
        <p:nvSpPr>
          <p:cNvPr id="4" name="Footer Placeholder 3">
            <a:extLst>
              <a:ext uri="{FF2B5EF4-FFF2-40B4-BE49-F238E27FC236}">
                <a16:creationId xmlns:a16="http://schemas.microsoft.com/office/drawing/2014/main" id="{70838892-25DB-4A4E-9D43-6058C45C5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C3DDDA-48EF-4B42-9980-4762AF5094E2}"/>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2521690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FA7D9-6801-4DD0-8D7D-505212F466BD}"/>
              </a:ext>
            </a:extLst>
          </p:cNvPr>
          <p:cNvSpPr>
            <a:spLocks noGrp="1"/>
          </p:cNvSpPr>
          <p:nvPr>
            <p:ph type="dt" sz="half" idx="10"/>
          </p:nvPr>
        </p:nvSpPr>
        <p:spPr/>
        <p:txBody>
          <a:bodyPr/>
          <a:lstStyle/>
          <a:p>
            <a:fld id="{326951E3-958F-4611-B170-D081BA0250F9}" type="datetimeFigureOut">
              <a:rPr lang="en-US" smtClean="0"/>
              <a:t>8/16/2023</a:t>
            </a:fld>
            <a:endParaRPr lang="en-US"/>
          </a:p>
        </p:txBody>
      </p:sp>
      <p:sp>
        <p:nvSpPr>
          <p:cNvPr id="3" name="Footer Placeholder 2">
            <a:extLst>
              <a:ext uri="{FF2B5EF4-FFF2-40B4-BE49-F238E27FC236}">
                <a16:creationId xmlns:a16="http://schemas.microsoft.com/office/drawing/2014/main" id="{9E6FA3EA-1519-4178-AC3A-231A5BAA79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423DBE-6FD6-4D60-8336-7843B4BD30B0}"/>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4133250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D9AE-CA1A-4751-9B33-0AC09CE629C8}"/>
              </a:ext>
            </a:extLst>
          </p:cNvPr>
          <p:cNvSpPr>
            <a:spLocks noGrp="1"/>
          </p:cNvSpPr>
          <p:nvPr>
            <p:ph type="title"/>
          </p:nvPr>
        </p:nvSpPr>
        <p:spPr>
          <a:xfrm>
            <a:off x="839789" y="996948"/>
            <a:ext cx="3046410" cy="1479551"/>
          </a:xfrm>
        </p:spPr>
        <p:txBody>
          <a:bodyPr anchor="t">
            <a:normAutofit/>
          </a:bodyPr>
          <a:lstStyle>
            <a:lvl1pPr>
              <a:lnSpc>
                <a:spcPct val="110000"/>
              </a:lnSpc>
              <a:defRPr sz="2400" cap="all" spc="4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E4DF9941-76E5-42B5-8464-C1A7010D94F0}"/>
              </a:ext>
            </a:extLst>
          </p:cNvPr>
          <p:cNvSpPr>
            <a:spLocks noGrp="1"/>
          </p:cNvSpPr>
          <p:nvPr>
            <p:ph idx="1"/>
          </p:nvPr>
        </p:nvSpPr>
        <p:spPr>
          <a:xfrm>
            <a:off x="5260796" y="876300"/>
            <a:ext cx="5758235" cy="5181599"/>
          </a:xfrm>
        </p:spPr>
        <p:txBody>
          <a:bodyPr>
            <a:normAutofit/>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84785D8-F112-415F-9AB4-5F2AC060D127}"/>
              </a:ext>
            </a:extLst>
          </p:cNvPr>
          <p:cNvSpPr>
            <a:spLocks noGrp="1"/>
          </p:cNvSpPr>
          <p:nvPr>
            <p:ph type="body" sz="half" idx="2"/>
          </p:nvPr>
        </p:nvSpPr>
        <p:spPr>
          <a:xfrm>
            <a:off x="839789" y="2666144"/>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670A0B3-4E9C-4FAC-B1D1-2673F7B5A10F}"/>
              </a:ext>
            </a:extLst>
          </p:cNvPr>
          <p:cNvSpPr>
            <a:spLocks noGrp="1"/>
          </p:cNvSpPr>
          <p:nvPr>
            <p:ph type="dt" sz="half" idx="10"/>
          </p:nvPr>
        </p:nvSpPr>
        <p:spPr/>
        <p:txBody>
          <a:bodyPr/>
          <a:lstStyle/>
          <a:p>
            <a:fld id="{326951E3-958F-4611-B170-D081BA0250F9}" type="datetimeFigureOut">
              <a:rPr lang="en-US" smtClean="0"/>
              <a:t>8/16/2023</a:t>
            </a:fld>
            <a:endParaRPr lang="en-US"/>
          </a:p>
        </p:txBody>
      </p:sp>
      <p:sp>
        <p:nvSpPr>
          <p:cNvPr id="6" name="Footer Placeholder 5">
            <a:extLst>
              <a:ext uri="{FF2B5EF4-FFF2-40B4-BE49-F238E27FC236}">
                <a16:creationId xmlns:a16="http://schemas.microsoft.com/office/drawing/2014/main" id="{E1AA370A-33F5-48A6-962A-47C0F15D4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8AD606-A37D-4697-AA7A-EAE4F101A707}"/>
              </a:ext>
            </a:extLst>
          </p:cNvPr>
          <p:cNvSpPr>
            <a:spLocks noGrp="1"/>
          </p:cNvSpPr>
          <p:nvPr>
            <p:ph type="sldNum" sz="quarter" idx="12"/>
          </p:nvPr>
        </p:nvSpPr>
        <p:spPr/>
        <p:txBody>
          <a:bodyPr/>
          <a:lstStyle/>
          <a:p>
            <a:fld id="{57871EFB-7B9E-4E86-A89E-697E8EBB06F2}" type="slidenum">
              <a:rPr lang="en-US" smtClean="0"/>
              <a:t>‹Nº›</a:t>
            </a:fld>
            <a:endParaRPr lang="en-US"/>
          </a:p>
        </p:txBody>
      </p:sp>
      <p:cxnSp>
        <p:nvCxnSpPr>
          <p:cNvPr id="9" name="Straight Connector 8">
            <a:extLst>
              <a:ext uri="{FF2B5EF4-FFF2-40B4-BE49-F238E27FC236}">
                <a16:creationId xmlns:a16="http://schemas.microsoft.com/office/drawing/2014/main" id="{644E0B5E-1030-4A34-AB09-05ACB45CE993}"/>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22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1D4C-0A93-40A6-9645-5EF7DE6C5977}"/>
              </a:ext>
            </a:extLst>
          </p:cNvPr>
          <p:cNvSpPr>
            <a:spLocks noGrp="1"/>
          </p:cNvSpPr>
          <p:nvPr>
            <p:ph type="title"/>
          </p:nvPr>
        </p:nvSpPr>
        <p:spPr>
          <a:xfrm>
            <a:off x="839789" y="989314"/>
            <a:ext cx="3046409" cy="1487185"/>
          </a:xfrm>
        </p:spPr>
        <p:txBody>
          <a:bodyPr anchor="t">
            <a:normAutofit/>
          </a:bodyPr>
          <a:lstStyle>
            <a:lvl1pPr>
              <a:lnSpc>
                <a:spcPct val="110000"/>
              </a:lnSpc>
              <a:defRPr sz="2400" cap="all" spc="300" baseline="0"/>
            </a:lvl1pPr>
          </a:lstStyle>
          <a:p>
            <a:r>
              <a:rPr lang="en-US" dirty="0"/>
              <a:t>Click to edit Master title style</a:t>
            </a:r>
          </a:p>
        </p:txBody>
      </p:sp>
      <p:sp>
        <p:nvSpPr>
          <p:cNvPr id="3" name="Picture Placeholder 2">
            <a:extLst>
              <a:ext uri="{FF2B5EF4-FFF2-40B4-BE49-F238E27FC236}">
                <a16:creationId xmlns:a16="http://schemas.microsoft.com/office/drawing/2014/main" id="{222F9455-852F-4604-87D4-801E8D5DB502}"/>
              </a:ext>
            </a:extLst>
          </p:cNvPr>
          <p:cNvSpPr>
            <a:spLocks noGrp="1"/>
          </p:cNvSpPr>
          <p:nvPr>
            <p:ph type="pic" idx="1"/>
          </p:nvPr>
        </p:nvSpPr>
        <p:spPr>
          <a:xfrm>
            <a:off x="5334004" y="876300"/>
            <a:ext cx="5943596"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8842061-B161-4973-9EE4-76D0B73FC18C}"/>
              </a:ext>
            </a:extLst>
          </p:cNvPr>
          <p:cNvSpPr>
            <a:spLocks noGrp="1"/>
          </p:cNvSpPr>
          <p:nvPr>
            <p:ph type="body" sz="half" idx="2"/>
          </p:nvPr>
        </p:nvSpPr>
        <p:spPr>
          <a:xfrm>
            <a:off x="839789" y="2666143"/>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DDCE2E0-050A-4BC2-91DF-7A00811D28EB}"/>
              </a:ext>
            </a:extLst>
          </p:cNvPr>
          <p:cNvSpPr>
            <a:spLocks noGrp="1"/>
          </p:cNvSpPr>
          <p:nvPr>
            <p:ph type="dt" sz="half" idx="10"/>
          </p:nvPr>
        </p:nvSpPr>
        <p:spPr/>
        <p:txBody>
          <a:bodyPr/>
          <a:lstStyle/>
          <a:p>
            <a:fld id="{326951E3-958F-4611-B170-D081BA0250F9}" type="datetimeFigureOut">
              <a:rPr lang="en-US" smtClean="0"/>
              <a:t>8/16/2023</a:t>
            </a:fld>
            <a:endParaRPr lang="en-US"/>
          </a:p>
        </p:txBody>
      </p:sp>
      <p:sp>
        <p:nvSpPr>
          <p:cNvPr id="6" name="Footer Placeholder 5">
            <a:extLst>
              <a:ext uri="{FF2B5EF4-FFF2-40B4-BE49-F238E27FC236}">
                <a16:creationId xmlns:a16="http://schemas.microsoft.com/office/drawing/2014/main" id="{260AB003-B443-4B96-9DD9-4284E7E1E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79DBA-16C0-4FFB-B367-B96169B4B005}"/>
              </a:ext>
            </a:extLst>
          </p:cNvPr>
          <p:cNvSpPr>
            <a:spLocks noGrp="1"/>
          </p:cNvSpPr>
          <p:nvPr>
            <p:ph type="sldNum" sz="quarter" idx="12"/>
          </p:nvPr>
        </p:nvSpPr>
        <p:spPr/>
        <p:txBody>
          <a:bodyPr/>
          <a:lstStyle/>
          <a:p>
            <a:fld id="{57871EFB-7B9E-4E86-A89E-697E8EBB06F2}" type="slidenum">
              <a:rPr lang="en-US" smtClean="0"/>
              <a:t>‹Nº›</a:t>
            </a:fld>
            <a:endParaRPr lang="en-US"/>
          </a:p>
        </p:txBody>
      </p:sp>
      <p:cxnSp>
        <p:nvCxnSpPr>
          <p:cNvPr id="13" name="Straight Connector 12">
            <a:extLst>
              <a:ext uri="{FF2B5EF4-FFF2-40B4-BE49-F238E27FC236}">
                <a16:creationId xmlns:a16="http://schemas.microsoft.com/office/drawing/2014/main" id="{C9F2BD78-1D6B-4742-9726-75646D91F4AC}"/>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21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98CBCD-166B-4F97-A6DF-DAA3BF2B25A3}"/>
              </a:ext>
            </a:extLst>
          </p:cNvPr>
          <p:cNvSpPr>
            <a:spLocks noGrp="1"/>
          </p:cNvSpPr>
          <p:nvPr>
            <p:ph type="title"/>
          </p:nvPr>
        </p:nvSpPr>
        <p:spPr>
          <a:xfrm>
            <a:off x="849760" y="876302"/>
            <a:ext cx="10427840" cy="108605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64D6D9-636D-450B-839A-22AE0CED2315}"/>
              </a:ext>
            </a:extLst>
          </p:cNvPr>
          <p:cNvSpPr>
            <a:spLocks noGrp="1"/>
          </p:cNvSpPr>
          <p:nvPr>
            <p:ph type="body" idx="1"/>
          </p:nvPr>
        </p:nvSpPr>
        <p:spPr>
          <a:xfrm>
            <a:off x="849758" y="2065984"/>
            <a:ext cx="10427841" cy="39032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FE6CAEC-1EE5-4B71-9646-5C378EEBEFE8}"/>
              </a:ext>
            </a:extLst>
          </p:cNvPr>
          <p:cNvSpPr>
            <a:spLocks noGrp="1"/>
          </p:cNvSpPr>
          <p:nvPr>
            <p:ph type="dt" sz="half" idx="2"/>
          </p:nvPr>
        </p:nvSpPr>
        <p:spPr>
          <a:xfrm>
            <a:off x="7382838" y="6356350"/>
            <a:ext cx="3361362" cy="365125"/>
          </a:xfrm>
          <a:prstGeom prst="rect">
            <a:avLst/>
          </a:prstGeom>
        </p:spPr>
        <p:txBody>
          <a:bodyPr vert="horz" lIns="91440" tIns="45720" rIns="91440" bIns="45720" rtlCol="0" anchor="ctr"/>
          <a:lstStyle>
            <a:lvl1pPr algn="r">
              <a:defRPr sz="900">
                <a:solidFill>
                  <a:schemeClr val="tx2"/>
                </a:solidFill>
              </a:defRPr>
            </a:lvl1pPr>
          </a:lstStyle>
          <a:p>
            <a:fld id="{326951E3-958F-4611-B170-D081BA0250F9}" type="datetimeFigureOut">
              <a:rPr lang="en-US" smtClean="0"/>
              <a:pPr/>
              <a:t>8/16/2023</a:t>
            </a:fld>
            <a:endParaRPr lang="en-US" dirty="0"/>
          </a:p>
        </p:txBody>
      </p:sp>
      <p:sp>
        <p:nvSpPr>
          <p:cNvPr id="5" name="Footer Placeholder 4">
            <a:extLst>
              <a:ext uri="{FF2B5EF4-FFF2-40B4-BE49-F238E27FC236}">
                <a16:creationId xmlns:a16="http://schemas.microsoft.com/office/drawing/2014/main" id="{66570EF8-70B2-4AFC-8388-691A146AA75A}"/>
              </a:ext>
            </a:extLst>
          </p:cNvPr>
          <p:cNvSpPr>
            <a:spLocks noGrp="1"/>
          </p:cNvSpPr>
          <p:nvPr>
            <p:ph type="ftr" sz="quarter" idx="3"/>
          </p:nvPr>
        </p:nvSpPr>
        <p:spPr>
          <a:xfrm>
            <a:off x="858748" y="6356350"/>
            <a:ext cx="4114800" cy="365125"/>
          </a:xfrm>
          <a:prstGeom prst="rect">
            <a:avLst/>
          </a:prstGeom>
        </p:spPr>
        <p:txBody>
          <a:bodyPr vert="horz" lIns="91440" tIns="45720" rIns="91440" bIns="45720" rtlCol="0" anchor="ctr"/>
          <a:lstStyle>
            <a:lvl1pPr algn="l">
              <a:defRPr sz="900" cap="none" spc="0" baseline="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52F07DC7-D05C-4038-B51A-F00B7B9C996A}"/>
              </a:ext>
            </a:extLst>
          </p:cNvPr>
          <p:cNvSpPr>
            <a:spLocks noGrp="1"/>
          </p:cNvSpPr>
          <p:nvPr>
            <p:ph type="sldNum" sz="quarter" idx="4"/>
          </p:nvPr>
        </p:nvSpPr>
        <p:spPr>
          <a:xfrm>
            <a:off x="10820400" y="6356350"/>
            <a:ext cx="617669" cy="365125"/>
          </a:xfrm>
          <a:prstGeom prst="rect">
            <a:avLst/>
          </a:prstGeom>
        </p:spPr>
        <p:txBody>
          <a:bodyPr vert="horz" lIns="91440" tIns="45720" rIns="91440" bIns="45720" rtlCol="0" anchor="ctr"/>
          <a:lstStyle>
            <a:lvl1pPr algn="r">
              <a:defRPr sz="900" i="1">
                <a:solidFill>
                  <a:schemeClr val="tx2"/>
                </a:solidFill>
              </a:defRPr>
            </a:lvl1pPr>
          </a:lstStyle>
          <a:p>
            <a:fld id="{57871EFB-7B9E-4E86-A89E-697E8EBB06F2}" type="slidenum">
              <a:rPr lang="en-US" smtClean="0"/>
              <a:pPr/>
              <a:t>‹Nº›</a:t>
            </a:fld>
            <a:endParaRPr lang="en-US" dirty="0"/>
          </a:p>
        </p:txBody>
      </p:sp>
      <p:cxnSp>
        <p:nvCxnSpPr>
          <p:cNvPr id="34" name="Straight Connector 33">
            <a:extLst>
              <a:ext uri="{FF2B5EF4-FFF2-40B4-BE49-F238E27FC236}">
                <a16:creationId xmlns:a16="http://schemas.microsoft.com/office/drawing/2014/main" id="{EAD4CCDA-06BF-4D2A-B44F-195AEC0B5B22}"/>
              </a:ext>
            </a:extLst>
          </p:cNvPr>
          <p:cNvCxnSpPr>
            <a:cxnSpLocks/>
          </p:cNvCxnSpPr>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280108"/>
      </p:ext>
    </p:extLst>
  </p:cSld>
  <p:clrMap bg1="dk1" tx1="lt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49" r:id="rId6"/>
    <p:sldLayoutId id="2147483845" r:id="rId7"/>
    <p:sldLayoutId id="2147483846" r:id="rId8"/>
    <p:sldLayoutId id="2147483847" r:id="rId9"/>
    <p:sldLayoutId id="2147483848" r:id="rId10"/>
    <p:sldLayoutId id="2147483850"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SzPct val="70000"/>
        <a:buFont typeface="Arial" panose="020B0604020202020204" pitchFamily="34" charset="0"/>
        <a:buChar char="•"/>
        <a:defRPr sz="2000" kern="1200">
          <a:solidFill>
            <a:schemeClr val="tx2"/>
          </a:solidFill>
          <a:latin typeface="+mn-lt"/>
          <a:ea typeface="+mn-ea"/>
          <a:cs typeface="+mn-cs"/>
        </a:defRPr>
      </a:lvl1pPr>
      <a:lvl2pPr marL="274320" indent="0" algn="l" defTabSz="914400" rtl="0" eaLnBrk="1" latinLnBrk="0" hangingPunct="1">
        <a:lnSpc>
          <a:spcPct val="120000"/>
        </a:lnSpc>
        <a:spcBef>
          <a:spcPts val="500"/>
        </a:spcBef>
        <a:buSzPct val="70000"/>
        <a:buFontTx/>
        <a:buNone/>
        <a:defRPr sz="1800" i="1" kern="1200">
          <a:solidFill>
            <a:schemeClr val="tx2"/>
          </a:solidFill>
          <a:latin typeface="+mn-lt"/>
          <a:ea typeface="+mn-ea"/>
          <a:cs typeface="+mn-cs"/>
        </a:defRPr>
      </a:lvl2pPr>
      <a:lvl3pPr marL="502920" indent="-228600" algn="l" defTabSz="914400" rtl="0" eaLnBrk="1" latinLnBrk="0" hangingPunct="1">
        <a:lnSpc>
          <a:spcPct val="120000"/>
        </a:lnSpc>
        <a:spcBef>
          <a:spcPts val="500"/>
        </a:spcBef>
        <a:buSzPct val="70000"/>
        <a:buFont typeface="Arial" panose="020B0604020202020204" pitchFamily="34" charset="0"/>
        <a:buChar char="•"/>
        <a:defRPr sz="1800" kern="1200">
          <a:solidFill>
            <a:schemeClr val="tx2"/>
          </a:solidFill>
          <a:latin typeface="+mn-lt"/>
          <a:ea typeface="+mn-ea"/>
          <a:cs typeface="+mn-cs"/>
        </a:defRPr>
      </a:lvl3pPr>
      <a:lvl4pPr marL="548640" indent="0" algn="l" defTabSz="914400" rtl="0" eaLnBrk="1" latinLnBrk="0" hangingPunct="1">
        <a:lnSpc>
          <a:spcPct val="120000"/>
        </a:lnSpc>
        <a:spcBef>
          <a:spcPts val="500"/>
        </a:spcBef>
        <a:buSzPct val="70000"/>
        <a:buFont typeface="Arial" panose="020B0604020202020204" pitchFamily="34" charset="0"/>
        <a:buNone/>
        <a:defRPr sz="1600" i="1" kern="1200">
          <a:solidFill>
            <a:schemeClr val="tx2"/>
          </a:solidFill>
          <a:latin typeface="+mn-lt"/>
          <a:ea typeface="+mn-ea"/>
          <a:cs typeface="+mn-cs"/>
        </a:defRPr>
      </a:lvl4pPr>
      <a:lvl5pPr marL="822960" indent="-228600" algn="l" defTabSz="914400" rtl="0" eaLnBrk="1" latinLnBrk="0" hangingPunct="1">
        <a:lnSpc>
          <a:spcPct val="120000"/>
        </a:lnSpc>
        <a:spcBef>
          <a:spcPts val="500"/>
        </a:spcBef>
        <a:buSzPct val="7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1C0BCA8-B9D5-4F84-B063-ABE683EE0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37F2E00-9D47-58CB-C659-FEF1178CD3C5}"/>
              </a:ext>
            </a:extLst>
          </p:cNvPr>
          <p:cNvPicPr>
            <a:picLocks noChangeAspect="1"/>
          </p:cNvPicPr>
          <p:nvPr/>
        </p:nvPicPr>
        <p:blipFill rotWithShape="1">
          <a:blip r:embed="rId3"/>
          <a:srcRect t="25000"/>
          <a:stretch/>
        </p:blipFill>
        <p:spPr>
          <a:xfrm>
            <a:off x="20" y="10"/>
            <a:ext cx="12191980" cy="6857990"/>
          </a:xfrm>
          <a:prstGeom prst="rect">
            <a:avLst/>
          </a:prstGeom>
        </p:spPr>
      </p:pic>
      <p:sp>
        <p:nvSpPr>
          <p:cNvPr id="31" name="Freeform: Shape 30">
            <a:extLst>
              <a:ext uri="{FF2B5EF4-FFF2-40B4-BE49-F238E27FC236}">
                <a16:creationId xmlns:a16="http://schemas.microsoft.com/office/drawing/2014/main" id="{3148D7B7-CAFA-4089-A365-6371A76FE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144236 w 12192000"/>
              <a:gd name="connsiteY0" fmla="*/ 859953 h 6858000"/>
              <a:gd name="connsiteX1" fmla="*/ 954990 w 12192000"/>
              <a:gd name="connsiteY1" fmla="*/ 3049201 h 6858000"/>
              <a:gd name="connsiteX2" fmla="*/ 954990 w 12192000"/>
              <a:gd name="connsiteY2" fmla="*/ 3317710 h 6858000"/>
              <a:gd name="connsiteX3" fmla="*/ 954990 w 12192000"/>
              <a:gd name="connsiteY3" fmla="*/ 6057900 h 6858000"/>
              <a:gd name="connsiteX4" fmla="*/ 5334000 w 12192000"/>
              <a:gd name="connsiteY4" fmla="*/ 6057900 h 6858000"/>
              <a:gd name="connsiteX5" fmla="*/ 5334000 w 12192000"/>
              <a:gd name="connsiteY5" fmla="*/ 3049201 h 6858000"/>
              <a:gd name="connsiteX6" fmla="*/ 3144755 w 12192000"/>
              <a:gd name="connsiteY6" fmla="*/ 859953 h 6858000"/>
              <a:gd name="connsiteX7" fmla="*/ 0 w 12192000"/>
              <a:gd name="connsiteY7" fmla="*/ 0 h 6858000"/>
              <a:gd name="connsiteX8" fmla="*/ 12192000 w 12192000"/>
              <a:gd name="connsiteY8" fmla="*/ 0 h 6858000"/>
              <a:gd name="connsiteX9" fmla="*/ 12192000 w 12192000"/>
              <a:gd name="connsiteY9" fmla="*/ 6858000 h 6858000"/>
              <a:gd name="connsiteX10" fmla="*/ 0 w 12192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3144236" y="859953"/>
                </a:moveTo>
                <a:cubicBezTo>
                  <a:pt x="1935127" y="859953"/>
                  <a:pt x="954990" y="1840119"/>
                  <a:pt x="954990" y="3049201"/>
                </a:cubicBezTo>
                <a:lnTo>
                  <a:pt x="954990" y="3317710"/>
                </a:lnTo>
                <a:lnTo>
                  <a:pt x="954990" y="6057900"/>
                </a:lnTo>
                <a:lnTo>
                  <a:pt x="5334000" y="6057900"/>
                </a:lnTo>
                <a:lnTo>
                  <a:pt x="5334000" y="3049201"/>
                </a:lnTo>
                <a:cubicBezTo>
                  <a:pt x="5334000" y="1840119"/>
                  <a:pt x="4353860" y="859953"/>
                  <a:pt x="3144755" y="859953"/>
                </a:cubicBezTo>
                <a:close/>
                <a:moveTo>
                  <a:pt x="0" y="0"/>
                </a:moveTo>
                <a:lnTo>
                  <a:pt x="12192000" y="0"/>
                </a:lnTo>
                <a:lnTo>
                  <a:pt x="12192000" y="6858000"/>
                </a:lnTo>
                <a:lnTo>
                  <a:pt x="0" y="6858000"/>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p:cNvSpPr>
            <a:spLocks noGrp="1"/>
          </p:cNvSpPr>
          <p:nvPr>
            <p:ph type="ctrTitle"/>
          </p:nvPr>
        </p:nvSpPr>
        <p:spPr>
          <a:xfrm>
            <a:off x="5985663" y="1161232"/>
            <a:ext cx="5004176" cy="2485479"/>
          </a:xfrm>
        </p:spPr>
        <p:txBody>
          <a:bodyPr rtlCol="0" anchor="b">
            <a:normAutofit/>
          </a:bodyPr>
          <a:lstStyle/>
          <a:p>
            <a:pPr>
              <a:lnSpc>
                <a:spcPct val="90000"/>
              </a:lnSpc>
            </a:pPr>
            <a:r>
              <a:rPr lang="es-ES" sz="4100">
                <a:solidFill>
                  <a:srgbClr val="FFFFFF"/>
                </a:solidFill>
              </a:rPr>
              <a:t>Relativismo, sofistas y posmodernos. Veritatis Splendor.</a:t>
            </a:r>
          </a:p>
        </p:txBody>
      </p:sp>
      <p:sp>
        <p:nvSpPr>
          <p:cNvPr id="3" name="Subtítulo 2"/>
          <p:cNvSpPr>
            <a:spLocks noGrp="1"/>
          </p:cNvSpPr>
          <p:nvPr>
            <p:ph type="subTitle" idx="1"/>
          </p:nvPr>
        </p:nvSpPr>
        <p:spPr>
          <a:xfrm>
            <a:off x="6683004" y="4993240"/>
            <a:ext cx="3694048" cy="1137107"/>
          </a:xfrm>
        </p:spPr>
        <p:txBody>
          <a:bodyPr rtlCol="0" anchor="b">
            <a:normAutofit/>
          </a:bodyPr>
          <a:lstStyle/>
          <a:p>
            <a:r>
              <a:rPr lang="es-ES">
                <a:solidFill>
                  <a:srgbClr val="FFFFFF"/>
                </a:solidFill>
                <a:cs typeface="Calibri"/>
              </a:rPr>
              <a:t>Unidad II</a:t>
            </a:r>
            <a:endParaRPr lang="es-ES">
              <a:solidFill>
                <a:srgbClr val="FFFFFF"/>
              </a:solidFill>
            </a:endParaRPr>
          </a:p>
        </p:txBody>
      </p:sp>
      <p:cxnSp>
        <p:nvCxnSpPr>
          <p:cNvPr id="33" name="Straight Connector 32">
            <a:extLst>
              <a:ext uri="{FF2B5EF4-FFF2-40B4-BE49-F238E27FC236}">
                <a16:creationId xmlns:a16="http://schemas.microsoft.com/office/drawing/2014/main" id="{7476E355-DC49-4AFB-88DE-62B854B9B3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9851" y="4003443"/>
            <a:ext cx="0" cy="2054457"/>
          </a:xfrm>
          <a:prstGeom prst="line">
            <a:avLst/>
          </a:prstGeom>
          <a:ln w="1079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19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E3B514-83FE-45D4-988C-78925DD13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600885C-857D-7A98-FE02-964112E23A5C}"/>
              </a:ext>
            </a:extLst>
          </p:cNvPr>
          <p:cNvSpPr>
            <a:spLocks noGrp="1"/>
          </p:cNvSpPr>
          <p:nvPr>
            <p:ph type="title"/>
          </p:nvPr>
        </p:nvSpPr>
        <p:spPr>
          <a:xfrm>
            <a:off x="952499" y="743321"/>
            <a:ext cx="3707989" cy="3698893"/>
          </a:xfrm>
        </p:spPr>
        <p:txBody>
          <a:bodyPr anchor="t">
            <a:normAutofit/>
          </a:bodyPr>
          <a:lstStyle/>
          <a:p>
            <a:pPr algn="r"/>
            <a:r>
              <a:rPr lang="es-ES" dirty="0"/>
              <a:t>Textos de la encíclica Veritatis </a:t>
            </a:r>
            <a:r>
              <a:rPr lang="es-ES" dirty="0" err="1"/>
              <a:t>Splendor</a:t>
            </a:r>
            <a:r>
              <a:rPr lang="es-ES" dirty="0"/>
              <a:t>, de Juan Pablo II</a:t>
            </a:r>
            <a:endParaRPr lang="es-ES"/>
          </a:p>
        </p:txBody>
      </p:sp>
      <p:cxnSp>
        <p:nvCxnSpPr>
          <p:cNvPr id="10" name="Straight Connector 9">
            <a:extLst>
              <a:ext uri="{FF2B5EF4-FFF2-40B4-BE49-F238E27FC236}">
                <a16:creationId xmlns:a16="http://schemas.microsoft.com/office/drawing/2014/main" id="{787CBF7F-92AD-42B8-AA3E-C4AF7A2AD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34000" y="876300"/>
            <a:ext cx="0" cy="518160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Marcador de contenido 2">
            <a:extLst>
              <a:ext uri="{FF2B5EF4-FFF2-40B4-BE49-F238E27FC236}">
                <a16:creationId xmlns:a16="http://schemas.microsoft.com/office/drawing/2014/main" id="{F38A05F7-1917-674C-31B9-187F49FCBADD}"/>
              </a:ext>
            </a:extLst>
          </p:cNvPr>
          <p:cNvSpPr>
            <a:spLocks noGrp="1"/>
          </p:cNvSpPr>
          <p:nvPr>
            <p:ph idx="1"/>
          </p:nvPr>
        </p:nvSpPr>
        <p:spPr>
          <a:xfrm>
            <a:off x="6007513" y="876300"/>
            <a:ext cx="4929890" cy="5240594"/>
          </a:xfrm>
        </p:spPr>
        <p:txBody>
          <a:bodyPr vert="horz" lIns="91440" tIns="45720" rIns="91440" bIns="45720" rtlCol="0" anchor="t">
            <a:normAutofit fontScale="92500" lnSpcReduction="20000"/>
          </a:bodyPr>
          <a:lstStyle/>
          <a:p>
            <a:pPr>
              <a:lnSpc>
                <a:spcPct val="110000"/>
              </a:lnSpc>
            </a:pPr>
            <a:r>
              <a:rPr lang="es-ES" sz="1200" dirty="0">
                <a:ea typeface="+mn-lt"/>
                <a:cs typeface="+mn-lt"/>
              </a:rPr>
              <a:t>“Sólo una ética que reconoce normas válidas para todos los hombres puede afirmar la dignidad de toda persona humana sin ningún tipo de discriminación, y por ende puede garantizar el fundamento ético de la convivencia social, tanto nacional como internacional. Estas normas constituyen el fundamento inquebrantable y la sólida garantía de una justa y pacífica convivencia humana, y por tanto de una verdadera democracia, que puede nacer y crecer solamente si se basa en la igualdad de todos sus miembros, unidos en sus derechos y deberes. Ante las normas morales que prohíben el mal intrínseco (por ejemplo: no matar, no robar, no mentir, no torturar, etc.) no hay privilegios ni excepciones para nadie. No hay ninguna diferencia entre ser el dueño del mundo o el último de los ‘miserables’ de la tierra: ante las exigencias morales somos todos absolutamente iguales. Las reglas morales fundamentales de la vida social comportan unas exigencias determinadas a las que deben atenerse tanto los poderes públicos como los ciudadanos. Más allá de las intenciones, a veces buenas, y de las circunstancias, a menudo difíciles, las autoridades civiles y los individuos particulares jamás están autorizados a transgredir los derechos fundamentales e inalienables de la persona humana.”</a:t>
            </a:r>
          </a:p>
          <a:p>
            <a:pPr>
              <a:lnSpc>
                <a:spcPct val="110000"/>
              </a:lnSpc>
            </a:pPr>
            <a:r>
              <a:rPr lang="es-ES" sz="1200" dirty="0">
                <a:ea typeface="+mn-lt"/>
                <a:cs typeface="+mn-lt"/>
              </a:rPr>
              <a:t> “ El totalitarismo nace de la negación de la verdad en sentido objetivo. Si no existe una verdad trascendente, con cuya obediencia el hombre conquista su plena identidad, tampoco existe ningún principio seguro que garantice relaciones justas entre los hombres: los intereses de clase, grupo o Nación, los contraponen inevitablemente unos a otros. Si no se reconoce la verdad trascendente triunfa la fuerza del poder y cada uno tiende a utilizar hasta el extremo los medios de que dispone para imponer su propio interés o la propia opinión , sin respetar los derechos de los demás... La raíz del totalitarismo moderno hay que verla, por tanto, en la negación de la dignidad trascendente de la persona humana, imagen visible del Dios invisible, precisamente por esto, sujeto natural de derechos que nadie puede violar: ni el individuo, el grupo, la clase social, ni la Nación o el Estado. No puede hacerlo tampoco la mayoría de un cuerpo social, poniéndose en contra de la minoría, marginándola, oprimiéndola, explotándola o incluso intentando destruirla”. </a:t>
            </a:r>
            <a:r>
              <a:rPr lang="es-ES" sz="1200" err="1">
                <a:ea typeface="+mn-lt"/>
                <a:cs typeface="+mn-lt"/>
              </a:rPr>
              <a:t>Nº</a:t>
            </a:r>
            <a:r>
              <a:rPr lang="es-ES" sz="1200" dirty="0">
                <a:ea typeface="+mn-lt"/>
                <a:cs typeface="+mn-lt"/>
              </a:rPr>
              <a:t> 99.</a:t>
            </a:r>
            <a:endParaRPr lang="es-ES" sz="1200"/>
          </a:p>
        </p:txBody>
      </p:sp>
    </p:spTree>
    <p:extLst>
      <p:ext uri="{BB962C8B-B14F-4D97-AF65-F5344CB8AC3E}">
        <p14:creationId xmlns:p14="http://schemas.microsoft.com/office/powerpoint/2010/main" val="197984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lfabeto de manualidades sobre una superficie negra">
            <a:extLst>
              <a:ext uri="{FF2B5EF4-FFF2-40B4-BE49-F238E27FC236}">
                <a16:creationId xmlns:a16="http://schemas.microsoft.com/office/drawing/2014/main" id="{F92072F5-7B87-0116-27E5-7974495043B5}"/>
              </a:ext>
            </a:extLst>
          </p:cNvPr>
          <p:cNvPicPr>
            <a:picLocks noChangeAspect="1"/>
          </p:cNvPicPr>
          <p:nvPr/>
        </p:nvPicPr>
        <p:blipFill rotWithShape="1">
          <a:blip r:embed="rId2"/>
          <a:srcRect l="27146" r="28093" b="1"/>
          <a:stretch/>
        </p:blipFill>
        <p:spPr>
          <a:xfrm>
            <a:off x="1" y="-16591"/>
            <a:ext cx="4610100" cy="6874591"/>
          </a:xfrm>
          <a:prstGeom prst="rect">
            <a:avLst/>
          </a:prstGeom>
        </p:spPr>
      </p:pic>
      <p:cxnSp>
        <p:nvCxnSpPr>
          <p:cNvPr id="11" name="Straight Connector 10">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0145"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2F7DC54C-5164-B200-529E-0A6D3B46FEF4}"/>
              </a:ext>
            </a:extLst>
          </p:cNvPr>
          <p:cNvSpPr>
            <a:spLocks noGrp="1"/>
          </p:cNvSpPr>
          <p:nvPr>
            <p:ph idx="1"/>
          </p:nvPr>
        </p:nvSpPr>
        <p:spPr>
          <a:xfrm>
            <a:off x="5773434" y="1013886"/>
            <a:ext cx="5504165" cy="5234514"/>
          </a:xfrm>
        </p:spPr>
        <p:txBody>
          <a:bodyPr vert="horz" lIns="91440" tIns="45720" rIns="91440" bIns="45720" rtlCol="0" anchor="t">
            <a:normAutofit/>
          </a:bodyPr>
          <a:lstStyle/>
          <a:p>
            <a:pPr>
              <a:lnSpc>
                <a:spcPct val="110000"/>
              </a:lnSpc>
            </a:pPr>
            <a:r>
              <a:rPr lang="es-ES" sz="1400" dirty="0">
                <a:ea typeface="+mn-lt"/>
                <a:cs typeface="+mn-lt"/>
              </a:rPr>
              <a:t>“ ... Después de la caída, en muchos Países, de las ideologías que condicionaban la política a una concepción totalitaria del mundo – la primera entre ellas el marxismo-, existe hoy un riesgo no menos grave debido a la negación de los derechos fundamentales de la persona humana y por la absorción en la política de la misma inquietud religiosa que habita en el corazón de todo ser humano: es el riesgo de la alianza entre democracia y relativismo ético, que quita a la convivencia civil cualquier punto seguro de referencia moral, despojándola más radicalmente del reconocimiento de la verdad. En efecto, “ si no existe una verdad última - la cual guía y orienta la acción política – entonces las ideas y las convicciones humanas pueden ser instrumentalizadas fácilmente para fines de poder. Una democracia sin valores se convierte con facilidad en un totalitarismo visible o encubierto, como demuestra la historia. Así, en cualquier campo de la vida personal, familiar, social y política, la moral – que se basa en la verdad y que a través de ella se abre a la auténtica libertad – ofrece un servicio original, insustituible y de enorme valor no sólo para cada persona y para su crecimiento en el bien, sino también para la sociedad y su verdadero desarrollo.” </a:t>
            </a:r>
            <a:r>
              <a:rPr lang="es-ES" sz="1400" err="1">
                <a:ea typeface="+mn-lt"/>
                <a:cs typeface="+mn-lt"/>
              </a:rPr>
              <a:t>Nº</a:t>
            </a:r>
            <a:r>
              <a:rPr lang="es-ES" sz="1400" dirty="0">
                <a:ea typeface="+mn-lt"/>
                <a:cs typeface="+mn-lt"/>
              </a:rPr>
              <a:t> 101</a:t>
            </a:r>
            <a:endParaRPr lang="es-ES" sz="1400"/>
          </a:p>
        </p:txBody>
      </p:sp>
    </p:spTree>
    <p:extLst>
      <p:ext uri="{BB962C8B-B14F-4D97-AF65-F5344CB8AC3E}">
        <p14:creationId xmlns:p14="http://schemas.microsoft.com/office/powerpoint/2010/main" val="397361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BA761B-DE6B-4078-B4C9-0FFE37D2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813D470-3B2A-29D1-A7CE-BE79DF1078FD}"/>
              </a:ext>
            </a:extLst>
          </p:cNvPr>
          <p:cNvSpPr>
            <a:spLocks noGrp="1"/>
          </p:cNvSpPr>
          <p:nvPr>
            <p:ph type="title"/>
          </p:nvPr>
        </p:nvSpPr>
        <p:spPr>
          <a:xfrm>
            <a:off x="849760" y="876302"/>
            <a:ext cx="10427840" cy="1086056"/>
          </a:xfrm>
        </p:spPr>
        <p:txBody>
          <a:bodyPr>
            <a:normAutofit/>
          </a:bodyPr>
          <a:lstStyle/>
          <a:p>
            <a:r>
              <a:rPr lang="es-ES" dirty="0"/>
              <a:t>Protágoras</a:t>
            </a:r>
          </a:p>
        </p:txBody>
      </p:sp>
      <p:cxnSp>
        <p:nvCxnSpPr>
          <p:cNvPr id="11" name="Straight Connector 10">
            <a:extLst>
              <a:ext uri="{FF2B5EF4-FFF2-40B4-BE49-F238E27FC236}">
                <a16:creationId xmlns:a16="http://schemas.microsoft.com/office/drawing/2014/main" id="{05C630D5-1ADF-4994-883A-6501F0DFCF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500" y="2053613"/>
            <a:ext cx="10325100"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Marcador de contenido 2">
            <a:extLst>
              <a:ext uri="{FF2B5EF4-FFF2-40B4-BE49-F238E27FC236}">
                <a16:creationId xmlns:a16="http://schemas.microsoft.com/office/drawing/2014/main" id="{F49D9763-79BB-B085-406D-9109B90DE2E5}"/>
              </a:ext>
            </a:extLst>
          </p:cNvPr>
          <p:cNvGraphicFramePr>
            <a:graphicFrameLocks noGrp="1"/>
          </p:cNvGraphicFramePr>
          <p:nvPr>
            <p:ph idx="1"/>
            <p:extLst>
              <p:ext uri="{D42A27DB-BD31-4B8C-83A1-F6EECF244321}">
                <p14:modId xmlns:p14="http://schemas.microsoft.com/office/powerpoint/2010/main" val="2519787023"/>
              </p:ext>
            </p:extLst>
          </p:nvPr>
        </p:nvGraphicFramePr>
        <p:xfrm>
          <a:off x="952500" y="2536723"/>
          <a:ext cx="10325100" cy="3591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6258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E3B514-83FE-45D4-988C-78925DD13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7AFDAF-38EF-0388-BBCC-CE40D78D2B53}"/>
              </a:ext>
            </a:extLst>
          </p:cNvPr>
          <p:cNvSpPr>
            <a:spLocks noGrp="1"/>
          </p:cNvSpPr>
          <p:nvPr>
            <p:ph type="title"/>
          </p:nvPr>
        </p:nvSpPr>
        <p:spPr>
          <a:xfrm>
            <a:off x="2400300" y="847770"/>
            <a:ext cx="8299005" cy="1395928"/>
          </a:xfrm>
        </p:spPr>
        <p:txBody>
          <a:bodyPr anchor="b">
            <a:normAutofit/>
          </a:bodyPr>
          <a:lstStyle/>
          <a:p>
            <a:pPr algn="r">
              <a:lnSpc>
                <a:spcPct val="90000"/>
              </a:lnSpc>
            </a:pPr>
            <a:r>
              <a:rPr lang="es-ES" dirty="0"/>
              <a:t>Texto antiguo de autor desconocido</a:t>
            </a:r>
            <a:endParaRPr lang="es-ES"/>
          </a:p>
        </p:txBody>
      </p:sp>
      <p:sp>
        <p:nvSpPr>
          <p:cNvPr id="3" name="Marcador de contenido 2">
            <a:extLst>
              <a:ext uri="{FF2B5EF4-FFF2-40B4-BE49-F238E27FC236}">
                <a16:creationId xmlns:a16="http://schemas.microsoft.com/office/drawing/2014/main" id="{3918CC31-A1A9-C6E8-75AE-0A3F589845B1}"/>
              </a:ext>
            </a:extLst>
          </p:cNvPr>
          <p:cNvSpPr>
            <a:spLocks noGrp="1"/>
          </p:cNvSpPr>
          <p:nvPr>
            <p:ph idx="1"/>
          </p:nvPr>
        </p:nvSpPr>
        <p:spPr>
          <a:xfrm>
            <a:off x="3116581" y="2849388"/>
            <a:ext cx="6675119" cy="3245178"/>
          </a:xfrm>
        </p:spPr>
        <p:txBody>
          <a:bodyPr vert="horz" lIns="91440" tIns="45720" rIns="91440" bIns="45720" rtlCol="0" anchor="b">
            <a:normAutofit/>
          </a:bodyPr>
          <a:lstStyle/>
          <a:p>
            <a:pPr algn="r">
              <a:lnSpc>
                <a:spcPct val="110000"/>
              </a:lnSpc>
            </a:pPr>
            <a:r>
              <a:rPr lang="es-ES" sz="1700">
                <a:ea typeface="+mn-lt"/>
                <a:cs typeface="+mn-lt"/>
              </a:rPr>
              <a:t>“Dos clases de discursos se hacen en Grecia por los filósofos, en torno al bien y al mal. En efecto, los unos afirman que una cosa es el bien, otra cosa es el mal; los otros, en cambio, sostienen que “bien y mal” son lo mismo... Yo por mi parte me uno a estos últimos. También se hacen dos discursos sobre lo bello y lo feo. Y los unos afirman que es distinto lo bello de lo feo; los otros afirman que bello y feo son la misma cosa. Y yo procuraré demostrar esta manera de ver... También sobre lo justo y lo injusto... También sobre lo verdadero y lo falso.” </a:t>
            </a:r>
            <a:endParaRPr lang="es-ES" sz="1700"/>
          </a:p>
        </p:txBody>
      </p:sp>
      <p:cxnSp>
        <p:nvCxnSpPr>
          <p:cNvPr id="10" name="Straight Connector 9">
            <a:extLst>
              <a:ext uri="{FF2B5EF4-FFF2-40B4-BE49-F238E27FC236}">
                <a16:creationId xmlns:a16="http://schemas.microsoft.com/office/drawing/2014/main" id="{787CBF7F-92AD-42B8-AA3E-C4AF7A2AD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15600" y="2550547"/>
            <a:ext cx="0" cy="3504749"/>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143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CC37756-BF35-D796-E247-D806C30C8DCD}"/>
              </a:ext>
            </a:extLst>
          </p:cNvPr>
          <p:cNvSpPr>
            <a:spLocks noGrp="1"/>
          </p:cNvSpPr>
          <p:nvPr>
            <p:ph type="title"/>
          </p:nvPr>
        </p:nvSpPr>
        <p:spPr>
          <a:xfrm>
            <a:off x="4477770" y="876300"/>
            <a:ext cx="6799829" cy="1511714"/>
          </a:xfrm>
        </p:spPr>
        <p:txBody>
          <a:bodyPr>
            <a:normAutofit/>
          </a:bodyPr>
          <a:lstStyle/>
          <a:p>
            <a:r>
              <a:rPr lang="es-ES"/>
              <a:t>Critias</a:t>
            </a:r>
          </a:p>
        </p:txBody>
      </p:sp>
      <p:pic>
        <p:nvPicPr>
          <p:cNvPr id="5" name="Picture 4" descr="Escalones de entrada y columnas de un edificio majestuoso en la ciudad">
            <a:extLst>
              <a:ext uri="{FF2B5EF4-FFF2-40B4-BE49-F238E27FC236}">
                <a16:creationId xmlns:a16="http://schemas.microsoft.com/office/drawing/2014/main" id="{C9F794DD-D5F5-661B-7D8E-DE9D598D3349}"/>
              </a:ext>
            </a:extLst>
          </p:cNvPr>
          <p:cNvPicPr>
            <a:picLocks noChangeAspect="1"/>
          </p:cNvPicPr>
          <p:nvPr/>
        </p:nvPicPr>
        <p:blipFill rotWithShape="1">
          <a:blip r:embed="rId2"/>
          <a:srcRect l="35392" r="26826"/>
          <a:stretch/>
        </p:blipFill>
        <p:spPr>
          <a:xfrm>
            <a:off x="952500" y="802534"/>
            <a:ext cx="2973279" cy="5252932"/>
          </a:xfrm>
          <a:custGeom>
            <a:avLst/>
            <a:gdLst/>
            <a:ahLst/>
            <a:cxnLst/>
            <a:rect l="l" t="t" r="r" b="b"/>
            <a:pathLst>
              <a:path w="2973279" h="5252932">
                <a:moveTo>
                  <a:pt x="1486464" y="0"/>
                </a:moveTo>
                <a:lnTo>
                  <a:pt x="1486817" y="0"/>
                </a:lnTo>
                <a:cubicBezTo>
                  <a:pt x="2307778" y="0"/>
                  <a:pt x="2973279" y="667085"/>
                  <a:pt x="2973279" y="1489968"/>
                </a:cubicBezTo>
                <a:lnTo>
                  <a:pt x="2973279" y="5252932"/>
                </a:lnTo>
                <a:lnTo>
                  <a:pt x="0" y="5252932"/>
                </a:lnTo>
                <a:lnTo>
                  <a:pt x="0" y="1489968"/>
                </a:lnTo>
                <a:cubicBezTo>
                  <a:pt x="0" y="667085"/>
                  <a:pt x="665498" y="0"/>
                  <a:pt x="1486464" y="0"/>
                </a:cubicBezTo>
                <a:close/>
              </a:path>
            </a:pathLst>
          </a:custGeom>
        </p:spPr>
      </p:pic>
      <p:cxnSp>
        <p:nvCxnSpPr>
          <p:cNvPr id="21" name="Straight Connector 17">
            <a:extLst>
              <a:ext uri="{FF2B5EF4-FFF2-40B4-BE49-F238E27FC236}">
                <a16:creationId xmlns:a16="http://schemas.microsoft.com/office/drawing/2014/main" id="{62375961-B15F-47AE-9A79-5883D42CF8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10100" y="2799995"/>
            <a:ext cx="0" cy="325547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0C2519A4-9D82-8099-B230-1B4905B48B17}"/>
              </a:ext>
            </a:extLst>
          </p:cNvPr>
          <p:cNvSpPr>
            <a:spLocks noGrp="1"/>
          </p:cNvSpPr>
          <p:nvPr>
            <p:ph idx="1"/>
          </p:nvPr>
        </p:nvSpPr>
        <p:spPr>
          <a:xfrm>
            <a:off x="5207521" y="2629610"/>
            <a:ext cx="6070077" cy="3509530"/>
          </a:xfrm>
        </p:spPr>
        <p:txBody>
          <a:bodyPr vert="horz" lIns="91440" tIns="45720" rIns="91440" bIns="45720" rtlCol="0" anchor="b">
            <a:normAutofit/>
          </a:bodyPr>
          <a:lstStyle/>
          <a:p>
            <a:pPr>
              <a:lnSpc>
                <a:spcPct val="110000"/>
              </a:lnSpc>
            </a:pPr>
            <a:r>
              <a:rPr lang="es-ES" sz="1700">
                <a:ea typeface="+mn-lt"/>
                <a:cs typeface="+mn-lt"/>
              </a:rPr>
              <a:t>“ Hubo un tiempo en que la vida de los hombres era desordenada, cruel, esclava de la fuerza, cuando ningún premio había para los buenos, ni ningún castigo para los malvados. Más tarde los hombres han debido establecer las leyes punitivas, para que la justicia reinase soberana sobre todos por igual, y tuviese como servidora suya a la fuerza. Y como después las leyes impedían que cometieran abiertamente actos violentos, pero ellos los realizaban ocultamente, un hombre prudente y de sabio sentido, inventó, para los hombres, el temor de los dioses, para que los malvados temiesen hasta en el hacer, decir, o pensar ocultamente... Y con esto él apagó las violaciones de las leyes.”</a:t>
            </a:r>
            <a:endParaRPr lang="es-ES" sz="1700"/>
          </a:p>
        </p:txBody>
      </p:sp>
    </p:spTree>
    <p:extLst>
      <p:ext uri="{BB962C8B-B14F-4D97-AF65-F5344CB8AC3E}">
        <p14:creationId xmlns:p14="http://schemas.microsoft.com/office/powerpoint/2010/main" val="341737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715CCC7-0E6B-CE04-8D09-B2ADBC8906DA}"/>
              </a:ext>
            </a:extLst>
          </p:cNvPr>
          <p:cNvSpPr>
            <a:spLocks noGrp="1"/>
          </p:cNvSpPr>
          <p:nvPr>
            <p:ph type="title"/>
          </p:nvPr>
        </p:nvSpPr>
        <p:spPr>
          <a:xfrm>
            <a:off x="5152238" y="895440"/>
            <a:ext cx="6125361" cy="1560083"/>
          </a:xfrm>
        </p:spPr>
        <p:txBody>
          <a:bodyPr>
            <a:normAutofit/>
          </a:bodyPr>
          <a:lstStyle/>
          <a:p>
            <a:r>
              <a:rPr lang="es-ES" dirty="0"/>
              <a:t>Calicles</a:t>
            </a:r>
          </a:p>
        </p:txBody>
      </p:sp>
      <p:pic>
        <p:nvPicPr>
          <p:cNvPr id="5" name="Picture 4" descr="Un conjunto de viviendas amarillas">
            <a:extLst>
              <a:ext uri="{FF2B5EF4-FFF2-40B4-BE49-F238E27FC236}">
                <a16:creationId xmlns:a16="http://schemas.microsoft.com/office/drawing/2014/main" id="{B6F62C83-5F0B-FEB9-FD9B-42174A79BA15}"/>
              </a:ext>
            </a:extLst>
          </p:cNvPr>
          <p:cNvPicPr>
            <a:picLocks noChangeAspect="1"/>
          </p:cNvPicPr>
          <p:nvPr/>
        </p:nvPicPr>
        <p:blipFill rotWithShape="1">
          <a:blip r:embed="rId2"/>
          <a:srcRect l="18604" r="36698" b="-7"/>
          <a:stretch/>
        </p:blipFill>
        <p:spPr>
          <a:xfrm>
            <a:off x="1" y="-16591"/>
            <a:ext cx="4610100" cy="6874591"/>
          </a:xfrm>
          <a:prstGeom prst="rect">
            <a:avLst/>
          </a:prstGeom>
        </p:spPr>
      </p:pic>
      <p:cxnSp>
        <p:nvCxnSpPr>
          <p:cNvPr id="11" name="Straight Connector 10">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0145"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22C7F50C-D94B-3EBE-4E51-5557D2F6BB38}"/>
              </a:ext>
            </a:extLst>
          </p:cNvPr>
          <p:cNvSpPr>
            <a:spLocks noGrp="1"/>
          </p:cNvSpPr>
          <p:nvPr>
            <p:ph idx="1"/>
          </p:nvPr>
        </p:nvSpPr>
        <p:spPr>
          <a:xfrm>
            <a:off x="5974717" y="2753546"/>
            <a:ext cx="5302882" cy="3494854"/>
          </a:xfrm>
        </p:spPr>
        <p:txBody>
          <a:bodyPr vert="horz" lIns="91440" tIns="45720" rIns="91440" bIns="45720" rtlCol="0" anchor="t">
            <a:normAutofit/>
          </a:bodyPr>
          <a:lstStyle/>
          <a:p>
            <a:pPr>
              <a:lnSpc>
                <a:spcPct val="110000"/>
              </a:lnSpc>
            </a:pPr>
            <a:r>
              <a:rPr lang="es-ES" dirty="0">
                <a:ea typeface="+mn-lt"/>
                <a:cs typeface="+mn-lt"/>
              </a:rPr>
              <a:t>“ Por naturaleza se da que el más fuerte tiene siempre más que el débil. La naturaleza misma demuestra que lo justo es que el más fuerte exceda al más débil, y el más poderoso al impotente. Y de muchas maneras es evidente que es así, y entre los otros animales y entre los otros estados y las razas de los hombres, pues tal es el criterio de lo justo: el dominio y el predominio del más fuerte sobre el más débil”.</a:t>
            </a:r>
            <a:endParaRPr lang="es-ES"/>
          </a:p>
        </p:txBody>
      </p:sp>
    </p:spTree>
    <p:extLst>
      <p:ext uri="{BB962C8B-B14F-4D97-AF65-F5344CB8AC3E}">
        <p14:creationId xmlns:p14="http://schemas.microsoft.com/office/powerpoint/2010/main" val="1631932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64FDDF1-B7ED-EFD3-3826-B1F45A72CD35}"/>
              </a:ext>
            </a:extLst>
          </p:cNvPr>
          <p:cNvSpPr>
            <a:spLocks noGrp="1"/>
          </p:cNvSpPr>
          <p:nvPr>
            <p:ph type="title"/>
          </p:nvPr>
        </p:nvSpPr>
        <p:spPr>
          <a:xfrm>
            <a:off x="5152238" y="895440"/>
            <a:ext cx="6125361" cy="1560083"/>
          </a:xfrm>
        </p:spPr>
        <p:txBody>
          <a:bodyPr>
            <a:normAutofit/>
          </a:bodyPr>
          <a:lstStyle/>
          <a:p>
            <a:r>
              <a:rPr lang="es-ES" dirty="0" err="1"/>
              <a:t>Finkielkraut</a:t>
            </a:r>
            <a:r>
              <a:rPr lang="es-ES" dirty="0"/>
              <a:t> Alain: </a:t>
            </a:r>
          </a:p>
        </p:txBody>
      </p:sp>
      <p:pic>
        <p:nvPicPr>
          <p:cNvPr id="5" name="Picture 4" descr="Marca de exclamación sobre fondo amarillo">
            <a:extLst>
              <a:ext uri="{FF2B5EF4-FFF2-40B4-BE49-F238E27FC236}">
                <a16:creationId xmlns:a16="http://schemas.microsoft.com/office/drawing/2014/main" id="{80C8D8C6-0C09-8225-9C24-3949F1B7F463}"/>
              </a:ext>
            </a:extLst>
          </p:cNvPr>
          <p:cNvPicPr>
            <a:picLocks noChangeAspect="1"/>
          </p:cNvPicPr>
          <p:nvPr/>
        </p:nvPicPr>
        <p:blipFill rotWithShape="1">
          <a:blip r:embed="rId2"/>
          <a:srcRect l="31384" r="18320" b="-1"/>
          <a:stretch/>
        </p:blipFill>
        <p:spPr>
          <a:xfrm>
            <a:off x="1" y="-16591"/>
            <a:ext cx="4610100" cy="6874591"/>
          </a:xfrm>
          <a:prstGeom prst="rect">
            <a:avLst/>
          </a:prstGeom>
        </p:spPr>
      </p:pic>
      <p:cxnSp>
        <p:nvCxnSpPr>
          <p:cNvPr id="18" name="Straight Connector 17">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0145"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719B01EA-CA11-5C45-DBF0-8746B44237CB}"/>
              </a:ext>
            </a:extLst>
          </p:cNvPr>
          <p:cNvSpPr>
            <a:spLocks noGrp="1"/>
          </p:cNvSpPr>
          <p:nvPr>
            <p:ph idx="1"/>
          </p:nvPr>
        </p:nvSpPr>
        <p:spPr>
          <a:xfrm>
            <a:off x="5974717" y="2753546"/>
            <a:ext cx="5302882" cy="3494854"/>
          </a:xfrm>
        </p:spPr>
        <p:txBody>
          <a:bodyPr vert="horz" lIns="91440" tIns="45720" rIns="91440" bIns="45720" rtlCol="0" anchor="t">
            <a:normAutofit/>
          </a:bodyPr>
          <a:lstStyle/>
          <a:p>
            <a:r>
              <a:rPr lang="es-ES" dirty="0">
                <a:ea typeface="+mn-lt"/>
                <a:cs typeface="+mn-lt"/>
              </a:rPr>
              <a:t>“ Vivimos la hora de los </a:t>
            </a:r>
            <a:r>
              <a:rPr lang="es-ES" i="1" dirty="0" err="1">
                <a:ea typeface="+mn-lt"/>
                <a:cs typeface="+mn-lt"/>
              </a:rPr>
              <a:t>feelings</a:t>
            </a:r>
            <a:r>
              <a:rPr lang="es-ES" dirty="0">
                <a:ea typeface="+mn-lt"/>
                <a:cs typeface="+mn-lt"/>
              </a:rPr>
              <a:t>, ya no existe verdad ni mentira, bien ni mal, estereotipo ni invención, belleza ni fealdad, sino una paleta infinita de placeres, diferentes e iguales. La democracia que implicaba el acceso de todos a la cultura se define ahora por el derecho de cada cual a la cultura de su elección ( o a denominar cultura a la pulsión del momento)." </a:t>
            </a:r>
            <a:endParaRPr lang="es-ES" dirty="0"/>
          </a:p>
        </p:txBody>
      </p:sp>
    </p:spTree>
    <p:extLst>
      <p:ext uri="{BB962C8B-B14F-4D97-AF65-F5344CB8AC3E}">
        <p14:creationId xmlns:p14="http://schemas.microsoft.com/office/powerpoint/2010/main" val="593844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22778FA-1A15-2BC9-F96A-91D6972CE346}"/>
              </a:ext>
            </a:extLst>
          </p:cNvPr>
          <p:cNvSpPr>
            <a:spLocks noGrp="1"/>
          </p:cNvSpPr>
          <p:nvPr>
            <p:ph type="title"/>
          </p:nvPr>
        </p:nvSpPr>
        <p:spPr>
          <a:xfrm>
            <a:off x="952500" y="453719"/>
            <a:ext cx="5262778" cy="1139164"/>
          </a:xfrm>
        </p:spPr>
        <p:txBody>
          <a:bodyPr anchor="b">
            <a:normAutofit/>
          </a:bodyPr>
          <a:lstStyle/>
          <a:p>
            <a:r>
              <a:rPr lang="es-ES" dirty="0"/>
              <a:t>Gilles Lipovetsky</a:t>
            </a:r>
          </a:p>
        </p:txBody>
      </p:sp>
      <p:sp>
        <p:nvSpPr>
          <p:cNvPr id="3" name="Marcador de contenido 2">
            <a:extLst>
              <a:ext uri="{FF2B5EF4-FFF2-40B4-BE49-F238E27FC236}">
                <a16:creationId xmlns:a16="http://schemas.microsoft.com/office/drawing/2014/main" id="{7E895EAA-DD18-E92F-566A-2A99259F9356}"/>
              </a:ext>
            </a:extLst>
          </p:cNvPr>
          <p:cNvSpPr>
            <a:spLocks noGrp="1"/>
          </p:cNvSpPr>
          <p:nvPr>
            <p:ph idx="1"/>
          </p:nvPr>
        </p:nvSpPr>
        <p:spPr>
          <a:xfrm>
            <a:off x="650576" y="1591884"/>
            <a:ext cx="5564702" cy="4381076"/>
          </a:xfrm>
        </p:spPr>
        <p:txBody>
          <a:bodyPr vert="horz" lIns="91440" tIns="45720" rIns="91440" bIns="45720" rtlCol="0" anchor="t">
            <a:normAutofit lnSpcReduction="10000"/>
          </a:bodyPr>
          <a:lstStyle/>
          <a:p>
            <a:pPr>
              <a:lnSpc>
                <a:spcPct val="110000"/>
              </a:lnSpc>
            </a:pPr>
            <a:r>
              <a:rPr lang="es-ES" sz="1400" dirty="0">
                <a:ea typeface="+mn-lt"/>
                <a:cs typeface="+mn-lt"/>
              </a:rPr>
              <a:t>“ ...valores hedonistas, respeto por las diferencias, culto a la liberación personal, al relajamiento, al humor y a la sinceridad, al psicologismo, a la expresión libre: es decir, que priva una nueva significación de la autonomía dejando muy atrás el ideal que se fijó la edad democrática. Hasta fecha en realidad reciente, la lógica de la vida política, productiva, moral, escolar, consistía en sumergir al individuo en reglas uniformes, eliminar en lo posible las formas de preferencias y expresiones singulares, ahogar las particularidades idiosincrásicas en una ley homogénea y universal, ya sea la “voluntad general”, las convenciones sociales, el imperativo moral, las reglas fijas y estandarizadas, la sumisión y abnegación exigidas por el partido revolucionario: todo ocurrió como si los valores individualistas en el momento de su aparición debieran ser enmarcados por sistemas de organización y sentido que conjurasen de manera implacable su indeterminación constructiva. Lo que desaparece es esa imagen rigorista de la libertad, dando paso a nuevos valores que apuntan al libre despliegue de la personalidad íntima, la legitimación del placer, el reconocimiento de las peticiones singulares, la modelación de las instituciones en base a las aspiraciones de los individuos.”</a:t>
            </a:r>
            <a:endParaRPr lang="es-ES" sz="1400" dirty="0"/>
          </a:p>
        </p:txBody>
      </p:sp>
      <p:pic>
        <p:nvPicPr>
          <p:cNvPr id="5" name="Picture 4" descr="Figura humana de madera">
            <a:extLst>
              <a:ext uri="{FF2B5EF4-FFF2-40B4-BE49-F238E27FC236}">
                <a16:creationId xmlns:a16="http://schemas.microsoft.com/office/drawing/2014/main" id="{0279C04B-5DDF-2CFC-AA48-661B31BBF896}"/>
              </a:ext>
            </a:extLst>
          </p:cNvPr>
          <p:cNvPicPr>
            <a:picLocks noChangeAspect="1"/>
          </p:cNvPicPr>
          <p:nvPr/>
        </p:nvPicPr>
        <p:blipFill rotWithShape="1">
          <a:blip r:embed="rId2"/>
          <a:srcRect l="2264" r="52975" b="2"/>
          <a:stretch/>
        </p:blipFill>
        <p:spPr>
          <a:xfrm>
            <a:off x="7410406" y="876301"/>
            <a:ext cx="3346982" cy="4991100"/>
          </a:xfrm>
          <a:prstGeom prst="rect">
            <a:avLst/>
          </a:prstGeom>
        </p:spPr>
      </p:pic>
      <p:cxnSp>
        <p:nvCxnSpPr>
          <p:cNvPr id="25" name="Straight Connector 24">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4990" y="6283931"/>
            <a:ext cx="10325100"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980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097D072-3BAF-1B79-6F3C-B019E93A3923}"/>
              </a:ext>
            </a:extLst>
          </p:cNvPr>
          <p:cNvSpPr>
            <a:spLocks noGrp="1"/>
          </p:cNvSpPr>
          <p:nvPr>
            <p:ph type="title"/>
          </p:nvPr>
        </p:nvSpPr>
        <p:spPr>
          <a:xfrm>
            <a:off x="764593" y="895440"/>
            <a:ext cx="4569407" cy="1560083"/>
          </a:xfrm>
        </p:spPr>
        <p:txBody>
          <a:bodyPr>
            <a:normAutofit/>
          </a:bodyPr>
          <a:lstStyle/>
          <a:p>
            <a:r>
              <a:rPr lang="es-ES" dirty="0"/>
              <a:t>Antonio Gramsci</a:t>
            </a:r>
          </a:p>
        </p:txBody>
      </p:sp>
      <p:cxnSp>
        <p:nvCxnSpPr>
          <p:cNvPr id="11" name="Straight Connector 10">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5EBC0922-1B9A-989D-C2FE-2C78F102285D}"/>
              </a:ext>
            </a:extLst>
          </p:cNvPr>
          <p:cNvSpPr>
            <a:spLocks noGrp="1"/>
          </p:cNvSpPr>
          <p:nvPr>
            <p:ph idx="1"/>
          </p:nvPr>
        </p:nvSpPr>
        <p:spPr>
          <a:xfrm>
            <a:off x="1570033" y="2753546"/>
            <a:ext cx="3746928" cy="3402555"/>
          </a:xfrm>
        </p:spPr>
        <p:txBody>
          <a:bodyPr vert="horz" lIns="91440" tIns="45720" rIns="91440" bIns="45720" rtlCol="0" anchor="t">
            <a:normAutofit/>
          </a:bodyPr>
          <a:lstStyle/>
          <a:p>
            <a:pPr>
              <a:lnSpc>
                <a:spcPct val="110000"/>
              </a:lnSpc>
            </a:pPr>
            <a:r>
              <a:rPr lang="es-ES" sz="1600">
                <a:ea typeface="+mn-lt"/>
                <a:cs typeface="+mn-lt"/>
              </a:rPr>
              <a:t>“La entronización de la espontaneidad, aunque parezca constituir una muestra de respeto a la naturaleza del niño, representa en realidad una clara renuncia a la educación, a propósito mismo de que las personas se desarrollen de acuerdo con estándares humanos. Termina siendo el abandono completo de los niños al autoritarismo o a las presiones objetivas del medio ambiente”</a:t>
            </a:r>
            <a:endParaRPr lang="es-ES" sz="1600"/>
          </a:p>
        </p:txBody>
      </p:sp>
      <p:pic>
        <p:nvPicPr>
          <p:cNvPr id="5" name="Picture 4" descr="Números de plástico de juguete">
            <a:extLst>
              <a:ext uri="{FF2B5EF4-FFF2-40B4-BE49-F238E27FC236}">
                <a16:creationId xmlns:a16="http://schemas.microsoft.com/office/drawing/2014/main" id="{8B4DC9E5-3B30-B1E2-7A42-8679742CA639}"/>
              </a:ext>
            </a:extLst>
          </p:cNvPr>
          <p:cNvPicPr>
            <a:picLocks noChangeAspect="1"/>
          </p:cNvPicPr>
          <p:nvPr/>
        </p:nvPicPr>
        <p:blipFill rotWithShape="1">
          <a:blip r:embed="rId2"/>
          <a:srcRect l="17338" r="23449" b="-7"/>
          <a:stretch/>
        </p:blipFill>
        <p:spPr>
          <a:xfrm>
            <a:off x="6096000" y="-16591"/>
            <a:ext cx="6107073" cy="6874591"/>
          </a:xfrm>
          <a:prstGeom prst="rect">
            <a:avLst/>
          </a:prstGeom>
        </p:spPr>
      </p:pic>
    </p:spTree>
    <p:extLst>
      <p:ext uri="{BB962C8B-B14F-4D97-AF65-F5344CB8AC3E}">
        <p14:creationId xmlns:p14="http://schemas.microsoft.com/office/powerpoint/2010/main" val="400690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DA027B2-07E1-BDD4-5920-711ABC47D76D}"/>
              </a:ext>
            </a:extLst>
          </p:cNvPr>
          <p:cNvSpPr>
            <a:spLocks noGrp="1"/>
          </p:cNvSpPr>
          <p:nvPr>
            <p:ph type="title"/>
          </p:nvPr>
        </p:nvSpPr>
        <p:spPr>
          <a:xfrm>
            <a:off x="5152238" y="895440"/>
            <a:ext cx="6125361" cy="1560083"/>
          </a:xfrm>
        </p:spPr>
        <p:txBody>
          <a:bodyPr>
            <a:normAutofit/>
          </a:bodyPr>
          <a:lstStyle/>
          <a:p>
            <a:r>
              <a:rPr lang="es-ES" dirty="0"/>
              <a:t>Romano Guardini</a:t>
            </a:r>
          </a:p>
        </p:txBody>
      </p:sp>
      <p:pic>
        <p:nvPicPr>
          <p:cNvPr id="5" name="Picture 4" descr="Una vía férrea que se extiende a través del desierto">
            <a:extLst>
              <a:ext uri="{FF2B5EF4-FFF2-40B4-BE49-F238E27FC236}">
                <a16:creationId xmlns:a16="http://schemas.microsoft.com/office/drawing/2014/main" id="{0F900DB8-29C7-030A-389F-5F5D7301BFC2}"/>
              </a:ext>
            </a:extLst>
          </p:cNvPr>
          <p:cNvPicPr>
            <a:picLocks noChangeAspect="1"/>
          </p:cNvPicPr>
          <p:nvPr/>
        </p:nvPicPr>
        <p:blipFill rotWithShape="1">
          <a:blip r:embed="rId2"/>
          <a:srcRect r="16173" b="-3"/>
          <a:stretch/>
        </p:blipFill>
        <p:spPr>
          <a:xfrm>
            <a:off x="1" y="-16591"/>
            <a:ext cx="4610100" cy="6874591"/>
          </a:xfrm>
          <a:prstGeom prst="rect">
            <a:avLst/>
          </a:prstGeom>
        </p:spPr>
      </p:pic>
      <p:cxnSp>
        <p:nvCxnSpPr>
          <p:cNvPr id="18" name="Straight Connector 17">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0145"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4B60A8DD-EA21-5056-0A3B-A80CEE7C9013}"/>
              </a:ext>
            </a:extLst>
          </p:cNvPr>
          <p:cNvSpPr>
            <a:spLocks noGrp="1"/>
          </p:cNvSpPr>
          <p:nvPr>
            <p:ph idx="1"/>
          </p:nvPr>
        </p:nvSpPr>
        <p:spPr>
          <a:xfrm>
            <a:off x="5974717" y="2753546"/>
            <a:ext cx="5302882" cy="3494854"/>
          </a:xfrm>
        </p:spPr>
        <p:txBody>
          <a:bodyPr vert="horz" lIns="91440" tIns="45720" rIns="91440" bIns="45720" rtlCol="0" anchor="t">
            <a:normAutofit/>
          </a:bodyPr>
          <a:lstStyle/>
          <a:p>
            <a:r>
              <a:rPr lang="es-ES" dirty="0">
                <a:ea typeface="+mn-lt"/>
                <a:cs typeface="+mn-lt"/>
              </a:rPr>
              <a:t>“La expresión más horrible de la violencia es que se le destroce al hombre su conciencia de verdad, de modo que ya no esté en condiciones de decir: esto es cierto...., eso no. Quienes lo hacen - en la práctica política, en la vida jurídica y donde sea – deberían darse bien cuenta de lo que hacen: quitar al hombre su condición de hombre.” </a:t>
            </a:r>
            <a:endParaRPr lang="es-ES" dirty="0"/>
          </a:p>
        </p:txBody>
      </p:sp>
    </p:spTree>
    <p:extLst>
      <p:ext uri="{BB962C8B-B14F-4D97-AF65-F5344CB8AC3E}">
        <p14:creationId xmlns:p14="http://schemas.microsoft.com/office/powerpoint/2010/main" val="3659093539"/>
      </p:ext>
    </p:extLst>
  </p:cSld>
  <p:clrMapOvr>
    <a:masterClrMapping/>
  </p:clrMapOvr>
</p:sld>
</file>

<file path=ppt/theme/theme1.xml><?xml version="1.0" encoding="utf-8"?>
<a:theme xmlns:a="http://schemas.openxmlformats.org/drawingml/2006/main" name="VaultVTI">
  <a:themeElements>
    <a:clrScheme name="archway">
      <a:dk1>
        <a:sysClr val="windowText" lastClr="000000"/>
      </a:dk1>
      <a:lt1>
        <a:sysClr val="window" lastClr="FFFFFF"/>
      </a:lt1>
      <a:dk2>
        <a:srgbClr val="262626"/>
      </a:dk2>
      <a:lt2>
        <a:srgbClr val="CCC9C2"/>
      </a:lt2>
      <a:accent1>
        <a:srgbClr val="A85E3E"/>
      </a:accent1>
      <a:accent2>
        <a:srgbClr val="C3743C"/>
      </a:accent2>
      <a:accent3>
        <a:srgbClr val="CF6749"/>
      </a:accent3>
      <a:accent4>
        <a:srgbClr val="7D8B71"/>
      </a:accent4>
      <a:accent5>
        <a:srgbClr val="A37A59"/>
      </a:accent5>
      <a:accent6>
        <a:srgbClr val="AB8244"/>
      </a:accent6>
      <a:hlink>
        <a:srgbClr val="B94F31"/>
      </a:hlink>
      <a:folHlink>
        <a:srgbClr val="667458"/>
      </a:folHlink>
    </a:clrScheme>
    <a:fontScheme name="Custom 5">
      <a:majorFont>
        <a:latin typeface="Georgia Pro Light"/>
        <a:ea typeface=""/>
        <a:cs typeface=""/>
      </a:majorFont>
      <a:minorFont>
        <a:latin typeface="Georgi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ultVTI" id="{144E1EB0-F9F9-4F8D-8264-A2820BA0C47A}" vid="{3A992A48-7697-4A22-A884-B4A11E6218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1</TotalTime>
  <Words>1545</Words>
  <Application>Microsoft Office PowerPoint</Application>
  <PresentationFormat>Panorámica</PresentationFormat>
  <Paragraphs>24</Paragraphs>
  <Slides>11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Georgia Pro Light</vt:lpstr>
      <vt:lpstr>VaultVTI</vt:lpstr>
      <vt:lpstr>Relativismo, sofistas y posmodernos. Veritatis Splendor.</vt:lpstr>
      <vt:lpstr>Protágoras</vt:lpstr>
      <vt:lpstr>Texto antiguo de autor desconocido</vt:lpstr>
      <vt:lpstr>Critias</vt:lpstr>
      <vt:lpstr>Calicles</vt:lpstr>
      <vt:lpstr>Finkielkraut Alain: </vt:lpstr>
      <vt:lpstr>Gilles Lipovetsky</vt:lpstr>
      <vt:lpstr>Antonio Gramsci</vt:lpstr>
      <vt:lpstr>Romano Guardini</vt:lpstr>
      <vt:lpstr>Textos de la encíclica Veritatis Splendor, de Juan Pablo II</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Ballabeni Maria Laura</dc:creator>
  <cp:lastModifiedBy>Ballabeni Maria Laura</cp:lastModifiedBy>
  <cp:revision>118</cp:revision>
  <dcterms:created xsi:type="dcterms:W3CDTF">2023-08-16T18:39:22Z</dcterms:created>
  <dcterms:modified xsi:type="dcterms:W3CDTF">2023-08-16T20:39:15Z</dcterms:modified>
</cp:coreProperties>
</file>