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7" r:id="rId4"/>
  </p:sldMasterIdLst>
  <p:notesMasterIdLst>
    <p:notesMasterId r:id="rId36"/>
  </p:notesMasterIdLst>
  <p:handoutMasterIdLst>
    <p:handoutMasterId r:id="rId37"/>
  </p:handoutMasterIdLst>
  <p:sldIdLst>
    <p:sldId id="256" r:id="rId5"/>
    <p:sldId id="267" r:id="rId6"/>
    <p:sldId id="268" r:id="rId7"/>
    <p:sldId id="270" r:id="rId8"/>
    <p:sldId id="271" r:id="rId9"/>
    <p:sldId id="273" r:id="rId10"/>
    <p:sldId id="274" r:id="rId11"/>
    <p:sldId id="275" r:id="rId12"/>
    <p:sldId id="276" r:id="rId13"/>
    <p:sldId id="277" r:id="rId14"/>
    <p:sldId id="278" r:id="rId15"/>
    <p:sldId id="272"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59" r:id="rId30"/>
    <p:sldId id="295" r:id="rId31"/>
    <p:sldId id="269" r:id="rId32"/>
    <p:sldId id="292" r:id="rId33"/>
    <p:sldId id="294" r:id="rId34"/>
    <p:sldId id="260" r:id="rId35"/>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01"/>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8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981E5B2-D57E-4237-84C6-E18CDF51EB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AC5AF4FB-B11D-43A9-8F14-8A3074C830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D67451-8D50-47BC-A6EC-71E3B1715201}" type="datetimeFigureOut">
              <a:rPr lang="es-ES" smtClean="0"/>
              <a:t>01/05/2023</a:t>
            </a:fld>
            <a:endParaRPr lang="es-ES"/>
          </a:p>
        </p:txBody>
      </p:sp>
      <p:sp>
        <p:nvSpPr>
          <p:cNvPr id="4" name="Marcador de pie de página 3">
            <a:extLst>
              <a:ext uri="{FF2B5EF4-FFF2-40B4-BE49-F238E27FC236}">
                <a16:creationId xmlns:a16="http://schemas.microsoft.com/office/drawing/2014/main" id="{A39333FD-41FA-47CB-9E56-BD8D794738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DDCC33E-18EB-430F-8424-3793C21198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9AB115-FA9C-43CF-8722-AADA8C874939}" type="slidenum">
              <a:rPr lang="es-ES" smtClean="0"/>
              <a:t>‹Nº›</a:t>
            </a:fld>
            <a:endParaRPr lang="es-ES"/>
          </a:p>
        </p:txBody>
      </p:sp>
    </p:spTree>
    <p:extLst>
      <p:ext uri="{BB962C8B-B14F-4D97-AF65-F5344CB8AC3E}">
        <p14:creationId xmlns:p14="http://schemas.microsoft.com/office/powerpoint/2010/main" val="1569959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E5B461-5608-4FD4-A327-9703697D67AA}" type="datetimeFigureOut">
              <a:rPr lang="es-ES" noProof="0" smtClean="0"/>
              <a:t>01/05/2023</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dirty="0"/>
              <a:t>Editar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0A1CA-5646-4C38-A617-1560A65D9C69}" type="slidenum">
              <a:rPr lang="es-ES" noProof="0" smtClean="0"/>
              <a:t>‹Nº›</a:t>
            </a:fld>
            <a:endParaRPr lang="es-ES" noProof="0"/>
          </a:p>
        </p:txBody>
      </p:sp>
    </p:spTree>
    <p:extLst>
      <p:ext uri="{BB962C8B-B14F-4D97-AF65-F5344CB8AC3E}">
        <p14:creationId xmlns:p14="http://schemas.microsoft.com/office/powerpoint/2010/main" val="25942052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AA0A1CA-5646-4C38-A617-1560A65D9C69}" type="slidenum">
              <a:rPr lang="es-ES" smtClean="0"/>
              <a:t>1</a:t>
            </a:fld>
            <a:endParaRPr lang="es-ES"/>
          </a:p>
        </p:txBody>
      </p:sp>
    </p:spTree>
    <p:extLst>
      <p:ext uri="{BB962C8B-B14F-4D97-AF65-F5344CB8AC3E}">
        <p14:creationId xmlns:p14="http://schemas.microsoft.com/office/powerpoint/2010/main" val="380548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AA0A1CA-5646-4C38-A617-1560A65D9C69}" type="slidenum">
              <a:rPr lang="es-ES" smtClean="0"/>
              <a:t>26</a:t>
            </a:fld>
            <a:endParaRPr lang="es-ES"/>
          </a:p>
        </p:txBody>
      </p:sp>
    </p:spTree>
    <p:extLst>
      <p:ext uri="{BB962C8B-B14F-4D97-AF65-F5344CB8AC3E}">
        <p14:creationId xmlns:p14="http://schemas.microsoft.com/office/powerpoint/2010/main" val="384054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AA0A1CA-5646-4C38-A617-1560A65D9C69}" type="slidenum">
              <a:rPr lang="es-ES" smtClean="0"/>
              <a:t>31</a:t>
            </a:fld>
            <a:endParaRPr lang="es-ES"/>
          </a:p>
        </p:txBody>
      </p:sp>
    </p:spTree>
    <p:extLst>
      <p:ext uri="{BB962C8B-B14F-4D97-AF65-F5344CB8AC3E}">
        <p14:creationId xmlns:p14="http://schemas.microsoft.com/office/powerpoint/2010/main" val="370087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Imagen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ángulo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680322" y="2733709"/>
            <a:ext cx="8144134" cy="1373070"/>
          </a:xfrm>
        </p:spPr>
        <p:txBody>
          <a:bodyPr rtlCol="0" anchor="b">
            <a:noAutofit/>
          </a:bodyPr>
          <a:lstStyle>
            <a:lvl1pPr algn="r">
              <a:defRPr sz="5400"/>
            </a:lvl1pPr>
          </a:lstStyle>
          <a:p>
            <a:pPr rtl="0"/>
            <a:r>
              <a:rPr lang="es-ES" noProof="0"/>
              <a:t>Haga clic para modificar el estilo de título del patrón</a:t>
            </a:r>
          </a:p>
        </p:txBody>
      </p:sp>
      <p:sp>
        <p:nvSpPr>
          <p:cNvPr id="3" name="Subtítulo 2"/>
          <p:cNvSpPr>
            <a:spLocks noGrp="1"/>
          </p:cNvSpPr>
          <p:nvPr>
            <p:ph type="subTitle" idx="1"/>
          </p:nvPr>
        </p:nvSpPr>
        <p:spPr>
          <a:xfrm>
            <a:off x="680322" y="4394039"/>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Marcador de posición de fecha 3"/>
          <p:cNvSpPr>
            <a:spLocks noGrp="1"/>
          </p:cNvSpPr>
          <p:nvPr>
            <p:ph type="dt" sz="half" idx="10"/>
          </p:nvPr>
        </p:nvSpPr>
        <p:spPr/>
        <p:txBody>
          <a:bodyPr rtlCol="0"/>
          <a:lstStyle/>
          <a:p>
            <a:pPr rtl="0"/>
            <a:fld id="{C5DD956A-F2B4-466E-A601-1DCEA727E5B8}" type="datetime1">
              <a:rPr lang="es-ES" noProof="0" smtClean="0"/>
              <a:t>01/05/2023</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a:xfrm>
            <a:off x="9255346" y="2750337"/>
            <a:ext cx="1171888" cy="1356442"/>
          </a:xfrm>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120846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Imagen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ángulo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4711616"/>
            <a:ext cx="9613859" cy="453051"/>
          </a:xfrm>
        </p:spPr>
        <p:txBody>
          <a:bodyPr rtlCol="0" anchor="b">
            <a:normAutofit/>
          </a:bodyPr>
          <a:lstStyle>
            <a:lvl1pPr>
              <a:defRPr sz="24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680319" y="5169583"/>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35DB145A-11E0-4CD3-B2B8-405ECBAE8737}"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11309"/>
            <a:ext cx="1154151" cy="1090789"/>
          </a:xfrm>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88433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Imagen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ángulo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609597"/>
            <a:ext cx="9613858" cy="3592750"/>
          </a:xfrm>
        </p:spPr>
        <p:txBody>
          <a:bodyPr rtlCol="0" anchor="ctr"/>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hasCustomPrompt="1"/>
          </p:nvPr>
        </p:nvSpPr>
        <p:spPr>
          <a:xfrm>
            <a:off x="680322" y="4711615"/>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04E84CF3-0BE9-49A2-81E6-CCBBE4A40848}"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11615"/>
            <a:ext cx="1154151" cy="1090789"/>
          </a:xfrm>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524452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título">
    <p:spTree>
      <p:nvGrpSpPr>
        <p:cNvPr id="1" name=""/>
        <p:cNvGrpSpPr/>
        <p:nvPr/>
      </p:nvGrpSpPr>
      <p:grpSpPr>
        <a:xfrm>
          <a:off x="0" y="0"/>
          <a:ext cx="0" cy="0"/>
          <a:chOff x="0" y="0"/>
          <a:chExt cx="0" cy="0"/>
        </a:xfrm>
      </p:grpSpPr>
      <p:pic>
        <p:nvPicPr>
          <p:cNvPr id="11" name="Imagen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Imagen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ángulo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ángul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1127856" y="609598"/>
            <a:ext cx="8718877" cy="3036061"/>
          </a:xfrm>
        </p:spPr>
        <p:txBody>
          <a:bodyPr rtlCol="0" anchor="ctr"/>
          <a:lstStyle>
            <a:lvl1pPr>
              <a:defRPr sz="3200"/>
            </a:lvl1pPr>
          </a:lstStyle>
          <a:p>
            <a:pPr rtl="0"/>
            <a:r>
              <a:rPr lang="es-ES" noProof="0"/>
              <a:t>Haga clic para modificar el estilo del título del patrón</a:t>
            </a:r>
          </a:p>
        </p:txBody>
      </p:sp>
      <p:sp>
        <p:nvSpPr>
          <p:cNvPr id="12" name="Marcador de posición de texto 3"/>
          <p:cNvSpPr>
            <a:spLocks noGrp="1"/>
          </p:cNvSpPr>
          <p:nvPr>
            <p:ph type="body" sz="half" idx="13" hasCustomPrompt="1"/>
          </p:nvPr>
        </p:nvSpPr>
        <p:spPr>
          <a:xfrm>
            <a:off x="1402288"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4" name="Marcador de posición de texto 3"/>
          <p:cNvSpPr>
            <a:spLocks noGrp="1"/>
          </p:cNvSpPr>
          <p:nvPr>
            <p:ph type="body" sz="half" idx="2" hasCustomPrompt="1"/>
          </p:nvPr>
        </p:nvSpPr>
        <p:spPr>
          <a:xfrm>
            <a:off x="680322" y="4711615"/>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29C342DD-E127-4B4A-B27B-6438F93DEC8A}"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09925"/>
            <a:ext cx="1154151" cy="1090789"/>
          </a:xfrm>
        </p:spPr>
        <p:txBody>
          <a:bodyPr rtlCol="0"/>
          <a:lstStyle/>
          <a:p>
            <a:pPr rtl="0"/>
            <a:fld id="{6D22F896-40B5-4ADD-8801-0D06FADFA095}" type="slidenum">
              <a:rPr lang="es-ES" noProof="0" smtClean="0"/>
              <a:t>‹Nº›</a:t>
            </a:fld>
            <a:endParaRPr lang="es-ES" noProof="0"/>
          </a:p>
        </p:txBody>
      </p:sp>
      <p:sp>
        <p:nvSpPr>
          <p:cNvPr id="16" name="Cuadro de texto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7200" noProof="0">
                <a:solidFill>
                  <a:schemeClr val="tx1"/>
                </a:solidFill>
                <a:effectLst/>
              </a:rPr>
              <a:t>“</a:t>
            </a:r>
          </a:p>
        </p:txBody>
      </p:sp>
      <p:sp>
        <p:nvSpPr>
          <p:cNvPr id="17" name="Cuadro de texto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7200" noProof="0">
                <a:solidFill>
                  <a:schemeClr val="tx1"/>
                </a:solidFill>
                <a:effectLst/>
              </a:rPr>
              <a:t>”</a:t>
            </a:r>
          </a:p>
        </p:txBody>
      </p:sp>
    </p:spTree>
    <p:extLst>
      <p:ext uri="{BB962C8B-B14F-4D97-AF65-F5344CB8AC3E}">
        <p14:creationId xmlns:p14="http://schemas.microsoft.com/office/powerpoint/2010/main" val="172176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Imagen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Imagen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ángulo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ángul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19" y="4711615"/>
            <a:ext cx="9613862" cy="588535"/>
          </a:xfrm>
        </p:spPr>
        <p:txBody>
          <a:bodyPr rtlCol="0" anchor="b"/>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hasCustomPrompt="1"/>
          </p:nvPr>
        </p:nvSpPr>
        <p:spPr>
          <a:xfrm>
            <a:off x="680320" y="5300149"/>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C7CB9E39-2ACD-470B-9C19-6E758AE556B1}"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09925"/>
            <a:ext cx="1154151" cy="1090789"/>
          </a:xfrm>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199014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Imagen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Imagen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ángulo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ángul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ítulo 1"/>
          <p:cNvSpPr>
            <a:spLocks noGrp="1"/>
          </p:cNvSpPr>
          <p:nvPr>
            <p:ph type="title"/>
          </p:nvPr>
        </p:nvSpPr>
        <p:spPr>
          <a:xfrm>
            <a:off x="669222" y="753228"/>
            <a:ext cx="9624960" cy="1080938"/>
          </a:xfrm>
        </p:spPr>
        <p:txBody>
          <a:bodyPr rtlCol="0"/>
          <a:lstStyle/>
          <a:p>
            <a:pPr rtl="0"/>
            <a:r>
              <a:rPr lang="es-ES" noProof="0"/>
              <a:t>Haga clic para modificar el estilo de título del patrón</a:t>
            </a:r>
          </a:p>
        </p:txBody>
      </p:sp>
      <p:sp>
        <p:nvSpPr>
          <p:cNvPr id="7" name="Marcador de posición de texto 2"/>
          <p:cNvSpPr>
            <a:spLocks noGrp="1"/>
          </p:cNvSpPr>
          <p:nvPr>
            <p:ph type="body" idx="1" hasCustomPrompt="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8" name="Marcador de posición de texto 3"/>
          <p:cNvSpPr>
            <a:spLocks noGrp="1"/>
          </p:cNvSpPr>
          <p:nvPr>
            <p:ph type="body" sz="half" idx="15" hasCustomPrompt="1"/>
          </p:nvPr>
        </p:nvSpPr>
        <p:spPr>
          <a:xfrm>
            <a:off x="680322" y="3022673"/>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9" name="Marcador de posición de texto 4"/>
          <p:cNvSpPr>
            <a:spLocks noGrp="1"/>
          </p:cNvSpPr>
          <p:nvPr>
            <p:ph type="body" sz="quarter" idx="3" hasCustomPrompt="1"/>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0" name="Marcador de posición de texto 3"/>
          <p:cNvSpPr>
            <a:spLocks noGrp="1"/>
          </p:cNvSpPr>
          <p:nvPr>
            <p:ph type="body" sz="half" idx="16" hasCustomPrompt="1"/>
          </p:nvPr>
        </p:nvSpPr>
        <p:spPr>
          <a:xfrm>
            <a:off x="3945470" y="3022673"/>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11" name="Marcador de posición de texto 4"/>
          <p:cNvSpPr>
            <a:spLocks noGrp="1"/>
          </p:cNvSpPr>
          <p:nvPr>
            <p:ph type="body" sz="quarter" idx="13" hasCustomPrompt="1"/>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2" name="Marcador de posición de texto 3"/>
          <p:cNvSpPr>
            <a:spLocks noGrp="1"/>
          </p:cNvSpPr>
          <p:nvPr>
            <p:ph type="body" sz="half" idx="17" hasCustomPrompt="1"/>
          </p:nvPr>
        </p:nvSpPr>
        <p:spPr>
          <a:xfrm>
            <a:off x="7224156" y="3022673"/>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3" name="Marcador de posición de fecha 2"/>
          <p:cNvSpPr>
            <a:spLocks noGrp="1"/>
          </p:cNvSpPr>
          <p:nvPr>
            <p:ph type="dt" sz="half" idx="10"/>
          </p:nvPr>
        </p:nvSpPr>
        <p:spPr/>
        <p:txBody>
          <a:bodyPr rtlCol="0"/>
          <a:lstStyle/>
          <a:p>
            <a:pPr rtl="0"/>
            <a:fld id="{8A369640-6FB1-49FD-BDEE-8D41471D69B9}" type="datetime1">
              <a:rPr lang="es-ES" noProof="0" smtClean="0"/>
              <a:t>01/05/2023</a:t>
            </a:fld>
            <a:endParaRPr lang="es-ES" noProof="0"/>
          </a:p>
        </p:txBody>
      </p:sp>
      <p:sp>
        <p:nvSpPr>
          <p:cNvPr id="4" name="Marcador de posición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45102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Imagen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Imagen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ángulo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ángul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ítulo 1"/>
          <p:cNvSpPr>
            <a:spLocks noGrp="1"/>
          </p:cNvSpPr>
          <p:nvPr>
            <p:ph type="title"/>
          </p:nvPr>
        </p:nvSpPr>
        <p:spPr>
          <a:xfrm>
            <a:off x="680322" y="753228"/>
            <a:ext cx="9613860" cy="1080938"/>
          </a:xfrm>
        </p:spPr>
        <p:txBody>
          <a:bodyPr rtlCol="0"/>
          <a:lstStyle/>
          <a:p>
            <a:pPr rtl="0"/>
            <a:r>
              <a:rPr lang="es-ES" noProof="0"/>
              <a:t>Haga clic para modificar el estilo de título del patrón</a:t>
            </a:r>
          </a:p>
        </p:txBody>
      </p:sp>
      <p:sp>
        <p:nvSpPr>
          <p:cNvPr id="19" name="Marcador de posición de texto 2"/>
          <p:cNvSpPr>
            <a:spLocks noGrp="1"/>
          </p:cNvSpPr>
          <p:nvPr>
            <p:ph type="body" idx="1" hasCustomPrompt="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0" name="Marcador de posición de imagen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hasCustomPrompt="1"/>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22" name="Marcador de posición de texto 4"/>
          <p:cNvSpPr>
            <a:spLocks noGrp="1"/>
          </p:cNvSpPr>
          <p:nvPr>
            <p:ph type="body" sz="quarter" idx="3" hasCustomPrompt="1"/>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3" name="Marcador de posición de imagen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hasCustomPrompt="1"/>
          </p:nvPr>
        </p:nvSpPr>
        <p:spPr>
          <a:xfrm>
            <a:off x="3944117"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25" name="Marcador de posición de texto 4"/>
          <p:cNvSpPr>
            <a:spLocks noGrp="1"/>
          </p:cNvSpPr>
          <p:nvPr>
            <p:ph type="body" sz="quarter" idx="13" hasCustomPrompt="1"/>
          </p:nvPr>
        </p:nvSpPr>
        <p:spPr>
          <a:xfrm>
            <a:off x="7230678"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26" name="Marcador de posición de imagen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hasCustomPrompt="1"/>
          </p:nvPr>
        </p:nvSpPr>
        <p:spPr>
          <a:xfrm>
            <a:off x="7230553"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3" name="Marcador de posición de fecha 2"/>
          <p:cNvSpPr>
            <a:spLocks noGrp="1"/>
          </p:cNvSpPr>
          <p:nvPr>
            <p:ph type="dt" sz="half" idx="10"/>
          </p:nvPr>
        </p:nvSpPr>
        <p:spPr/>
        <p:txBody>
          <a:bodyPr rtlCol="0"/>
          <a:lstStyle/>
          <a:p>
            <a:pPr rtl="0"/>
            <a:fld id="{7B8EA860-B530-43F8-894C-0D8E6A9C1DE4}" type="datetime1">
              <a:rPr lang="es-ES" noProof="0" smtClean="0"/>
              <a:t>01/05/2023</a:t>
            </a:fld>
            <a:endParaRPr lang="es-ES" noProof="0"/>
          </a:p>
        </p:txBody>
      </p:sp>
      <p:sp>
        <p:nvSpPr>
          <p:cNvPr id="4" name="Marcador de posición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89752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Imagen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ángulo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lvl1pPr algn="r">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2601643E-5B4A-435E-AAB9-37ED7058BA4A}" type="datetime1">
              <a:rPr lang="es-ES" noProof="0" smtClean="0"/>
              <a:t>01/05/2023</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443469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ángul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vertical 1"/>
          <p:cNvSpPr>
            <a:spLocks noGrp="1"/>
          </p:cNvSpPr>
          <p:nvPr>
            <p:ph type="title" orient="vert"/>
          </p:nvPr>
        </p:nvSpPr>
        <p:spPr>
          <a:xfrm>
            <a:off x="10129231" y="609597"/>
            <a:ext cx="1073802" cy="4353760"/>
          </a:xfrm>
        </p:spPr>
        <p:txBody>
          <a:bodyPr vert="eaVert"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a:xfrm>
            <a:off x="680322" y="609597"/>
            <a:ext cx="8870004" cy="5326589"/>
          </a:xfrm>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a:xfrm>
            <a:off x="6807126" y="5936187"/>
            <a:ext cx="2743200" cy="365125"/>
          </a:xfrm>
        </p:spPr>
        <p:txBody>
          <a:bodyPr rtlCol="0"/>
          <a:lstStyle/>
          <a:p>
            <a:pPr rtl="0"/>
            <a:fld id="{5EAAB1AA-D3C2-4512-9B9A-958AE528212A}" type="datetime1">
              <a:rPr lang="es-ES" noProof="0" smtClean="0"/>
              <a:t>01/05/2023</a:t>
            </a:fld>
            <a:endParaRPr lang="es-ES" noProof="0"/>
          </a:p>
        </p:txBody>
      </p:sp>
      <p:sp>
        <p:nvSpPr>
          <p:cNvPr id="5" name="Marcador de posición de pie de página 4"/>
          <p:cNvSpPr>
            <a:spLocks noGrp="1"/>
          </p:cNvSpPr>
          <p:nvPr>
            <p:ph type="ftr" sz="quarter" idx="11"/>
          </p:nvPr>
        </p:nvSpPr>
        <p:spPr>
          <a:xfrm>
            <a:off x="680321" y="5936188"/>
            <a:ext cx="6126805"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10097550" y="5398633"/>
            <a:ext cx="1154151" cy="1090789"/>
          </a:xfrm>
        </p:spPr>
        <p:txBody>
          <a:bodyPr rtlCol="0" anchor="t"/>
          <a:lstStyle>
            <a:lvl1pPr algn="ctr">
              <a:defRPr/>
            </a:lvl1p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3835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pic>
        <p:nvPicPr>
          <p:cNvPr id="15" name="Imagen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Imagen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ángulo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ángul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486456DE-C2C0-4D83-A68C-A4B9A5C99EEB}" type="datetime1">
              <a:rPr lang="es-ES" noProof="0" smtClean="0"/>
              <a:t>01/05/2023</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746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Imagen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ángulo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2869895"/>
            <a:ext cx="9613860" cy="1090788"/>
          </a:xfrm>
        </p:spPr>
        <p:txBody>
          <a:bodyPr rtlCol="0" anchor="ctr">
            <a:normAutofit/>
          </a:bodyPr>
          <a:lstStyle>
            <a:lvl1pPr algn="r">
              <a:defRPr sz="3600"/>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680322" y="4232171"/>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p>
            <a:pPr rtl="0"/>
            <a:fld id="{A76E63F2-23DA-433C-A6FC-903B5804505A}" type="datetime1">
              <a:rPr lang="es-ES" noProof="0" smtClean="0"/>
              <a:t>01/05/2023</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a:xfrm>
            <a:off x="10729455" y="2869895"/>
            <a:ext cx="1154151" cy="1090789"/>
          </a:xfrm>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67851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680320" y="2336873"/>
            <a:ext cx="4698358" cy="3599316"/>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5594123" y="2336873"/>
            <a:ext cx="4700058" cy="3599316"/>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2F474BB1-E186-4B30-A71A-5677A317ADEC}"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78620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Imagen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Imagen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ángulo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ángul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19" y="753229"/>
            <a:ext cx="9613863" cy="1080937"/>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906350" y="2336873"/>
            <a:ext cx="4472327"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680322" y="3030008"/>
            <a:ext cx="4698355" cy="290617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5820154" y="2336873"/>
            <a:ext cx="4474028"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5594123" y="3030008"/>
            <a:ext cx="4700059" cy="290617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osición de fecha 6"/>
          <p:cNvSpPr>
            <a:spLocks noGrp="1"/>
          </p:cNvSpPr>
          <p:nvPr>
            <p:ph type="dt" sz="half" idx="10"/>
          </p:nvPr>
        </p:nvSpPr>
        <p:spPr/>
        <p:txBody>
          <a:bodyPr rtlCol="0"/>
          <a:lstStyle/>
          <a:p>
            <a:pPr rtl="0"/>
            <a:fld id="{16DE7D30-9648-4CC6-9AE3-C458107A1C69}" type="datetime1">
              <a:rPr lang="es-ES" noProof="0" smtClean="0"/>
              <a:t>01/05/2023</a:t>
            </a:fld>
            <a:endParaRPr lang="es-ES" noProof="0"/>
          </a:p>
        </p:txBody>
      </p:sp>
      <p:sp>
        <p:nvSpPr>
          <p:cNvPr id="8" name="Marcador de posición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79981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Imagen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ángulo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ángul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fecha 2"/>
          <p:cNvSpPr>
            <a:spLocks noGrp="1"/>
          </p:cNvSpPr>
          <p:nvPr>
            <p:ph type="dt" sz="half" idx="10"/>
          </p:nvPr>
        </p:nvSpPr>
        <p:spPr/>
        <p:txBody>
          <a:bodyPr rtlCol="0"/>
          <a:lstStyle/>
          <a:p>
            <a:pPr rtl="0"/>
            <a:fld id="{ED6425E9-5832-45AC-8C03-36EDE69C854B}" type="datetime1">
              <a:rPr lang="es-ES" noProof="0" smtClean="0"/>
              <a:t>01/05/2023</a:t>
            </a:fld>
            <a:endParaRPr lang="es-ES" noProof="0"/>
          </a:p>
        </p:txBody>
      </p:sp>
      <p:sp>
        <p:nvSpPr>
          <p:cNvPr id="4" name="Marcador de posición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09971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ángul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Marcador de posición de fecha 1"/>
          <p:cNvSpPr>
            <a:spLocks noGrp="1"/>
          </p:cNvSpPr>
          <p:nvPr>
            <p:ph type="dt" sz="half" idx="10"/>
          </p:nvPr>
        </p:nvSpPr>
        <p:spPr/>
        <p:txBody>
          <a:bodyPr rtlCol="0"/>
          <a:lstStyle/>
          <a:p>
            <a:pPr rtl="0"/>
            <a:fld id="{109A4A43-2A6A-4FD0-B954-5BFACE889691}" type="datetime1">
              <a:rPr lang="es-ES" noProof="0" smtClean="0"/>
              <a:t>01/05/2023</a:t>
            </a:fld>
            <a:endParaRPr lang="es-ES" noProof="0"/>
          </a:p>
        </p:txBody>
      </p:sp>
      <p:sp>
        <p:nvSpPr>
          <p:cNvPr id="3" name="Marcador de posición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38078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1" y="753227"/>
            <a:ext cx="9613859" cy="1080940"/>
          </a:xfrm>
        </p:spPr>
        <p:txBody>
          <a:bodyPr rtlCol="0" anchor="ctr">
            <a:normAutofit/>
          </a:bodyPr>
          <a:lstStyle>
            <a:lvl1pPr>
              <a:defRPr sz="3600"/>
            </a:lvl1pPr>
          </a:lstStyle>
          <a:p>
            <a:pPr rtl="0"/>
            <a:r>
              <a:rPr lang="es-ES" noProof="0"/>
              <a:t>Haga clic para modificar el estilo de título del patrón</a:t>
            </a:r>
          </a:p>
        </p:txBody>
      </p:sp>
      <p:sp>
        <p:nvSpPr>
          <p:cNvPr id="3" name="Marcador de contenido 2"/>
          <p:cNvSpPr>
            <a:spLocks noGrp="1"/>
          </p:cNvSpPr>
          <p:nvPr>
            <p:ph idx="1" hasCustomPrompt="1"/>
          </p:nvPr>
        </p:nvSpPr>
        <p:spPr>
          <a:xfrm>
            <a:off x="4685846" y="2336873"/>
            <a:ext cx="5608336" cy="3599313"/>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680322" y="2336872"/>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9FB0CCDD-D565-4851-952B-D80CD0AFE5BC}"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24483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3" y="753228"/>
            <a:ext cx="9613857" cy="1080938"/>
          </a:xfrm>
        </p:spPr>
        <p:txBody>
          <a:bodyPr rtlCol="0" anchor="ctr">
            <a:normAutofit/>
          </a:bodyPr>
          <a:lstStyle>
            <a:lvl1pPr>
              <a:defRPr sz="36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680323" y="2336873"/>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47B800FE-1AD8-418C-B32C-9BEF919C4907}" type="datetime1">
              <a:rPr lang="es-ES" noProof="0" smtClean="0"/>
              <a:t>01/05/2023</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16444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agen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Marcador de posición de título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4AB4CF47-E533-4A70-BF49-6C810311C9C9}" type="datetime1">
              <a:rPr lang="es-ES" noProof="0" smtClean="0"/>
              <a:t>01/05/2023</a:t>
            </a:fld>
            <a:endParaRPr lang="es-ES" noProof="0" dirty="0"/>
          </a:p>
        </p:txBody>
      </p:sp>
      <p:sp>
        <p:nvSpPr>
          <p:cNvPr id="5" name="Marcador de posición de pie de página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385806338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18EB7F9-40D1-422D-8A3D-8DE631B08A57}"/>
              </a:ext>
            </a:extLst>
          </p:cNvPr>
          <p:cNvPicPr>
            <a:picLocks noChangeAspect="1"/>
          </p:cNvPicPr>
          <p:nvPr/>
        </p:nvPicPr>
        <p:blipFill>
          <a:blip r:embed="rId3"/>
          <a:stretch>
            <a:fillRect/>
          </a:stretch>
        </p:blipFill>
        <p:spPr>
          <a:xfrm>
            <a:off x="1771796" y="10"/>
            <a:ext cx="8642055" cy="6857991"/>
          </a:xfrm>
          <a:prstGeom prst="rect">
            <a:avLst/>
          </a:prstGeom>
        </p:spPr>
      </p:pic>
      <p:sp>
        <p:nvSpPr>
          <p:cNvPr id="110" name="Rectángulo 10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48F08EB-495B-4F59-9AE0-81E72B1F1640}"/>
              </a:ext>
            </a:extLst>
          </p:cNvPr>
          <p:cNvSpPr>
            <a:spLocks noGrp="1"/>
          </p:cNvSpPr>
          <p:nvPr>
            <p:ph type="ctrTitle"/>
          </p:nvPr>
        </p:nvSpPr>
        <p:spPr>
          <a:xfrm>
            <a:off x="680322" y="4402667"/>
            <a:ext cx="8133478" cy="940240"/>
          </a:xfrm>
        </p:spPr>
        <p:txBody>
          <a:bodyPr rtlCol="0">
            <a:normAutofit/>
          </a:bodyPr>
          <a:lstStyle/>
          <a:p>
            <a:pPr rtl="0"/>
            <a:r>
              <a:rPr lang="es-ES" sz="4800" dirty="0"/>
              <a:t>Arquitectura y entorno</a:t>
            </a:r>
          </a:p>
        </p:txBody>
      </p:sp>
      <p:sp>
        <p:nvSpPr>
          <p:cNvPr id="112" name="Rectángulo 1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ángulo 1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16" name="Rectángulo 1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Tree>
    <p:extLst>
      <p:ext uri="{BB962C8B-B14F-4D97-AF65-F5344CB8AC3E}">
        <p14:creationId xmlns:p14="http://schemas.microsoft.com/office/powerpoint/2010/main" val="1857943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C4D07-F3F6-49E8-9225-A57DD22D727B}"/>
              </a:ext>
            </a:extLst>
          </p:cNvPr>
          <p:cNvSpPr>
            <a:spLocks noGrp="1"/>
          </p:cNvSpPr>
          <p:nvPr>
            <p:ph type="title"/>
          </p:nvPr>
        </p:nvSpPr>
        <p:spPr/>
        <p:txBody>
          <a:bodyPr/>
          <a:lstStyle/>
          <a:p>
            <a:r>
              <a:rPr lang="es-AR" dirty="0"/>
              <a:t>Espacio libre</a:t>
            </a:r>
          </a:p>
        </p:txBody>
      </p:sp>
      <p:pic>
        <p:nvPicPr>
          <p:cNvPr id="4" name="Marcador de contenido 3">
            <a:extLst>
              <a:ext uri="{FF2B5EF4-FFF2-40B4-BE49-F238E27FC236}">
                <a16:creationId xmlns:a16="http://schemas.microsoft.com/office/drawing/2014/main" id="{A7053868-4C8D-43D1-B65A-BC5F3BD4D644}"/>
              </a:ext>
            </a:extLst>
          </p:cNvPr>
          <p:cNvPicPr>
            <a:picLocks noGrp="1" noChangeAspect="1"/>
          </p:cNvPicPr>
          <p:nvPr>
            <p:ph idx="1"/>
          </p:nvPr>
        </p:nvPicPr>
        <p:blipFill>
          <a:blip r:embed="rId2"/>
          <a:stretch>
            <a:fillRect/>
          </a:stretch>
        </p:blipFill>
        <p:spPr>
          <a:xfrm>
            <a:off x="1568476" y="2234510"/>
            <a:ext cx="8100310" cy="4404830"/>
          </a:xfrm>
          <a:prstGeom prst="rect">
            <a:avLst/>
          </a:prstGeom>
        </p:spPr>
      </p:pic>
    </p:spTree>
    <p:extLst>
      <p:ext uri="{BB962C8B-B14F-4D97-AF65-F5344CB8AC3E}">
        <p14:creationId xmlns:p14="http://schemas.microsoft.com/office/powerpoint/2010/main" val="166695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C2CE2-060B-46A3-A241-A7EFA4786C85}"/>
              </a:ext>
            </a:extLst>
          </p:cNvPr>
          <p:cNvSpPr>
            <a:spLocks noGrp="1"/>
          </p:cNvSpPr>
          <p:nvPr>
            <p:ph type="title"/>
          </p:nvPr>
        </p:nvSpPr>
        <p:spPr/>
        <p:txBody>
          <a:bodyPr/>
          <a:lstStyle/>
          <a:p>
            <a:r>
              <a:rPr lang="es-AR" dirty="0"/>
              <a:t>Dimensión y proporción</a:t>
            </a:r>
          </a:p>
        </p:txBody>
      </p:sp>
      <p:pic>
        <p:nvPicPr>
          <p:cNvPr id="4" name="Marcador de contenido 3">
            <a:extLst>
              <a:ext uri="{FF2B5EF4-FFF2-40B4-BE49-F238E27FC236}">
                <a16:creationId xmlns:a16="http://schemas.microsoft.com/office/drawing/2014/main" id="{14AA3E38-FCB7-439F-8F63-F47B9CDBD60D}"/>
              </a:ext>
            </a:extLst>
          </p:cNvPr>
          <p:cNvPicPr>
            <a:picLocks noGrp="1" noChangeAspect="1"/>
          </p:cNvPicPr>
          <p:nvPr>
            <p:ph idx="1"/>
          </p:nvPr>
        </p:nvPicPr>
        <p:blipFill>
          <a:blip r:embed="rId2"/>
          <a:stretch>
            <a:fillRect/>
          </a:stretch>
        </p:blipFill>
        <p:spPr>
          <a:xfrm>
            <a:off x="2046601" y="2034264"/>
            <a:ext cx="7630135" cy="4517610"/>
          </a:xfrm>
          <a:prstGeom prst="rect">
            <a:avLst/>
          </a:prstGeom>
        </p:spPr>
      </p:pic>
    </p:spTree>
    <p:extLst>
      <p:ext uri="{BB962C8B-B14F-4D97-AF65-F5344CB8AC3E}">
        <p14:creationId xmlns:p14="http://schemas.microsoft.com/office/powerpoint/2010/main" val="346733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2B80E0-DAEB-4EF5-9BDF-4DA0E86957C3}"/>
              </a:ext>
            </a:extLst>
          </p:cNvPr>
          <p:cNvSpPr>
            <a:spLocks noGrp="1"/>
          </p:cNvSpPr>
          <p:nvPr>
            <p:ph type="title"/>
          </p:nvPr>
        </p:nvSpPr>
        <p:spPr/>
        <p:txBody>
          <a:bodyPr/>
          <a:lstStyle/>
          <a:p>
            <a:r>
              <a:rPr lang="es-AR" dirty="0"/>
              <a:t>Forma</a:t>
            </a:r>
          </a:p>
        </p:txBody>
      </p:sp>
      <p:pic>
        <p:nvPicPr>
          <p:cNvPr id="4" name="Marcador de contenido 3">
            <a:extLst>
              <a:ext uri="{FF2B5EF4-FFF2-40B4-BE49-F238E27FC236}">
                <a16:creationId xmlns:a16="http://schemas.microsoft.com/office/drawing/2014/main" id="{8CDE41DE-5CEB-44DF-8621-B0369BB7BE3C}"/>
              </a:ext>
            </a:extLst>
          </p:cNvPr>
          <p:cNvPicPr>
            <a:picLocks noGrp="1" noChangeAspect="1"/>
          </p:cNvPicPr>
          <p:nvPr>
            <p:ph idx="1"/>
          </p:nvPr>
        </p:nvPicPr>
        <p:blipFill>
          <a:blip r:embed="rId2"/>
          <a:stretch>
            <a:fillRect/>
          </a:stretch>
        </p:blipFill>
        <p:spPr>
          <a:xfrm>
            <a:off x="2263100" y="2023527"/>
            <a:ext cx="6952461" cy="4695326"/>
          </a:xfrm>
          <a:prstGeom prst="rect">
            <a:avLst/>
          </a:prstGeom>
        </p:spPr>
      </p:pic>
    </p:spTree>
    <p:extLst>
      <p:ext uri="{BB962C8B-B14F-4D97-AF65-F5344CB8AC3E}">
        <p14:creationId xmlns:p14="http://schemas.microsoft.com/office/powerpoint/2010/main" val="233948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B713B-55CF-4DCF-859A-BE73522FC016}"/>
              </a:ext>
            </a:extLst>
          </p:cNvPr>
          <p:cNvSpPr>
            <a:spLocks noGrp="1"/>
          </p:cNvSpPr>
          <p:nvPr>
            <p:ph type="title"/>
          </p:nvPr>
        </p:nvSpPr>
        <p:spPr/>
        <p:txBody>
          <a:bodyPr/>
          <a:lstStyle/>
          <a:p>
            <a:r>
              <a:rPr lang="es-AR" dirty="0"/>
              <a:t>Color</a:t>
            </a:r>
          </a:p>
        </p:txBody>
      </p:sp>
      <p:pic>
        <p:nvPicPr>
          <p:cNvPr id="4" name="Marcador de contenido 3">
            <a:extLst>
              <a:ext uri="{FF2B5EF4-FFF2-40B4-BE49-F238E27FC236}">
                <a16:creationId xmlns:a16="http://schemas.microsoft.com/office/drawing/2014/main" id="{FEDCB36E-3140-49AB-A97D-0B8EA75801CE}"/>
              </a:ext>
            </a:extLst>
          </p:cNvPr>
          <p:cNvPicPr>
            <a:picLocks noGrp="1" noChangeAspect="1"/>
          </p:cNvPicPr>
          <p:nvPr>
            <p:ph idx="1"/>
          </p:nvPr>
        </p:nvPicPr>
        <p:blipFill>
          <a:blip r:embed="rId2"/>
          <a:stretch>
            <a:fillRect/>
          </a:stretch>
        </p:blipFill>
        <p:spPr>
          <a:xfrm>
            <a:off x="1789043" y="2038322"/>
            <a:ext cx="8309113" cy="4712632"/>
          </a:xfrm>
          <a:prstGeom prst="rect">
            <a:avLst/>
          </a:prstGeom>
        </p:spPr>
      </p:pic>
    </p:spTree>
    <p:extLst>
      <p:ext uri="{BB962C8B-B14F-4D97-AF65-F5344CB8AC3E}">
        <p14:creationId xmlns:p14="http://schemas.microsoft.com/office/powerpoint/2010/main" val="130335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4FB091-A642-46FB-BAFC-CE9349EF687A}"/>
              </a:ext>
            </a:extLst>
          </p:cNvPr>
          <p:cNvSpPr>
            <a:spLocks noGrp="1"/>
          </p:cNvSpPr>
          <p:nvPr>
            <p:ph type="title"/>
          </p:nvPr>
        </p:nvSpPr>
        <p:spPr/>
        <p:txBody>
          <a:bodyPr/>
          <a:lstStyle/>
          <a:p>
            <a:r>
              <a:rPr lang="es-AR" dirty="0"/>
              <a:t>Materiales</a:t>
            </a:r>
          </a:p>
        </p:txBody>
      </p:sp>
      <p:pic>
        <p:nvPicPr>
          <p:cNvPr id="4" name="Marcador de contenido 3">
            <a:extLst>
              <a:ext uri="{FF2B5EF4-FFF2-40B4-BE49-F238E27FC236}">
                <a16:creationId xmlns:a16="http://schemas.microsoft.com/office/drawing/2014/main" id="{58AED5F6-7210-4E61-95D7-30CB3E701C74}"/>
              </a:ext>
            </a:extLst>
          </p:cNvPr>
          <p:cNvPicPr>
            <a:picLocks noGrp="1" noChangeAspect="1"/>
          </p:cNvPicPr>
          <p:nvPr>
            <p:ph idx="1"/>
          </p:nvPr>
        </p:nvPicPr>
        <p:blipFill>
          <a:blip r:embed="rId2"/>
          <a:stretch>
            <a:fillRect/>
          </a:stretch>
        </p:blipFill>
        <p:spPr>
          <a:xfrm>
            <a:off x="2154803" y="2011291"/>
            <a:ext cx="7434470" cy="4739553"/>
          </a:xfrm>
          <a:prstGeom prst="rect">
            <a:avLst/>
          </a:prstGeom>
        </p:spPr>
      </p:pic>
    </p:spTree>
    <p:extLst>
      <p:ext uri="{BB962C8B-B14F-4D97-AF65-F5344CB8AC3E}">
        <p14:creationId xmlns:p14="http://schemas.microsoft.com/office/powerpoint/2010/main" val="311816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038E5-E2C5-4392-8D24-8D3D84E260B0}"/>
              </a:ext>
            </a:extLst>
          </p:cNvPr>
          <p:cNvSpPr>
            <a:spLocks noGrp="1"/>
          </p:cNvSpPr>
          <p:nvPr>
            <p:ph type="title"/>
          </p:nvPr>
        </p:nvSpPr>
        <p:spPr/>
        <p:txBody>
          <a:bodyPr/>
          <a:lstStyle/>
          <a:p>
            <a:r>
              <a:rPr lang="es-AR" dirty="0"/>
              <a:t>Contexto</a:t>
            </a:r>
          </a:p>
        </p:txBody>
      </p:sp>
      <p:pic>
        <p:nvPicPr>
          <p:cNvPr id="4" name="Marcador de contenido 3">
            <a:extLst>
              <a:ext uri="{FF2B5EF4-FFF2-40B4-BE49-F238E27FC236}">
                <a16:creationId xmlns:a16="http://schemas.microsoft.com/office/drawing/2014/main" id="{F70DA8D4-6FC9-4573-9BEA-C8CADA790F2B}"/>
              </a:ext>
            </a:extLst>
          </p:cNvPr>
          <p:cNvPicPr>
            <a:picLocks noGrp="1" noChangeAspect="1"/>
          </p:cNvPicPr>
          <p:nvPr>
            <p:ph idx="1"/>
          </p:nvPr>
        </p:nvPicPr>
        <p:blipFill>
          <a:blip r:embed="rId2"/>
          <a:stretch>
            <a:fillRect/>
          </a:stretch>
        </p:blipFill>
        <p:spPr>
          <a:xfrm>
            <a:off x="2250219" y="2014002"/>
            <a:ext cx="6846073" cy="4759006"/>
          </a:xfrm>
          <a:prstGeom prst="rect">
            <a:avLst/>
          </a:prstGeom>
        </p:spPr>
      </p:pic>
    </p:spTree>
    <p:extLst>
      <p:ext uri="{BB962C8B-B14F-4D97-AF65-F5344CB8AC3E}">
        <p14:creationId xmlns:p14="http://schemas.microsoft.com/office/powerpoint/2010/main" val="3647803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7DF70-A351-4A7B-AFB9-EE4870103930}"/>
              </a:ext>
            </a:extLst>
          </p:cNvPr>
          <p:cNvSpPr>
            <a:spLocks noGrp="1"/>
          </p:cNvSpPr>
          <p:nvPr>
            <p:ph type="title"/>
          </p:nvPr>
        </p:nvSpPr>
        <p:spPr/>
        <p:txBody>
          <a:bodyPr/>
          <a:lstStyle/>
          <a:p>
            <a:r>
              <a:rPr lang="es-AR" dirty="0"/>
              <a:t>Contexto</a:t>
            </a:r>
          </a:p>
        </p:txBody>
      </p:sp>
      <p:pic>
        <p:nvPicPr>
          <p:cNvPr id="4" name="Marcador de contenido 3">
            <a:extLst>
              <a:ext uri="{FF2B5EF4-FFF2-40B4-BE49-F238E27FC236}">
                <a16:creationId xmlns:a16="http://schemas.microsoft.com/office/drawing/2014/main" id="{4E48C5A6-E3D6-4D51-92DB-836B2C756007}"/>
              </a:ext>
            </a:extLst>
          </p:cNvPr>
          <p:cNvPicPr>
            <a:picLocks noGrp="1" noChangeAspect="1"/>
          </p:cNvPicPr>
          <p:nvPr>
            <p:ph idx="1"/>
          </p:nvPr>
        </p:nvPicPr>
        <p:blipFill>
          <a:blip r:embed="rId2"/>
          <a:stretch>
            <a:fillRect/>
          </a:stretch>
        </p:blipFill>
        <p:spPr>
          <a:xfrm>
            <a:off x="2064551" y="2060956"/>
            <a:ext cx="7707602" cy="4721505"/>
          </a:xfrm>
          <a:prstGeom prst="rect">
            <a:avLst/>
          </a:prstGeom>
        </p:spPr>
      </p:pic>
    </p:spTree>
    <p:extLst>
      <p:ext uri="{BB962C8B-B14F-4D97-AF65-F5344CB8AC3E}">
        <p14:creationId xmlns:p14="http://schemas.microsoft.com/office/powerpoint/2010/main" val="136105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F26D3-BA1D-4B86-9D98-C2CB7E8D5F0A}"/>
              </a:ext>
            </a:extLst>
          </p:cNvPr>
          <p:cNvSpPr>
            <a:spLocks noGrp="1"/>
          </p:cNvSpPr>
          <p:nvPr>
            <p:ph type="title"/>
          </p:nvPr>
        </p:nvSpPr>
        <p:spPr/>
        <p:txBody>
          <a:bodyPr/>
          <a:lstStyle/>
          <a:p>
            <a:r>
              <a:rPr lang="es-AR" dirty="0"/>
              <a:t>Elementos</a:t>
            </a:r>
          </a:p>
        </p:txBody>
      </p:sp>
      <p:pic>
        <p:nvPicPr>
          <p:cNvPr id="4" name="Marcador de contenido 3">
            <a:extLst>
              <a:ext uri="{FF2B5EF4-FFF2-40B4-BE49-F238E27FC236}">
                <a16:creationId xmlns:a16="http://schemas.microsoft.com/office/drawing/2014/main" id="{398F9D7E-A70C-4712-9FBA-C6C34EAF8CFA}"/>
              </a:ext>
            </a:extLst>
          </p:cNvPr>
          <p:cNvPicPr>
            <a:picLocks noGrp="1" noChangeAspect="1"/>
          </p:cNvPicPr>
          <p:nvPr>
            <p:ph idx="1"/>
          </p:nvPr>
        </p:nvPicPr>
        <p:blipFill>
          <a:blip r:embed="rId2"/>
          <a:stretch>
            <a:fillRect/>
          </a:stretch>
        </p:blipFill>
        <p:spPr>
          <a:xfrm>
            <a:off x="2482858" y="2015340"/>
            <a:ext cx="7432417" cy="4592193"/>
          </a:xfrm>
          <a:prstGeom prst="rect">
            <a:avLst/>
          </a:prstGeom>
        </p:spPr>
      </p:pic>
    </p:spTree>
    <p:extLst>
      <p:ext uri="{BB962C8B-B14F-4D97-AF65-F5344CB8AC3E}">
        <p14:creationId xmlns:p14="http://schemas.microsoft.com/office/powerpoint/2010/main" val="574607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530D1CC-8932-42FB-B788-458075C38DA7}"/>
              </a:ext>
            </a:extLst>
          </p:cNvPr>
          <p:cNvPicPr>
            <a:picLocks noGrp="1" noChangeAspect="1"/>
          </p:cNvPicPr>
          <p:nvPr>
            <p:ph idx="1"/>
          </p:nvPr>
        </p:nvPicPr>
        <p:blipFill>
          <a:blip r:embed="rId2"/>
          <a:stretch>
            <a:fillRect/>
          </a:stretch>
        </p:blipFill>
        <p:spPr>
          <a:xfrm>
            <a:off x="2615978" y="2043353"/>
            <a:ext cx="6655242" cy="4663572"/>
          </a:xfrm>
          <a:prstGeom prst="rect">
            <a:avLst/>
          </a:prstGeom>
        </p:spPr>
      </p:pic>
    </p:spTree>
    <p:extLst>
      <p:ext uri="{BB962C8B-B14F-4D97-AF65-F5344CB8AC3E}">
        <p14:creationId xmlns:p14="http://schemas.microsoft.com/office/powerpoint/2010/main" val="190136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C037EAF-F334-4667-88D7-B786228B2A6A}"/>
              </a:ext>
            </a:extLst>
          </p:cNvPr>
          <p:cNvPicPr>
            <a:picLocks noGrp="1" noChangeAspect="1"/>
          </p:cNvPicPr>
          <p:nvPr>
            <p:ph idx="1"/>
          </p:nvPr>
        </p:nvPicPr>
        <p:blipFill rotWithShape="1">
          <a:blip r:embed="rId2"/>
          <a:srcRect r="6770"/>
          <a:stretch/>
        </p:blipFill>
        <p:spPr>
          <a:xfrm>
            <a:off x="2298448" y="2092109"/>
            <a:ext cx="7092043" cy="4698305"/>
          </a:xfrm>
          <a:prstGeom prst="rect">
            <a:avLst/>
          </a:prstGeom>
        </p:spPr>
      </p:pic>
    </p:spTree>
    <p:extLst>
      <p:ext uri="{BB962C8B-B14F-4D97-AF65-F5344CB8AC3E}">
        <p14:creationId xmlns:p14="http://schemas.microsoft.com/office/powerpoint/2010/main" val="20589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140655-6947-4742-A34B-6286D303A402}"/>
              </a:ext>
            </a:extLst>
          </p:cNvPr>
          <p:cNvSpPr>
            <a:spLocks noGrp="1"/>
          </p:cNvSpPr>
          <p:nvPr>
            <p:ph type="title"/>
          </p:nvPr>
        </p:nvSpPr>
        <p:spPr/>
        <p:txBody>
          <a:bodyPr/>
          <a:lstStyle/>
          <a:p>
            <a:r>
              <a:rPr lang="es-AR" dirty="0"/>
              <a:t>Arquitectura y entorno</a:t>
            </a:r>
          </a:p>
        </p:txBody>
      </p:sp>
      <p:pic>
        <p:nvPicPr>
          <p:cNvPr id="4" name="Marcador de contenido 3">
            <a:extLst>
              <a:ext uri="{FF2B5EF4-FFF2-40B4-BE49-F238E27FC236}">
                <a16:creationId xmlns:a16="http://schemas.microsoft.com/office/drawing/2014/main" id="{3CCAE003-18EF-4144-A3BB-654A3A91DA8B}"/>
              </a:ext>
            </a:extLst>
          </p:cNvPr>
          <p:cNvPicPr>
            <a:picLocks noGrp="1" noChangeAspect="1"/>
          </p:cNvPicPr>
          <p:nvPr>
            <p:ph idx="1"/>
          </p:nvPr>
        </p:nvPicPr>
        <p:blipFill>
          <a:blip r:embed="rId2"/>
          <a:stretch>
            <a:fillRect/>
          </a:stretch>
        </p:blipFill>
        <p:spPr>
          <a:xfrm>
            <a:off x="411533" y="2615096"/>
            <a:ext cx="5075718" cy="3598863"/>
          </a:xfrm>
          <a:prstGeom prst="rect">
            <a:avLst/>
          </a:prstGeom>
        </p:spPr>
      </p:pic>
      <p:sp>
        <p:nvSpPr>
          <p:cNvPr id="5" name="Rectángulo 4">
            <a:extLst>
              <a:ext uri="{FF2B5EF4-FFF2-40B4-BE49-F238E27FC236}">
                <a16:creationId xmlns:a16="http://schemas.microsoft.com/office/drawing/2014/main" id="{EC64F9D5-8245-4EEC-8565-FAF4AF08DCC7}"/>
              </a:ext>
            </a:extLst>
          </p:cNvPr>
          <p:cNvSpPr/>
          <p:nvPr/>
        </p:nvSpPr>
        <p:spPr>
          <a:xfrm>
            <a:off x="5684467" y="3429000"/>
            <a:ext cx="6096000" cy="2031325"/>
          </a:xfrm>
          <a:prstGeom prst="rect">
            <a:avLst/>
          </a:prstGeom>
        </p:spPr>
        <p:txBody>
          <a:bodyPr>
            <a:spAutoFit/>
          </a:bodyPr>
          <a:lstStyle/>
          <a:p>
            <a:r>
              <a:rPr lang="es-AR" dirty="0"/>
              <a:t>Cuando hablamos de arquitectura y entorno o simplemente de arquitectura, muchas veces olvidamos el entorno, siendo este un concepto fundamental para entender la obra en sí. En Arquitectura entendemos el entorno como un concepto generador de la arquitectura, dado que la identificación del lugar, junto con las preexistencias, establecen el núcleo originario de esta.</a:t>
            </a:r>
          </a:p>
        </p:txBody>
      </p:sp>
    </p:spTree>
    <p:extLst>
      <p:ext uri="{BB962C8B-B14F-4D97-AF65-F5344CB8AC3E}">
        <p14:creationId xmlns:p14="http://schemas.microsoft.com/office/powerpoint/2010/main" val="372271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3DDB4E5-4439-4BA1-B8B7-98CD810C87E9}"/>
              </a:ext>
            </a:extLst>
          </p:cNvPr>
          <p:cNvPicPr>
            <a:picLocks noGrp="1" noChangeAspect="1"/>
          </p:cNvPicPr>
          <p:nvPr>
            <p:ph idx="1"/>
          </p:nvPr>
        </p:nvPicPr>
        <p:blipFill>
          <a:blip r:embed="rId2"/>
          <a:stretch>
            <a:fillRect/>
          </a:stretch>
        </p:blipFill>
        <p:spPr>
          <a:xfrm>
            <a:off x="1882105" y="2074407"/>
            <a:ext cx="7807651" cy="4644445"/>
          </a:xfrm>
          <a:prstGeom prst="rect">
            <a:avLst/>
          </a:prstGeom>
        </p:spPr>
      </p:pic>
    </p:spTree>
    <p:extLst>
      <p:ext uri="{BB962C8B-B14F-4D97-AF65-F5344CB8AC3E}">
        <p14:creationId xmlns:p14="http://schemas.microsoft.com/office/powerpoint/2010/main" val="52407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9C5C53B-2F42-41D5-A7A3-E75274FAE99E}"/>
              </a:ext>
            </a:extLst>
          </p:cNvPr>
          <p:cNvPicPr>
            <a:picLocks noChangeAspect="1"/>
          </p:cNvPicPr>
          <p:nvPr/>
        </p:nvPicPr>
        <p:blipFill>
          <a:blip r:embed="rId2"/>
          <a:stretch>
            <a:fillRect/>
          </a:stretch>
        </p:blipFill>
        <p:spPr>
          <a:xfrm>
            <a:off x="2521019" y="2066857"/>
            <a:ext cx="7149962" cy="4791143"/>
          </a:xfrm>
          <a:prstGeom prst="rect">
            <a:avLst/>
          </a:prstGeom>
        </p:spPr>
      </p:pic>
    </p:spTree>
    <p:extLst>
      <p:ext uri="{BB962C8B-B14F-4D97-AF65-F5344CB8AC3E}">
        <p14:creationId xmlns:p14="http://schemas.microsoft.com/office/powerpoint/2010/main" val="2452051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4EDA4B1A-9088-4551-A08F-6B4C660CD419}"/>
              </a:ext>
            </a:extLst>
          </p:cNvPr>
          <p:cNvPicPr>
            <a:picLocks noGrp="1" noChangeAspect="1"/>
          </p:cNvPicPr>
          <p:nvPr>
            <p:ph idx="1"/>
          </p:nvPr>
        </p:nvPicPr>
        <p:blipFill>
          <a:blip r:embed="rId2"/>
          <a:stretch>
            <a:fillRect/>
          </a:stretch>
        </p:blipFill>
        <p:spPr>
          <a:xfrm>
            <a:off x="2528515" y="1967395"/>
            <a:ext cx="6520069" cy="4778203"/>
          </a:xfrm>
          <a:prstGeom prst="rect">
            <a:avLst/>
          </a:prstGeom>
        </p:spPr>
      </p:pic>
    </p:spTree>
    <p:extLst>
      <p:ext uri="{BB962C8B-B14F-4D97-AF65-F5344CB8AC3E}">
        <p14:creationId xmlns:p14="http://schemas.microsoft.com/office/powerpoint/2010/main" val="3355665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2890C8E-FE44-4DE9-864B-049D64CC0BE8}"/>
              </a:ext>
            </a:extLst>
          </p:cNvPr>
          <p:cNvPicPr>
            <a:picLocks noGrp="1" noChangeAspect="1"/>
          </p:cNvPicPr>
          <p:nvPr>
            <p:ph idx="1"/>
          </p:nvPr>
        </p:nvPicPr>
        <p:blipFill>
          <a:blip r:embed="rId2"/>
          <a:stretch>
            <a:fillRect/>
          </a:stretch>
        </p:blipFill>
        <p:spPr>
          <a:xfrm>
            <a:off x="2313829" y="2037679"/>
            <a:ext cx="6981245" cy="4719543"/>
          </a:xfrm>
          <a:prstGeom prst="rect">
            <a:avLst/>
          </a:prstGeom>
        </p:spPr>
      </p:pic>
    </p:spTree>
    <p:extLst>
      <p:ext uri="{BB962C8B-B14F-4D97-AF65-F5344CB8AC3E}">
        <p14:creationId xmlns:p14="http://schemas.microsoft.com/office/powerpoint/2010/main" val="3274124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9BD8917-8920-4B89-8BC7-C924A19106D9}"/>
              </a:ext>
            </a:extLst>
          </p:cNvPr>
          <p:cNvPicPr>
            <a:picLocks noGrp="1" noChangeAspect="1"/>
          </p:cNvPicPr>
          <p:nvPr>
            <p:ph idx="1"/>
          </p:nvPr>
        </p:nvPicPr>
        <p:blipFill>
          <a:blip r:embed="rId2"/>
          <a:stretch>
            <a:fillRect/>
          </a:stretch>
        </p:blipFill>
        <p:spPr>
          <a:xfrm>
            <a:off x="2218297" y="1996948"/>
            <a:ext cx="7283512" cy="4769614"/>
          </a:xfrm>
          <a:prstGeom prst="rect">
            <a:avLst/>
          </a:prstGeom>
        </p:spPr>
      </p:pic>
    </p:spTree>
    <p:extLst>
      <p:ext uri="{BB962C8B-B14F-4D97-AF65-F5344CB8AC3E}">
        <p14:creationId xmlns:p14="http://schemas.microsoft.com/office/powerpoint/2010/main" val="2183330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4D39C499-E4A1-4912-8D45-A9B55402A33E}"/>
              </a:ext>
            </a:extLst>
          </p:cNvPr>
          <p:cNvPicPr>
            <a:picLocks noGrp="1" noChangeAspect="1"/>
          </p:cNvPicPr>
          <p:nvPr>
            <p:ph idx="1"/>
          </p:nvPr>
        </p:nvPicPr>
        <p:blipFill>
          <a:blip r:embed="rId2"/>
          <a:stretch>
            <a:fillRect/>
          </a:stretch>
        </p:blipFill>
        <p:spPr>
          <a:xfrm>
            <a:off x="2520564" y="1947422"/>
            <a:ext cx="6782462" cy="4910578"/>
          </a:xfrm>
          <a:prstGeom prst="rect">
            <a:avLst/>
          </a:prstGeom>
        </p:spPr>
      </p:pic>
    </p:spTree>
    <p:extLst>
      <p:ext uri="{BB962C8B-B14F-4D97-AF65-F5344CB8AC3E}">
        <p14:creationId xmlns:p14="http://schemas.microsoft.com/office/powerpoint/2010/main" val="120085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Imagen 1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5" name="Imagen 1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ángulo 1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ángulo 1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ángulo 20">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23" name="Imagen 22">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Rectángulo 24">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27" name="Rectángulo 26">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990FFBA-DDAE-4248-B30B-2821CE5E9396}"/>
              </a:ext>
            </a:extLst>
          </p:cNvPr>
          <p:cNvSpPr>
            <a:spLocks noGrp="1"/>
          </p:cNvSpPr>
          <p:nvPr>
            <p:ph type="title"/>
          </p:nvPr>
        </p:nvSpPr>
        <p:spPr>
          <a:xfrm>
            <a:off x="853946" y="753228"/>
            <a:ext cx="7087552" cy="1080938"/>
          </a:xfrm>
        </p:spPr>
        <p:txBody>
          <a:bodyPr vert="horz" lIns="91440" tIns="45720" rIns="91440" bIns="45720" rtlCol="0" anchor="ctr">
            <a:normAutofit/>
          </a:bodyPr>
          <a:lstStyle/>
          <a:p>
            <a:pPr rtl="0"/>
            <a:r>
              <a:rPr lang="es-ES" dirty="0"/>
              <a:t>Guía</a:t>
            </a:r>
          </a:p>
        </p:txBody>
      </p:sp>
      <p:pic>
        <p:nvPicPr>
          <p:cNvPr id="29" name="Imagen 28">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2" y="1970240"/>
            <a:ext cx="7967048" cy="321164"/>
          </a:xfrm>
          <a:prstGeom prst="rect">
            <a:avLst/>
          </a:prstGeom>
        </p:spPr>
      </p:pic>
      <p:pic>
        <p:nvPicPr>
          <p:cNvPr id="16" name="Imagen 15">
            <a:extLst>
              <a:ext uri="{FF2B5EF4-FFF2-40B4-BE49-F238E27FC236}">
                <a16:creationId xmlns:a16="http://schemas.microsoft.com/office/drawing/2014/main" id="{7DDD8B0B-14BB-464F-9FF8-3FF5470C36A0}"/>
              </a:ext>
            </a:extLst>
          </p:cNvPr>
          <p:cNvPicPr>
            <a:picLocks noChangeAspect="1"/>
          </p:cNvPicPr>
          <p:nvPr/>
        </p:nvPicPr>
        <p:blipFill>
          <a:blip r:embed="rId6"/>
          <a:stretch>
            <a:fillRect/>
          </a:stretch>
        </p:blipFill>
        <p:spPr>
          <a:xfrm>
            <a:off x="7264111" y="-2"/>
            <a:ext cx="4998720" cy="6858000"/>
          </a:xfrm>
          <a:prstGeom prst="rect">
            <a:avLst/>
          </a:prstGeom>
        </p:spPr>
      </p:pic>
      <p:pic>
        <p:nvPicPr>
          <p:cNvPr id="22" name="Imagen 21">
            <a:extLst>
              <a:ext uri="{FF2B5EF4-FFF2-40B4-BE49-F238E27FC236}">
                <a16:creationId xmlns:a16="http://schemas.microsoft.com/office/drawing/2014/main" id="{D2A260E6-8026-4487-82B6-EB8C6C62C483}"/>
              </a:ext>
            </a:extLst>
          </p:cNvPr>
          <p:cNvPicPr>
            <a:picLocks noChangeAspect="1"/>
          </p:cNvPicPr>
          <p:nvPr/>
        </p:nvPicPr>
        <p:blipFill>
          <a:blip r:embed="rId7"/>
          <a:stretch>
            <a:fillRect/>
          </a:stretch>
        </p:blipFill>
        <p:spPr>
          <a:xfrm>
            <a:off x="467263" y="2201276"/>
            <a:ext cx="5528745" cy="4433246"/>
          </a:xfrm>
          <a:prstGeom prst="rect">
            <a:avLst/>
          </a:prstGeom>
        </p:spPr>
      </p:pic>
    </p:spTree>
    <p:extLst>
      <p:ext uri="{BB962C8B-B14F-4D97-AF65-F5344CB8AC3E}">
        <p14:creationId xmlns:p14="http://schemas.microsoft.com/office/powerpoint/2010/main" val="427064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44FFAF-C090-47C2-9E18-91B941B71F4C}"/>
              </a:ext>
            </a:extLst>
          </p:cNvPr>
          <p:cNvPicPr>
            <a:picLocks noChangeAspect="1"/>
          </p:cNvPicPr>
          <p:nvPr/>
        </p:nvPicPr>
        <p:blipFill rotWithShape="1">
          <a:blip r:embed="rId2"/>
          <a:srcRect b="5503"/>
          <a:stretch/>
        </p:blipFill>
        <p:spPr>
          <a:xfrm>
            <a:off x="3459443" y="0"/>
            <a:ext cx="4666790" cy="6857999"/>
          </a:xfrm>
          <a:prstGeom prst="rect">
            <a:avLst/>
          </a:prstGeom>
        </p:spPr>
      </p:pic>
    </p:spTree>
    <p:extLst>
      <p:ext uri="{BB962C8B-B14F-4D97-AF65-F5344CB8AC3E}">
        <p14:creationId xmlns:p14="http://schemas.microsoft.com/office/powerpoint/2010/main" val="883127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58CAD7-06F7-4A47-8FBE-2D92C5C91A4E}"/>
              </a:ext>
            </a:extLst>
          </p:cNvPr>
          <p:cNvPicPr>
            <a:picLocks noChangeAspect="1"/>
          </p:cNvPicPr>
          <p:nvPr/>
        </p:nvPicPr>
        <p:blipFill rotWithShape="1">
          <a:blip r:embed="rId2"/>
          <a:srcRect b="2076"/>
          <a:stretch/>
        </p:blipFill>
        <p:spPr>
          <a:xfrm>
            <a:off x="3535105" y="76200"/>
            <a:ext cx="4479809" cy="6705600"/>
          </a:xfrm>
          <a:prstGeom prst="rect">
            <a:avLst/>
          </a:prstGeom>
        </p:spPr>
      </p:pic>
    </p:spTree>
    <p:extLst>
      <p:ext uri="{BB962C8B-B14F-4D97-AF65-F5344CB8AC3E}">
        <p14:creationId xmlns:p14="http://schemas.microsoft.com/office/powerpoint/2010/main" val="4240144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5D7F97-D419-4E5D-BCC8-7CB60D0A3F50}"/>
              </a:ext>
            </a:extLst>
          </p:cNvPr>
          <p:cNvPicPr>
            <a:picLocks noChangeAspect="1"/>
          </p:cNvPicPr>
          <p:nvPr/>
        </p:nvPicPr>
        <p:blipFill>
          <a:blip r:embed="rId2"/>
          <a:stretch>
            <a:fillRect/>
          </a:stretch>
        </p:blipFill>
        <p:spPr>
          <a:xfrm>
            <a:off x="1412682" y="2192069"/>
            <a:ext cx="8605962" cy="4475100"/>
          </a:xfrm>
          <a:prstGeom prst="rect">
            <a:avLst/>
          </a:prstGeom>
        </p:spPr>
      </p:pic>
    </p:spTree>
    <p:extLst>
      <p:ext uri="{BB962C8B-B14F-4D97-AF65-F5344CB8AC3E}">
        <p14:creationId xmlns:p14="http://schemas.microsoft.com/office/powerpoint/2010/main" val="1235608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DC4D2-223F-4193-8A29-FE8808A46C36}"/>
              </a:ext>
            </a:extLst>
          </p:cNvPr>
          <p:cNvSpPr>
            <a:spLocks noGrp="1"/>
          </p:cNvSpPr>
          <p:nvPr>
            <p:ph type="title"/>
          </p:nvPr>
        </p:nvSpPr>
        <p:spPr/>
        <p:txBody>
          <a:bodyPr/>
          <a:lstStyle/>
          <a:p>
            <a:r>
              <a:rPr lang="es-AR" dirty="0"/>
              <a:t>Arquitectura y entorno</a:t>
            </a:r>
          </a:p>
        </p:txBody>
      </p:sp>
      <p:pic>
        <p:nvPicPr>
          <p:cNvPr id="4" name="Marcador de contenido 3">
            <a:extLst>
              <a:ext uri="{FF2B5EF4-FFF2-40B4-BE49-F238E27FC236}">
                <a16:creationId xmlns:a16="http://schemas.microsoft.com/office/drawing/2014/main" id="{AFE9848B-2606-4AF4-A5A4-D0625B6B6651}"/>
              </a:ext>
            </a:extLst>
          </p:cNvPr>
          <p:cNvPicPr>
            <a:picLocks noGrp="1" noChangeAspect="1"/>
          </p:cNvPicPr>
          <p:nvPr>
            <p:ph idx="1"/>
          </p:nvPr>
        </p:nvPicPr>
        <p:blipFill>
          <a:blip r:embed="rId2"/>
          <a:stretch>
            <a:fillRect/>
          </a:stretch>
        </p:blipFill>
        <p:spPr>
          <a:xfrm>
            <a:off x="269495" y="2448118"/>
            <a:ext cx="3598863" cy="3598863"/>
          </a:xfrm>
          <a:prstGeom prst="rect">
            <a:avLst/>
          </a:prstGeom>
        </p:spPr>
      </p:pic>
      <p:sp>
        <p:nvSpPr>
          <p:cNvPr id="5" name="Rectángulo 4">
            <a:extLst>
              <a:ext uri="{FF2B5EF4-FFF2-40B4-BE49-F238E27FC236}">
                <a16:creationId xmlns:a16="http://schemas.microsoft.com/office/drawing/2014/main" id="{3E0726C6-61BF-4286-A7D0-5D655B8ADAB5}"/>
              </a:ext>
            </a:extLst>
          </p:cNvPr>
          <p:cNvSpPr/>
          <p:nvPr/>
        </p:nvSpPr>
        <p:spPr>
          <a:xfrm>
            <a:off x="4852946" y="3342343"/>
            <a:ext cx="6096000" cy="1477328"/>
          </a:xfrm>
          <a:prstGeom prst="rect">
            <a:avLst/>
          </a:prstGeom>
        </p:spPr>
        <p:txBody>
          <a:bodyPr>
            <a:spAutoFit/>
          </a:bodyPr>
          <a:lstStyle/>
          <a:p>
            <a:r>
              <a:rPr lang="es-AR" dirty="0"/>
              <a:t>Pero la identificación del lugar debe ser un hecho colectivo, entonces la memoria y el fin asociados al lugar adquieren un carácter grupal. De esta manera los emplazamientos adquieren significados sociales, históricos, religiosos, culturales…</a:t>
            </a:r>
          </a:p>
        </p:txBody>
      </p:sp>
    </p:spTree>
    <p:extLst>
      <p:ext uri="{BB962C8B-B14F-4D97-AF65-F5344CB8AC3E}">
        <p14:creationId xmlns:p14="http://schemas.microsoft.com/office/powerpoint/2010/main" val="223611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2A0F90B-F54A-46F2-A6B2-158D1B37F0AF}"/>
              </a:ext>
            </a:extLst>
          </p:cNvPr>
          <p:cNvPicPr>
            <a:picLocks noChangeAspect="1"/>
          </p:cNvPicPr>
          <p:nvPr/>
        </p:nvPicPr>
        <p:blipFill>
          <a:blip r:embed="rId2"/>
          <a:stretch>
            <a:fillRect/>
          </a:stretch>
        </p:blipFill>
        <p:spPr>
          <a:xfrm>
            <a:off x="2123755" y="2037908"/>
            <a:ext cx="8014157" cy="4637211"/>
          </a:xfrm>
          <a:prstGeom prst="rect">
            <a:avLst/>
          </a:prstGeom>
        </p:spPr>
      </p:pic>
    </p:spTree>
    <p:extLst>
      <p:ext uri="{BB962C8B-B14F-4D97-AF65-F5344CB8AC3E}">
        <p14:creationId xmlns:p14="http://schemas.microsoft.com/office/powerpoint/2010/main" val="1325125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8ECF6E53-BD29-4C0D-9AD3-3E1708826A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ángulo 25">
              <a:extLst>
                <a:ext uri="{FF2B5EF4-FFF2-40B4-BE49-F238E27FC236}">
                  <a16:creationId xmlns:a16="http://schemas.microsoft.com/office/drawing/2014/main" id="{353D341A-76E2-4E18-9186-A23AB8AF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27" name="Imagen 26">
              <a:extLst>
                <a:ext uri="{FF2B5EF4-FFF2-40B4-BE49-F238E27FC236}">
                  <a16:creationId xmlns:a16="http://schemas.microsoft.com/office/drawing/2014/main" id="{AADD72CF-72AC-41C3-AC1A-1C864D3110F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sp>
        <p:nvSpPr>
          <p:cNvPr id="29" name="Rectángulo 28">
            <a:extLst>
              <a:ext uri="{FF2B5EF4-FFF2-40B4-BE49-F238E27FC236}">
                <a16:creationId xmlns:a16="http://schemas.microsoft.com/office/drawing/2014/main" id="{51B680D3-33DA-4AED-8452-A96B49AAA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741B0847-8314-49E9-A34A-F9CFC543C552}"/>
              </a:ext>
            </a:extLst>
          </p:cNvPr>
          <p:cNvSpPr>
            <a:spLocks noGrp="1"/>
          </p:cNvSpPr>
          <p:nvPr>
            <p:ph type="ctrTitle"/>
          </p:nvPr>
        </p:nvSpPr>
        <p:spPr>
          <a:xfrm>
            <a:off x="680322" y="4494107"/>
            <a:ext cx="8133478" cy="940240"/>
          </a:xfrm>
        </p:spPr>
        <p:txBody>
          <a:bodyPr rtlCol="0">
            <a:normAutofit/>
          </a:bodyPr>
          <a:lstStyle/>
          <a:p>
            <a:pPr rtl="0"/>
            <a:r>
              <a:rPr lang="es-ES" sz="4800" dirty="0"/>
              <a:t>Gracias</a:t>
            </a:r>
          </a:p>
        </p:txBody>
      </p:sp>
      <p:sp>
        <p:nvSpPr>
          <p:cNvPr id="31" name="Rectángulo 30">
            <a:extLst>
              <a:ext uri="{FF2B5EF4-FFF2-40B4-BE49-F238E27FC236}">
                <a16:creationId xmlns:a16="http://schemas.microsoft.com/office/drawing/2014/main" id="{AB854EE0-7215-4BC8-8518-42D6DB206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ángulo 32">
            <a:extLst>
              <a:ext uri="{FF2B5EF4-FFF2-40B4-BE49-F238E27FC236}">
                <a16:creationId xmlns:a16="http://schemas.microsoft.com/office/drawing/2014/main" id="{2170F728-C2F1-46CE-BA22-F8F0CDF9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5" name="Rectángulo 34">
            <a:extLst>
              <a:ext uri="{FF2B5EF4-FFF2-40B4-BE49-F238E27FC236}">
                <a16:creationId xmlns:a16="http://schemas.microsoft.com/office/drawing/2014/main" id="{212791CF-354A-4144-A3C0-4AC897843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9" name="Imagen 8">
            <a:extLst>
              <a:ext uri="{FF2B5EF4-FFF2-40B4-BE49-F238E27FC236}">
                <a16:creationId xmlns:a16="http://schemas.microsoft.com/office/drawing/2014/main" id="{E62A7E23-2929-4675-A807-1338275FD3B7}"/>
              </a:ext>
            </a:extLst>
          </p:cNvPr>
          <p:cNvPicPr>
            <a:picLocks noChangeAspect="1"/>
          </p:cNvPicPr>
          <p:nvPr/>
        </p:nvPicPr>
        <p:blipFill>
          <a:blip r:embed="rId6"/>
          <a:stretch>
            <a:fillRect/>
          </a:stretch>
        </p:blipFill>
        <p:spPr>
          <a:xfrm>
            <a:off x="65930" y="226879"/>
            <a:ext cx="5715000" cy="3794760"/>
          </a:xfrm>
          <a:prstGeom prst="rect">
            <a:avLst/>
          </a:prstGeom>
        </p:spPr>
      </p:pic>
      <p:pic>
        <p:nvPicPr>
          <p:cNvPr id="11" name="Imagen 10">
            <a:extLst>
              <a:ext uri="{FF2B5EF4-FFF2-40B4-BE49-F238E27FC236}">
                <a16:creationId xmlns:a16="http://schemas.microsoft.com/office/drawing/2014/main" id="{C0129A4D-FB28-4EEF-BDB5-5C68A384F0DD}"/>
              </a:ext>
            </a:extLst>
          </p:cNvPr>
          <p:cNvPicPr>
            <a:picLocks noChangeAspect="1"/>
          </p:cNvPicPr>
          <p:nvPr/>
        </p:nvPicPr>
        <p:blipFill>
          <a:blip r:embed="rId7"/>
          <a:stretch>
            <a:fillRect/>
          </a:stretch>
        </p:blipFill>
        <p:spPr>
          <a:xfrm>
            <a:off x="6241774" y="202031"/>
            <a:ext cx="5731251" cy="3810000"/>
          </a:xfrm>
          <a:prstGeom prst="rect">
            <a:avLst/>
          </a:prstGeom>
        </p:spPr>
      </p:pic>
    </p:spTree>
    <p:extLst>
      <p:ext uri="{BB962C8B-B14F-4D97-AF65-F5344CB8AC3E}">
        <p14:creationId xmlns:p14="http://schemas.microsoft.com/office/powerpoint/2010/main" val="226901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487AB-CDD6-4974-A954-B924377802E4}"/>
              </a:ext>
            </a:extLst>
          </p:cNvPr>
          <p:cNvSpPr>
            <a:spLocks noGrp="1"/>
          </p:cNvSpPr>
          <p:nvPr>
            <p:ph type="title"/>
          </p:nvPr>
        </p:nvSpPr>
        <p:spPr/>
        <p:txBody>
          <a:bodyPr/>
          <a:lstStyle/>
          <a:p>
            <a:r>
              <a:rPr lang="es-AR" dirty="0"/>
              <a:t>Arquitectura y entorno</a:t>
            </a:r>
          </a:p>
        </p:txBody>
      </p:sp>
      <p:sp>
        <p:nvSpPr>
          <p:cNvPr id="4" name="Rectángulo 3">
            <a:extLst>
              <a:ext uri="{FF2B5EF4-FFF2-40B4-BE49-F238E27FC236}">
                <a16:creationId xmlns:a16="http://schemas.microsoft.com/office/drawing/2014/main" id="{FD2BA485-4492-4BFA-AE5A-05B4D8790A44}"/>
              </a:ext>
            </a:extLst>
          </p:cNvPr>
          <p:cNvSpPr/>
          <p:nvPr/>
        </p:nvSpPr>
        <p:spPr>
          <a:xfrm>
            <a:off x="680321" y="2413338"/>
            <a:ext cx="10896778" cy="2246769"/>
          </a:xfrm>
          <a:prstGeom prst="rect">
            <a:avLst/>
          </a:prstGeom>
        </p:spPr>
        <p:txBody>
          <a:bodyPr wrap="square">
            <a:spAutoFit/>
          </a:bodyPr>
          <a:lstStyle/>
          <a:p>
            <a:r>
              <a:rPr lang="es-AR" sz="2800" dirty="0"/>
              <a:t>Cualquiera que sea el ejemplo arquitectónico, se justificará por su entorno incluyéndose la arquitectura como parte de este entorno. La decisión del emplazamiento de un proyecto en un determinado lugar ya implica la generación de vacíos a su alrededor que se convierten en espacios de relación con las demás construcciones.</a:t>
            </a:r>
          </a:p>
        </p:txBody>
      </p:sp>
    </p:spTree>
    <p:extLst>
      <p:ext uri="{BB962C8B-B14F-4D97-AF65-F5344CB8AC3E}">
        <p14:creationId xmlns:p14="http://schemas.microsoft.com/office/powerpoint/2010/main" val="99291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6828B-D127-4450-B665-D7731D504EC7}"/>
              </a:ext>
            </a:extLst>
          </p:cNvPr>
          <p:cNvSpPr>
            <a:spLocks noGrp="1"/>
          </p:cNvSpPr>
          <p:nvPr>
            <p:ph type="title"/>
          </p:nvPr>
        </p:nvSpPr>
        <p:spPr/>
        <p:txBody>
          <a:bodyPr/>
          <a:lstStyle/>
          <a:p>
            <a:br>
              <a:rPr lang="es-AR" dirty="0"/>
            </a:br>
            <a:r>
              <a:rPr lang="es-AR" dirty="0"/>
              <a:t>Análisis</a:t>
            </a:r>
          </a:p>
        </p:txBody>
      </p:sp>
      <p:pic>
        <p:nvPicPr>
          <p:cNvPr id="4" name="Imagen 3">
            <a:extLst>
              <a:ext uri="{FF2B5EF4-FFF2-40B4-BE49-F238E27FC236}">
                <a16:creationId xmlns:a16="http://schemas.microsoft.com/office/drawing/2014/main" id="{A1805693-AABD-4978-9528-B6C58E388178}"/>
              </a:ext>
            </a:extLst>
          </p:cNvPr>
          <p:cNvPicPr>
            <a:picLocks noChangeAspect="1"/>
          </p:cNvPicPr>
          <p:nvPr/>
        </p:nvPicPr>
        <p:blipFill>
          <a:blip r:embed="rId2"/>
          <a:stretch>
            <a:fillRect/>
          </a:stretch>
        </p:blipFill>
        <p:spPr>
          <a:xfrm>
            <a:off x="1288112" y="2234770"/>
            <a:ext cx="8857753" cy="4314783"/>
          </a:xfrm>
          <a:prstGeom prst="rect">
            <a:avLst/>
          </a:prstGeom>
        </p:spPr>
      </p:pic>
    </p:spTree>
    <p:extLst>
      <p:ext uri="{BB962C8B-B14F-4D97-AF65-F5344CB8AC3E}">
        <p14:creationId xmlns:p14="http://schemas.microsoft.com/office/powerpoint/2010/main" val="366832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5C2AC9-86F6-4EFD-B1E5-D75117BCBE5F}"/>
              </a:ext>
            </a:extLst>
          </p:cNvPr>
          <p:cNvSpPr>
            <a:spLocks noGrp="1"/>
          </p:cNvSpPr>
          <p:nvPr>
            <p:ph type="title"/>
          </p:nvPr>
        </p:nvSpPr>
        <p:spPr/>
        <p:txBody>
          <a:bodyPr/>
          <a:lstStyle/>
          <a:p>
            <a:r>
              <a:rPr lang="es-AR" dirty="0"/>
              <a:t>Principales aspectos</a:t>
            </a:r>
          </a:p>
        </p:txBody>
      </p:sp>
      <p:pic>
        <p:nvPicPr>
          <p:cNvPr id="4" name="Marcador de contenido 3">
            <a:extLst>
              <a:ext uri="{FF2B5EF4-FFF2-40B4-BE49-F238E27FC236}">
                <a16:creationId xmlns:a16="http://schemas.microsoft.com/office/drawing/2014/main" id="{B8CBA848-3541-4911-AD47-5D2DA1C2387D}"/>
              </a:ext>
            </a:extLst>
          </p:cNvPr>
          <p:cNvPicPr>
            <a:picLocks noGrp="1" noChangeAspect="1"/>
          </p:cNvPicPr>
          <p:nvPr>
            <p:ph idx="1"/>
          </p:nvPr>
        </p:nvPicPr>
        <p:blipFill>
          <a:blip r:embed="rId2"/>
          <a:stretch>
            <a:fillRect/>
          </a:stretch>
        </p:blipFill>
        <p:spPr>
          <a:xfrm>
            <a:off x="3483044" y="2336800"/>
            <a:ext cx="4009888" cy="3598863"/>
          </a:xfrm>
          <a:prstGeom prst="rect">
            <a:avLst/>
          </a:prstGeom>
        </p:spPr>
      </p:pic>
    </p:spTree>
    <p:extLst>
      <p:ext uri="{BB962C8B-B14F-4D97-AF65-F5344CB8AC3E}">
        <p14:creationId xmlns:p14="http://schemas.microsoft.com/office/powerpoint/2010/main" val="292675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9A9DBB-02DD-4003-9337-F441866FE27B}"/>
              </a:ext>
            </a:extLst>
          </p:cNvPr>
          <p:cNvSpPr>
            <a:spLocks noGrp="1"/>
          </p:cNvSpPr>
          <p:nvPr>
            <p:ph type="title"/>
          </p:nvPr>
        </p:nvSpPr>
        <p:spPr/>
        <p:txBody>
          <a:bodyPr/>
          <a:lstStyle/>
          <a:p>
            <a:r>
              <a:rPr lang="es-AR" dirty="0"/>
              <a:t>Localización</a:t>
            </a:r>
          </a:p>
        </p:txBody>
      </p:sp>
      <p:pic>
        <p:nvPicPr>
          <p:cNvPr id="4" name="Marcador de contenido 3">
            <a:extLst>
              <a:ext uri="{FF2B5EF4-FFF2-40B4-BE49-F238E27FC236}">
                <a16:creationId xmlns:a16="http://schemas.microsoft.com/office/drawing/2014/main" id="{14401416-9635-4281-971D-5F03A0D84184}"/>
              </a:ext>
            </a:extLst>
          </p:cNvPr>
          <p:cNvPicPr>
            <a:picLocks noGrp="1" noChangeAspect="1"/>
          </p:cNvPicPr>
          <p:nvPr>
            <p:ph idx="1"/>
          </p:nvPr>
        </p:nvPicPr>
        <p:blipFill>
          <a:blip r:embed="rId2"/>
          <a:stretch>
            <a:fillRect/>
          </a:stretch>
        </p:blipFill>
        <p:spPr>
          <a:xfrm>
            <a:off x="1397573" y="2336800"/>
            <a:ext cx="8180830" cy="3598863"/>
          </a:xfrm>
          <a:prstGeom prst="rect">
            <a:avLst/>
          </a:prstGeom>
        </p:spPr>
      </p:pic>
    </p:spTree>
    <p:extLst>
      <p:ext uri="{BB962C8B-B14F-4D97-AF65-F5344CB8AC3E}">
        <p14:creationId xmlns:p14="http://schemas.microsoft.com/office/powerpoint/2010/main" val="217629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1D89F-3525-4B0F-A224-7BAB0AAFB004}"/>
              </a:ext>
            </a:extLst>
          </p:cNvPr>
          <p:cNvSpPr>
            <a:spLocks noGrp="1"/>
          </p:cNvSpPr>
          <p:nvPr>
            <p:ph type="title"/>
          </p:nvPr>
        </p:nvSpPr>
        <p:spPr/>
        <p:txBody>
          <a:bodyPr/>
          <a:lstStyle/>
          <a:p>
            <a:r>
              <a:rPr lang="es-AR" dirty="0"/>
              <a:t>Emplazamiento</a:t>
            </a:r>
          </a:p>
        </p:txBody>
      </p:sp>
      <p:pic>
        <p:nvPicPr>
          <p:cNvPr id="4" name="Marcador de contenido 3">
            <a:extLst>
              <a:ext uri="{FF2B5EF4-FFF2-40B4-BE49-F238E27FC236}">
                <a16:creationId xmlns:a16="http://schemas.microsoft.com/office/drawing/2014/main" id="{0B208EF5-EF97-4F0A-83E5-14D903595818}"/>
              </a:ext>
            </a:extLst>
          </p:cNvPr>
          <p:cNvPicPr>
            <a:picLocks noGrp="1" noChangeAspect="1"/>
          </p:cNvPicPr>
          <p:nvPr>
            <p:ph idx="1"/>
          </p:nvPr>
        </p:nvPicPr>
        <p:blipFill>
          <a:blip r:embed="rId2"/>
          <a:stretch>
            <a:fillRect/>
          </a:stretch>
        </p:blipFill>
        <p:spPr>
          <a:xfrm>
            <a:off x="2107096" y="2062861"/>
            <a:ext cx="7553739" cy="4678719"/>
          </a:xfrm>
          <a:prstGeom prst="rect">
            <a:avLst/>
          </a:prstGeom>
        </p:spPr>
      </p:pic>
    </p:spTree>
    <p:extLst>
      <p:ext uri="{BB962C8B-B14F-4D97-AF65-F5344CB8AC3E}">
        <p14:creationId xmlns:p14="http://schemas.microsoft.com/office/powerpoint/2010/main" val="315225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338B95-C556-42F0-8F00-D504F52F5126}"/>
              </a:ext>
            </a:extLst>
          </p:cNvPr>
          <p:cNvSpPr>
            <a:spLocks noGrp="1"/>
          </p:cNvSpPr>
          <p:nvPr>
            <p:ph type="title"/>
          </p:nvPr>
        </p:nvSpPr>
        <p:spPr/>
        <p:txBody>
          <a:bodyPr>
            <a:normAutofit fontScale="90000"/>
          </a:bodyPr>
          <a:lstStyle/>
          <a:p>
            <a:br>
              <a:rPr lang="es-AR" dirty="0"/>
            </a:br>
            <a:r>
              <a:rPr lang="es-AR" dirty="0"/>
              <a:t>Entorno inmediato</a:t>
            </a:r>
            <a:br>
              <a:rPr lang="es-AR" dirty="0"/>
            </a:br>
            <a:endParaRPr lang="es-AR" dirty="0"/>
          </a:p>
        </p:txBody>
      </p:sp>
      <p:pic>
        <p:nvPicPr>
          <p:cNvPr id="4" name="Marcador de contenido 3">
            <a:extLst>
              <a:ext uri="{FF2B5EF4-FFF2-40B4-BE49-F238E27FC236}">
                <a16:creationId xmlns:a16="http://schemas.microsoft.com/office/drawing/2014/main" id="{1C47F0BD-9179-4C5C-97AA-061ADDE18E49}"/>
              </a:ext>
            </a:extLst>
          </p:cNvPr>
          <p:cNvPicPr>
            <a:picLocks noGrp="1" noChangeAspect="1"/>
          </p:cNvPicPr>
          <p:nvPr>
            <p:ph idx="1"/>
          </p:nvPr>
        </p:nvPicPr>
        <p:blipFill>
          <a:blip r:embed="rId2"/>
          <a:stretch>
            <a:fillRect/>
          </a:stretch>
        </p:blipFill>
        <p:spPr>
          <a:xfrm>
            <a:off x="1704655" y="1956124"/>
            <a:ext cx="8393501" cy="4788023"/>
          </a:xfrm>
          <a:prstGeom prst="rect">
            <a:avLst/>
          </a:prstGeom>
        </p:spPr>
      </p:pic>
    </p:spTree>
    <p:extLst>
      <p:ext uri="{BB962C8B-B14F-4D97-AF65-F5344CB8AC3E}">
        <p14:creationId xmlns:p14="http://schemas.microsoft.com/office/powerpoint/2010/main" val="3332842006"/>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3DD8A33-E1BF-490B-B74E-229E36B8D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43B3F5-6B33-4E6C-99DB-B6E6970FB938}">
  <ds:schemaRefs>
    <ds:schemaRef ds:uri="http://schemas.microsoft.com/sharepoint/v3/contenttype/forms"/>
  </ds:schemaRefs>
</ds:datastoreItem>
</file>

<file path=customXml/itemProps3.xml><?xml version="1.0" encoding="utf-8"?>
<ds:datastoreItem xmlns:ds="http://schemas.openxmlformats.org/officeDocument/2006/customXml" ds:itemID="{D4C8D87D-64E3-49C4-B9FF-40FAA6BB3B9C}">
  <ds:schemaRefs>
    <ds:schemaRef ds:uri="http://purl.org/dc/elements/1.1/"/>
    <ds:schemaRef ds:uri="http://schemas.microsoft.com/office/2006/metadata/properties"/>
    <ds:schemaRef ds:uri="http://schemas.openxmlformats.org/package/2006/metadata/core-properties"/>
    <ds:schemaRef ds:uri="71af3243-3dd4-4a8d-8c0d-dd76da1f02a5"/>
    <ds:schemaRef ds:uri="http://purl.org/dc/dcmitype/"/>
    <ds:schemaRef ds:uri="http://schemas.microsoft.com/office/2006/documentManagement/types"/>
    <ds:schemaRef ds:uri="http://purl.org/dc/terms/"/>
    <ds:schemaRef ds:uri="http://schemas.microsoft.com/office/infopath/2007/PartnerControls"/>
    <ds:schemaRef ds:uri="16c05727-aa75-4e4a-9b5f-8a80a11658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Diseño urbano</Template>
  <TotalTime>0</TotalTime>
  <Words>186</Words>
  <Application>Microsoft Office PowerPoint</Application>
  <PresentationFormat>Panorámica</PresentationFormat>
  <Paragraphs>25</Paragraphs>
  <Slides>31</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31</vt:i4>
      </vt:variant>
    </vt:vector>
  </HeadingPairs>
  <TitlesOfParts>
    <vt:vector size="35" baseType="lpstr">
      <vt:lpstr>Arial</vt:lpstr>
      <vt:lpstr>Calibri</vt:lpstr>
      <vt:lpstr>Trebuchet MS</vt:lpstr>
      <vt:lpstr>Berlín</vt:lpstr>
      <vt:lpstr>Arquitectura y entorno</vt:lpstr>
      <vt:lpstr>Arquitectura y entorno</vt:lpstr>
      <vt:lpstr>Arquitectura y entorno</vt:lpstr>
      <vt:lpstr>Arquitectura y entorno</vt:lpstr>
      <vt:lpstr> Análisis</vt:lpstr>
      <vt:lpstr>Principales aspectos</vt:lpstr>
      <vt:lpstr>Localización</vt:lpstr>
      <vt:lpstr>Emplazamiento</vt:lpstr>
      <vt:lpstr> Entorno inmediato </vt:lpstr>
      <vt:lpstr>Espacio libre</vt:lpstr>
      <vt:lpstr>Dimensión y proporción</vt:lpstr>
      <vt:lpstr>Forma</vt:lpstr>
      <vt:lpstr>Color</vt:lpstr>
      <vt:lpstr>Materiales</vt:lpstr>
      <vt:lpstr>Contexto</vt:lpstr>
      <vt:lpstr>Contexto</vt:lpstr>
      <vt:lpstr>Elementos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Guía</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2023-05-01T18:42:16Z</dcterms:created>
  <dcterms:modified xsi:type="dcterms:W3CDTF">2023-05-01T20:11:10Z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