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32" autoAdjust="0"/>
    <p:restoredTop sz="94660"/>
  </p:normalViewPr>
  <p:slideViewPr>
    <p:cSldViewPr>
      <p:cViewPr varScale="1">
        <p:scale>
          <a:sx n="69" d="100"/>
          <a:sy n="69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2210C-4EF3-46D2-B66A-A375ADF5F52B}" type="datetimeFigureOut">
              <a:rPr lang="es-AR" smtClean="0"/>
              <a:pPr/>
              <a:t>9/4/2023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749D0-97D4-433D-A867-54F130B4CDE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Materia: Estimulación temprana</a:t>
            </a:r>
            <a:endParaRPr lang="es-AR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15176" cy="1828816"/>
          </a:xfrm>
        </p:spPr>
        <p:txBody>
          <a:bodyPr/>
          <a:lstStyle/>
          <a:p>
            <a:r>
              <a:rPr lang="es-ES" dirty="0" smtClean="0"/>
              <a:t>Docente: Lic. Florencia </a:t>
            </a:r>
            <a:r>
              <a:rPr lang="es-ES" dirty="0" err="1" smtClean="0"/>
              <a:t>Gelcich</a:t>
            </a:r>
            <a:endParaRPr lang="es-ES" dirty="0" smtClean="0"/>
          </a:p>
          <a:p>
            <a:r>
              <a:rPr lang="es-ES" dirty="0" smtClean="0"/>
              <a:t>Unidad 1. Método de Observación de lactantes. De Esther </a:t>
            </a:r>
            <a:r>
              <a:rPr lang="es-ES" dirty="0" err="1" smtClean="0"/>
              <a:t>Bick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SUPERVISION</a:t>
            </a:r>
            <a:endParaRPr lang="es-AR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Una vez por semana se supervisa el material observado con profesional formado en el método.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Hipótesis e interpretaciones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Aplicaciones del método</a:t>
            </a:r>
            <a:endParaRPr lang="es-AR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57758"/>
          </a:xfrm>
        </p:spPr>
        <p:txBody>
          <a:bodyPr/>
          <a:lstStyle/>
          <a:p>
            <a:r>
              <a:rPr lang="es-ES" dirty="0" smtClean="0"/>
              <a:t>Detección precoz: signos de alarma, posibilita la rápida intervención</a:t>
            </a:r>
          </a:p>
          <a:p>
            <a:r>
              <a:rPr lang="es-ES" dirty="0" smtClean="0"/>
              <a:t>Prevención: en función de elementos observados en el vinculo.</a:t>
            </a:r>
          </a:p>
          <a:p>
            <a:r>
              <a:rPr lang="es-ES" dirty="0" smtClean="0"/>
              <a:t>Terapéutica</a:t>
            </a:r>
          </a:p>
          <a:p>
            <a:r>
              <a:rPr lang="es-ES" dirty="0" smtClean="0"/>
              <a:t>Formación del terapeuta.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Conociendo a Esther </a:t>
            </a:r>
            <a:r>
              <a:rPr lang="es-ES" b="1" dirty="0" err="1" smtClean="0"/>
              <a:t>Bick</a:t>
            </a:r>
            <a:r>
              <a:rPr lang="es-ES" b="1" dirty="0" smtClean="0"/>
              <a:t> …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757758"/>
          </a:xfrm>
        </p:spPr>
        <p:txBody>
          <a:bodyPr>
            <a:normAutofit/>
          </a:bodyPr>
          <a:lstStyle/>
          <a:p>
            <a:r>
              <a:rPr lang="es-ES" dirty="0" smtClean="0"/>
              <a:t>Nació en Polonia (1902) - 1981</a:t>
            </a:r>
            <a:endParaRPr lang="es-ES" dirty="0" smtClean="0"/>
          </a:p>
          <a:p>
            <a:r>
              <a:rPr lang="es-ES" dirty="0" err="1" smtClean="0"/>
              <a:t>Psicologa</a:t>
            </a:r>
            <a:r>
              <a:rPr lang="es-ES" dirty="0" smtClean="0"/>
              <a:t> Psicoanalista</a:t>
            </a:r>
          </a:p>
          <a:p>
            <a:r>
              <a:rPr lang="es-ES" dirty="0" smtClean="0"/>
              <a:t>Realizó </a:t>
            </a:r>
            <a:r>
              <a:rPr lang="es-ES" dirty="0" smtClean="0"/>
              <a:t>esta técnica en 1948, en la </a:t>
            </a:r>
            <a:r>
              <a:rPr lang="es-ES" dirty="0" smtClean="0"/>
              <a:t>clínica </a:t>
            </a:r>
            <a:r>
              <a:rPr lang="es-ES" dirty="0" err="1" smtClean="0"/>
              <a:t>Tavistack</a:t>
            </a:r>
            <a:endParaRPr lang="es-ES" dirty="0" smtClean="0"/>
          </a:p>
          <a:p>
            <a:r>
              <a:rPr lang="es-ES" dirty="0"/>
              <a:t> A</a:t>
            </a:r>
            <a:r>
              <a:rPr lang="es-ES" dirty="0" smtClean="0"/>
              <a:t> pedido de </a:t>
            </a:r>
            <a:r>
              <a:rPr lang="es-ES" dirty="0" err="1" smtClean="0"/>
              <a:t>Dr</a:t>
            </a:r>
            <a:r>
              <a:rPr lang="es-ES" dirty="0" smtClean="0"/>
              <a:t> </a:t>
            </a:r>
            <a:r>
              <a:rPr lang="es-ES" dirty="0" err="1" smtClean="0"/>
              <a:t>Bowlby</a:t>
            </a:r>
            <a:r>
              <a:rPr lang="es-ES" dirty="0" smtClean="0"/>
              <a:t>.</a:t>
            </a:r>
          </a:p>
          <a:p>
            <a:r>
              <a:rPr lang="es-ES" dirty="0" smtClean="0"/>
              <a:t>Objetivo:</a:t>
            </a:r>
            <a:r>
              <a:rPr lang="es-ES" dirty="0" smtClean="0"/>
              <a:t> </a:t>
            </a:r>
            <a:r>
              <a:rPr lang="es-ES" dirty="0" smtClean="0"/>
              <a:t>favorecer la experiencia </a:t>
            </a:r>
            <a:r>
              <a:rPr lang="es-ES" dirty="0" smtClean="0"/>
              <a:t>práctica </a:t>
            </a:r>
            <a:r>
              <a:rPr lang="es-ES" dirty="0" smtClean="0"/>
              <a:t>de psicoterapeutas en </a:t>
            </a:r>
            <a:r>
              <a:rPr lang="es-ES" dirty="0" smtClean="0"/>
              <a:t>formación</a:t>
            </a:r>
          </a:p>
          <a:p>
            <a:r>
              <a:rPr lang="es-ES" dirty="0" smtClean="0"/>
              <a:t>Beneficios en área clínica</a:t>
            </a:r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s-ES" b="1" dirty="0" smtClean="0">
                <a:solidFill>
                  <a:srgbClr val="0070C0"/>
                </a:solidFill>
              </a:rPr>
              <a:t>“ </a:t>
            </a:r>
            <a:r>
              <a:rPr lang="es-ES" b="1" i="1" dirty="0" smtClean="0">
                <a:solidFill>
                  <a:srgbClr val="0070C0"/>
                </a:solidFill>
                <a:latin typeface="Bahnschrift SemiBold SemiConden" pitchFamily="34" charset="0"/>
              </a:rPr>
              <a:t>Observando cuidadosamente a los bebes podemos obtener un cierto conocimiento de su vida emocional, también ciertos indicadores sobre su desarrollo psiquico posible”</a:t>
            </a:r>
          </a:p>
          <a:p>
            <a:endParaRPr lang="es-ES" dirty="0"/>
          </a:p>
          <a:p>
            <a:pPr>
              <a:buNone/>
            </a:pPr>
            <a:r>
              <a:rPr lang="es-ES" dirty="0" err="1" smtClean="0"/>
              <a:t>Melany</a:t>
            </a:r>
            <a:r>
              <a:rPr lang="es-ES" dirty="0" smtClean="0"/>
              <a:t> Klein. 1948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>Categorías de las enseñanzas de Esther </a:t>
            </a:r>
            <a:r>
              <a:rPr lang="es-ES" b="1" dirty="0" err="1" smtClean="0">
                <a:solidFill>
                  <a:srgbClr val="0070C0"/>
                </a:solidFill>
              </a:rPr>
              <a:t>Bick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Descubrir o redescubrir la comunicación </a:t>
            </a:r>
            <a:r>
              <a:rPr lang="es-ES" dirty="0" err="1" smtClean="0"/>
              <a:t>preverbal</a:t>
            </a:r>
            <a:endParaRPr lang="es-ES" dirty="0" smtClean="0"/>
          </a:p>
          <a:p>
            <a:pPr>
              <a:buNone/>
            </a:pPr>
            <a:endParaRPr lang="es-ES" dirty="0"/>
          </a:p>
          <a:p>
            <a:r>
              <a:rPr lang="es-ES" dirty="0" smtClean="0"/>
              <a:t>Tolerar atención y contener tensiones emocionales</a:t>
            </a: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 smtClean="0"/>
              <a:t>Comunicación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err="1" smtClean="0"/>
              <a:t>Protoimperativa</a:t>
            </a:r>
            <a:r>
              <a:rPr lang="es-ES" b="1" dirty="0" smtClean="0"/>
              <a:t>: </a:t>
            </a:r>
          </a:p>
          <a:p>
            <a:pPr>
              <a:buNone/>
            </a:pPr>
            <a:r>
              <a:rPr lang="es-ES" dirty="0" smtClean="0"/>
              <a:t>Surge primero. </a:t>
            </a:r>
          </a:p>
          <a:p>
            <a:pPr>
              <a:buNone/>
            </a:pPr>
            <a:r>
              <a:rPr lang="es-ES" dirty="0" smtClean="0"/>
              <a:t>Conductas que comunican.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dirty="0" err="1" smtClean="0"/>
              <a:t>Protodeclarativa</a:t>
            </a:r>
            <a:r>
              <a:rPr lang="es-ES" b="1" dirty="0" smtClean="0"/>
              <a:t>:</a:t>
            </a:r>
          </a:p>
          <a:p>
            <a:pPr>
              <a:buNone/>
            </a:pPr>
            <a:r>
              <a:rPr lang="es-ES" dirty="0" smtClean="0"/>
              <a:t>Comunicación con el adulto en el que </a:t>
            </a:r>
          </a:p>
          <a:p>
            <a:pPr>
              <a:buNone/>
            </a:pPr>
            <a:r>
              <a:rPr lang="es-ES" dirty="0" smtClean="0"/>
              <a:t>hay un ida y vuelta. </a:t>
            </a:r>
          </a:p>
          <a:p>
            <a:pPr>
              <a:buNone/>
            </a:pPr>
            <a:r>
              <a:rPr lang="es-ES" dirty="0" smtClean="0"/>
              <a:t>Intensión de compartir algo con el otro.</a:t>
            </a:r>
            <a:endParaRPr lang="es-AR" dirty="0"/>
          </a:p>
        </p:txBody>
      </p:sp>
      <p:pic>
        <p:nvPicPr>
          <p:cNvPr id="1026" name="Picture 2" descr="C:\Users\laspo\Documents\EStimulacion temprana\angustia 8 m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85728"/>
            <a:ext cx="2857500" cy="1600200"/>
          </a:xfrm>
          <a:prstGeom prst="rect">
            <a:avLst/>
          </a:prstGeom>
          <a:noFill/>
        </p:spPr>
      </p:pic>
      <p:pic>
        <p:nvPicPr>
          <p:cNvPr id="1027" name="Picture 3" descr="C:\Users\laspo\Documents\EStimulacion temprana\bebe salu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928802"/>
            <a:ext cx="2466975" cy="1847850"/>
          </a:xfrm>
          <a:prstGeom prst="rect">
            <a:avLst/>
          </a:prstGeom>
          <a:noFill/>
        </p:spPr>
      </p:pic>
      <p:pic>
        <p:nvPicPr>
          <p:cNvPr id="1028" name="Picture 4" descr="C:\Users\laspo\Documents\EStimulacion temprana\beeb seña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4286256"/>
            <a:ext cx="1831279" cy="2093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70C0"/>
                </a:solidFill>
              </a:rPr>
              <a:t>METODO DE OBSERVACION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14353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ES UNA TECNICA DE RECOLECCION DE DATOS.</a:t>
            </a:r>
          </a:p>
          <a:p>
            <a:endParaRPr lang="es-ES" dirty="0" smtClean="0"/>
          </a:p>
          <a:p>
            <a:r>
              <a:rPr lang="es-ES" dirty="0" smtClean="0"/>
              <a:t>SE BASA EN LO PERCIBIDO POR LOS PROPIOS SENTIDOS DEL OBSERVADOR ( O)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EL O. VISITA UNA VEZ POR SEMANA LA CASA DEL NIÑO Y SU FAMILIA.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DESDE EL NACIMIENTO HASTA LOS 2 AÑOS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SIEMPRE EN EL MISMO HORARIO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  <a:latin typeface="Arial Rounded MT Bold" pitchFamily="34" charset="0"/>
              </a:rPr>
              <a:t>ETAPAS</a:t>
            </a:r>
            <a:endParaRPr lang="es-AR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  <a:latin typeface="Arial Rounded MT Bold" pitchFamily="34" charset="0"/>
              </a:rPr>
              <a:t>1. OBSERVACION</a:t>
            </a:r>
          </a:p>
          <a:p>
            <a:pPr>
              <a:buNone/>
            </a:pPr>
            <a:endParaRPr lang="es-ES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  <a:latin typeface="Arial Rounded MT Bold" pitchFamily="34" charset="0"/>
              </a:rPr>
              <a:t>2. REGISTRO</a:t>
            </a:r>
          </a:p>
          <a:p>
            <a:pPr>
              <a:buNone/>
            </a:pPr>
            <a:endParaRPr lang="es-ES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  <a:latin typeface="Arial Rounded MT Bold" pitchFamily="34" charset="0"/>
              </a:rPr>
              <a:t>3. DISCUSION GRUPAL</a:t>
            </a:r>
            <a:endParaRPr lang="es-AR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OBSERVACION</a:t>
            </a:r>
            <a:endParaRPr lang="es-AR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r>
              <a:rPr lang="es-ES" dirty="0" smtClean="0"/>
              <a:t>El observador se integra a la vida familiar pero tomando distancia.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No debe intervenir. Ser neutral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No juzgar, sin prejuicios</a:t>
            </a:r>
            <a:endParaRPr lang="es-AR" dirty="0"/>
          </a:p>
        </p:txBody>
      </p:sp>
      <p:pic>
        <p:nvPicPr>
          <p:cNvPr id="1026" name="Picture 2" descr="C:\Users\laspo\Documents\EStimulacion temprana\Imag para clases\Bb comi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214818"/>
            <a:ext cx="3548069" cy="2361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REGISTRO</a:t>
            </a:r>
            <a:endParaRPr lang="es-AR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r>
              <a:rPr lang="es-ES" dirty="0" smtClean="0"/>
              <a:t>El O. toma nota lo ma</a:t>
            </a:r>
            <a:r>
              <a:rPr lang="es-ES" dirty="0" smtClean="0"/>
              <a:t>s detallado posible de lo que pudo observar: gestos, sonidos, interrelación con la mamá, papá, hermanos, otras personas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Sentimientos, pensamientos y asociaciones del O.</a:t>
            </a:r>
            <a:endParaRPr lang="es-AR" dirty="0"/>
          </a:p>
        </p:txBody>
      </p:sp>
      <p:pic>
        <p:nvPicPr>
          <p:cNvPr id="2050" name="Picture 2" descr="C:\Users\laspo\Documents\EStimulacion temprana\Imag para clases\REGIST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0"/>
            <a:ext cx="2524125" cy="180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326</Words>
  <Application>Microsoft Office PowerPoint</Application>
  <PresentationFormat>Presentación en pantalla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Materia: Estimulación temprana</vt:lpstr>
      <vt:lpstr>Conociendo a Esther Bick …</vt:lpstr>
      <vt:lpstr>Diapositiva 3</vt:lpstr>
      <vt:lpstr>Categorías de las enseñanzas de Esther Bick</vt:lpstr>
      <vt:lpstr>Comunicación</vt:lpstr>
      <vt:lpstr>METODO DE OBSERVACION</vt:lpstr>
      <vt:lpstr>ETAPAS</vt:lpstr>
      <vt:lpstr>OBSERVACION</vt:lpstr>
      <vt:lpstr>REGISTRO</vt:lpstr>
      <vt:lpstr>SUPERVISION</vt:lpstr>
      <vt:lpstr>Aplicaciones del método</vt:lpstr>
    </vt:vector>
  </TitlesOfParts>
  <Company>EXO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Materia: Estimulación temprana</dc:title>
  <dc:creator>laspower@outlook.com</dc:creator>
  <cp:lastModifiedBy>laspower@outlook.com</cp:lastModifiedBy>
  <cp:revision>39</cp:revision>
  <dcterms:created xsi:type="dcterms:W3CDTF">2022-05-23T11:46:26Z</dcterms:created>
  <dcterms:modified xsi:type="dcterms:W3CDTF">2023-04-09T13:40:33Z</dcterms:modified>
</cp:coreProperties>
</file>