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4"/>
  </p:sldMasterIdLst>
  <p:sldIdLst>
    <p:sldId id="256" r:id="rId5"/>
    <p:sldId id="258" r:id="rId6"/>
    <p:sldId id="264" r:id="rId7"/>
    <p:sldId id="260"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47D71A-34E9-48E8-AA39-39E72C1EA93F}" v="686" dt="2021-03-16T23:19:03.6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2:51:29.012"/>
    </inkml:context>
    <inkml:brush xml:id="br0">
      <inkml:brushProperty name="width" value="0.05" units="cm"/>
      <inkml:brushProperty name="height" value="0.05" units="cm"/>
    </inkml:brush>
  </inkml:definitions>
  <inkml:trace contextRef="#ctx0" brushRef="#br0">1 0 32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07:00.709"/>
    </inkml:context>
    <inkml:brush xml:id="br0">
      <inkml:brushProperty name="width" value="0.05" units="cm"/>
      <inkml:brushProperty name="height" value="0.05" units="cm"/>
    </inkml:brush>
  </inkml:definitions>
  <inkml:trace contextRef="#ctx0" brushRef="#br0">1 0 32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09:07.221"/>
    </inkml:context>
    <inkml:brush xml:id="br0">
      <inkml:brushProperty name="width" value="0.05" units="cm"/>
      <inkml:brushProperty name="height" value="0.05" units="cm"/>
    </inkml:brush>
  </inkml:definitions>
  <inkml:trace contextRef="#ctx0" brushRef="#br0">1 0 32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11:08.543"/>
    </inkml:context>
    <inkml:brush xml:id="br0">
      <inkml:brushProperty name="width" value="0.05" units="cm"/>
      <inkml:brushProperty name="height" value="0.05" units="cm"/>
    </inkml:brush>
  </inkml:definitions>
  <inkml:trace contextRef="#ctx0" brushRef="#br0">1 0 32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6T23:14:48.403"/>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April 5, 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2714521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April 5, 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79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April 5, 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4953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April 5, 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279706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April 5, 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80583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April 5, 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‹Nº›</a:t>
            </a:fld>
            <a:endParaRPr lang="en-US" dirty="0"/>
          </a:p>
        </p:txBody>
      </p:sp>
    </p:spTree>
    <p:extLst>
      <p:ext uri="{BB962C8B-B14F-4D97-AF65-F5344CB8AC3E}">
        <p14:creationId xmlns:p14="http://schemas.microsoft.com/office/powerpoint/2010/main" val="413787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April 5, 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631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April 5, 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‹Nº›</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81517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April 5, 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3755482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April 5, 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60659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April 5, 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‹Nº›</a:t>
            </a:fld>
            <a:endParaRPr lang="en-US"/>
          </a:p>
        </p:txBody>
      </p:sp>
    </p:spTree>
    <p:extLst>
      <p:ext uri="{BB962C8B-B14F-4D97-AF65-F5344CB8AC3E}">
        <p14:creationId xmlns:p14="http://schemas.microsoft.com/office/powerpoint/2010/main" val="165351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April 5, 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‹Nº›</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052208715"/>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6" r:id="rId7"/>
    <p:sldLayoutId id="2147483782" r:id="rId8"/>
    <p:sldLayoutId id="2147483783" r:id="rId9"/>
    <p:sldLayoutId id="2147483784" r:id="rId10"/>
    <p:sldLayoutId id="2147483785"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4.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C54F4CE-85F0-46ED-80DA-9518C9251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ADD1FCA-8ACB-4958-81DD-4CDD6D3E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5440670"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B28281-3783-403A-B1AB-0182A003DFE3}"/>
              </a:ext>
            </a:extLst>
          </p:cNvPr>
          <p:cNvSpPr>
            <a:spLocks noGrp="1"/>
          </p:cNvSpPr>
          <p:nvPr>
            <p:ph type="ctrTitle"/>
          </p:nvPr>
        </p:nvSpPr>
        <p:spPr>
          <a:xfrm>
            <a:off x="773408" y="992094"/>
            <a:ext cx="3760499" cy="2795160"/>
          </a:xfrm>
        </p:spPr>
        <p:txBody>
          <a:bodyPr>
            <a:normAutofit/>
          </a:bodyPr>
          <a:lstStyle/>
          <a:p>
            <a:endParaRPr lang="tr-TR"/>
          </a:p>
          <a:p>
            <a:r>
              <a:rPr lang="tr-TR" dirty="0">
                <a:cs typeface="Arial"/>
              </a:rPr>
              <a:t>Los </a:t>
            </a:r>
            <a:r>
              <a:rPr lang="tr-TR" dirty="0" err="1">
                <a:cs typeface="Arial"/>
              </a:rPr>
              <a:t>orígenes</a:t>
            </a:r>
            <a:r>
              <a:rPr lang="tr-TR" dirty="0">
                <a:cs typeface="Arial"/>
              </a:rPr>
              <a:t> de la </a:t>
            </a:r>
            <a:r>
              <a:rPr lang="tr-TR" dirty="0" err="1">
                <a:cs typeface="Arial"/>
              </a:rPr>
              <a:t>Filosofía</a:t>
            </a:r>
            <a:endParaRPr lang="tr-TR" dirty="0" err="1"/>
          </a:p>
        </p:txBody>
      </p:sp>
      <p:sp>
        <p:nvSpPr>
          <p:cNvPr id="3" name="Subtitle 2">
            <a:extLst>
              <a:ext uri="{FF2B5EF4-FFF2-40B4-BE49-F238E27FC236}">
                <a16:creationId xmlns:a16="http://schemas.microsoft.com/office/drawing/2014/main" id="{C4542EAC-8BF3-4BFD-9891-145BC49409C2}"/>
              </a:ext>
            </a:extLst>
          </p:cNvPr>
          <p:cNvSpPr>
            <a:spLocks noGrp="1"/>
          </p:cNvSpPr>
          <p:nvPr>
            <p:ph type="subTitle" idx="1"/>
          </p:nvPr>
        </p:nvSpPr>
        <p:spPr>
          <a:xfrm>
            <a:off x="916994" y="4121253"/>
            <a:ext cx="3473327" cy="1136843"/>
          </a:xfrm>
        </p:spPr>
        <p:txBody>
          <a:bodyPr>
            <a:normAutofit/>
          </a:bodyPr>
          <a:lstStyle/>
          <a:p>
            <a:endParaRPr lang="tr-TR"/>
          </a:p>
        </p:txBody>
      </p:sp>
      <p:pic>
        <p:nvPicPr>
          <p:cNvPr id="4" name="Picture 3" descr="Planta joven a la luz de la mañana">
            <a:extLst>
              <a:ext uri="{FF2B5EF4-FFF2-40B4-BE49-F238E27FC236}">
                <a16:creationId xmlns:a16="http://schemas.microsoft.com/office/drawing/2014/main" id="{C397F763-455B-4583-81D9-1F7DA4135784}"/>
              </a:ext>
            </a:extLst>
          </p:cNvPr>
          <p:cNvPicPr>
            <a:picLocks noChangeAspect="1"/>
          </p:cNvPicPr>
          <p:nvPr/>
        </p:nvPicPr>
        <p:blipFill rotWithShape="1">
          <a:blip r:embed="rId2"/>
          <a:srcRect l="23730" r="9673" b="4"/>
          <a:stretch/>
        </p:blipFill>
        <p:spPr>
          <a:xfrm>
            <a:off x="5716703" y="615950"/>
            <a:ext cx="5657776" cy="5670549"/>
          </a:xfrm>
          <a:prstGeom prst="rect">
            <a:avLst/>
          </a:prstGeom>
        </p:spPr>
      </p:pic>
    </p:spTree>
    <p:extLst>
      <p:ext uri="{BB962C8B-B14F-4D97-AF65-F5344CB8AC3E}">
        <p14:creationId xmlns:p14="http://schemas.microsoft.com/office/powerpoint/2010/main" val="55372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F821940F-7A1D-4ACC-85B4-A932898A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AB0BC72-1C3A-421F-AB0A-D480DA93F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228763" cy="6858000"/>
          </a:xfrm>
          <a:custGeom>
            <a:avLst/>
            <a:gdLst>
              <a:gd name="connsiteX0" fmla="*/ 0 w 7228763"/>
              <a:gd name="connsiteY0" fmla="*/ 0 h 6858000"/>
              <a:gd name="connsiteX1" fmla="*/ 501961 w 7228763"/>
              <a:gd name="connsiteY1" fmla="*/ 0 h 6858000"/>
              <a:gd name="connsiteX2" fmla="*/ 723901 w 7228763"/>
              <a:gd name="connsiteY2" fmla="*/ 0 h 6858000"/>
              <a:gd name="connsiteX3" fmla="*/ 7228583 w 7228763"/>
              <a:gd name="connsiteY3" fmla="*/ 0 h 6858000"/>
              <a:gd name="connsiteX4" fmla="*/ 7228763 w 7228763"/>
              <a:gd name="connsiteY4" fmla="*/ 1 h 6858000"/>
              <a:gd name="connsiteX5" fmla="*/ 7221350 w 7228763"/>
              <a:gd name="connsiteY5" fmla="*/ 30700 h 6858000"/>
              <a:gd name="connsiteX6" fmla="*/ 7199900 w 7228763"/>
              <a:gd name="connsiteY6" fmla="*/ 310025 h 6858000"/>
              <a:gd name="connsiteX7" fmla="*/ 7214938 w 7228763"/>
              <a:gd name="connsiteY7" fmla="*/ 443960 h 6858000"/>
              <a:gd name="connsiteX8" fmla="*/ 7174238 w 7228763"/>
              <a:gd name="connsiteY8" fmla="*/ 642659 h 6858000"/>
              <a:gd name="connsiteX9" fmla="*/ 7166213 w 7228763"/>
              <a:gd name="connsiteY9" fmla="*/ 673307 h 6858000"/>
              <a:gd name="connsiteX10" fmla="*/ 7128963 w 7228763"/>
              <a:gd name="connsiteY10" fmla="*/ 839641 h 6858000"/>
              <a:gd name="connsiteX11" fmla="*/ 7066183 w 7228763"/>
              <a:gd name="connsiteY11" fmla="*/ 958357 h 6858000"/>
              <a:gd name="connsiteX12" fmla="*/ 7070620 w 7228763"/>
              <a:gd name="connsiteY12" fmla="*/ 963398 h 6858000"/>
              <a:gd name="connsiteX13" fmla="*/ 7022851 w 7228763"/>
              <a:gd name="connsiteY13" fmla="*/ 1117169 h 6858000"/>
              <a:gd name="connsiteX14" fmla="*/ 7019920 w 7228763"/>
              <a:gd name="connsiteY14" fmla="*/ 1144352 h 6858000"/>
              <a:gd name="connsiteX15" fmla="*/ 7021476 w 7228763"/>
              <a:gd name="connsiteY15" fmla="*/ 1164484 h 6858000"/>
              <a:gd name="connsiteX16" fmla="*/ 7005576 w 7228763"/>
              <a:gd name="connsiteY16" fmla="*/ 1213829 h 6858000"/>
              <a:gd name="connsiteX17" fmla="*/ 6970919 w 7228763"/>
              <a:gd name="connsiteY17" fmla="*/ 1294823 h 6858000"/>
              <a:gd name="connsiteX18" fmla="*/ 6965413 w 7228763"/>
              <a:gd name="connsiteY18" fmla="*/ 1312193 h 6858000"/>
              <a:gd name="connsiteX19" fmla="*/ 6968106 w 7228763"/>
              <a:gd name="connsiteY19" fmla="*/ 1327626 h 6858000"/>
              <a:gd name="connsiteX20" fmla="*/ 6975202 w 7228763"/>
              <a:gd name="connsiteY20" fmla="*/ 1331644 h 6858000"/>
              <a:gd name="connsiteX21" fmla="*/ 6973366 w 7228763"/>
              <a:gd name="connsiteY21" fmla="*/ 1341276 h 6858000"/>
              <a:gd name="connsiteX22" fmla="*/ 6974428 w 7228763"/>
              <a:gd name="connsiteY22" fmla="*/ 1343945 h 6858000"/>
              <a:gd name="connsiteX23" fmla="*/ 6978971 w 7228763"/>
              <a:gd name="connsiteY23" fmla="*/ 1359134 h 6858000"/>
              <a:gd name="connsiteX24" fmla="*/ 6946335 w 7228763"/>
              <a:gd name="connsiteY24" fmla="*/ 1427803 h 6858000"/>
              <a:gd name="connsiteX25" fmla="*/ 6907208 w 7228763"/>
              <a:gd name="connsiteY25" fmla="*/ 1540278 h 6858000"/>
              <a:gd name="connsiteX26" fmla="*/ 6901698 w 7228763"/>
              <a:gd name="connsiteY26" fmla="*/ 1547262 h 6858000"/>
              <a:gd name="connsiteX27" fmla="*/ 6902877 w 7228763"/>
              <a:gd name="connsiteY27" fmla="*/ 1577056 h 6858000"/>
              <a:gd name="connsiteX28" fmla="*/ 6904067 w 7228763"/>
              <a:gd name="connsiteY28" fmla="*/ 1595898 h 6858000"/>
              <a:gd name="connsiteX29" fmla="*/ 6891817 w 7228763"/>
              <a:gd name="connsiteY29" fmla="*/ 1703726 h 6858000"/>
              <a:gd name="connsiteX30" fmla="*/ 6898520 w 7228763"/>
              <a:gd name="connsiteY30" fmla="*/ 1809535 h 6858000"/>
              <a:gd name="connsiteX31" fmla="*/ 6897783 w 7228763"/>
              <a:gd name="connsiteY31" fmla="*/ 2018310 h 6858000"/>
              <a:gd name="connsiteX32" fmla="*/ 6887647 w 7228763"/>
              <a:gd name="connsiteY32" fmla="*/ 2071355 h 6858000"/>
              <a:gd name="connsiteX33" fmla="*/ 6888952 w 7228763"/>
              <a:gd name="connsiteY33" fmla="*/ 2141166 h 6858000"/>
              <a:gd name="connsiteX34" fmla="*/ 6887101 w 7228763"/>
              <a:gd name="connsiteY34" fmla="*/ 2154548 h 6858000"/>
              <a:gd name="connsiteX35" fmla="*/ 6880519 w 7228763"/>
              <a:gd name="connsiteY35" fmla="*/ 2158153 h 6858000"/>
              <a:gd name="connsiteX36" fmla="*/ 6873389 w 7228763"/>
              <a:gd name="connsiteY36" fmla="*/ 2178174 h 6858000"/>
              <a:gd name="connsiteX37" fmla="*/ 6871679 w 7228763"/>
              <a:gd name="connsiteY37" fmla="*/ 2202858 h 6858000"/>
              <a:gd name="connsiteX38" fmla="*/ 6870321 w 7228763"/>
              <a:gd name="connsiteY38" fmla="*/ 2320214 h 6858000"/>
              <a:gd name="connsiteX39" fmla="*/ 6857787 w 7228763"/>
              <a:gd name="connsiteY39" fmla="*/ 2417011 h 6858000"/>
              <a:gd name="connsiteX40" fmla="*/ 6850905 w 7228763"/>
              <a:gd name="connsiteY40" fmla="*/ 2454207 h 6858000"/>
              <a:gd name="connsiteX41" fmla="*/ 6848900 w 7228763"/>
              <a:gd name="connsiteY41" fmla="*/ 2487203 h 6858000"/>
              <a:gd name="connsiteX42" fmla="*/ 6837487 w 7228763"/>
              <a:gd name="connsiteY42" fmla="*/ 2512282 h 6858000"/>
              <a:gd name="connsiteX43" fmla="*/ 6838494 w 7228763"/>
              <a:gd name="connsiteY43" fmla="*/ 2514318 h 6858000"/>
              <a:gd name="connsiteX44" fmla="*/ 6863982 w 7228763"/>
              <a:gd name="connsiteY44" fmla="*/ 2574334 h 6858000"/>
              <a:gd name="connsiteX45" fmla="*/ 6862893 w 7228763"/>
              <a:gd name="connsiteY45" fmla="*/ 2579877 h 6858000"/>
              <a:gd name="connsiteX46" fmla="*/ 6863047 w 7228763"/>
              <a:gd name="connsiteY46" fmla="*/ 2608928 h 6858000"/>
              <a:gd name="connsiteX47" fmla="*/ 6862462 w 7228763"/>
              <a:gd name="connsiteY47" fmla="*/ 2613111 h 6858000"/>
              <a:gd name="connsiteX48" fmla="*/ 6854084 w 7228763"/>
              <a:gd name="connsiteY48" fmla="*/ 2621996 h 6858000"/>
              <a:gd name="connsiteX49" fmla="*/ 6856559 w 7228763"/>
              <a:gd name="connsiteY49" fmla="*/ 2634265 h 6858000"/>
              <a:gd name="connsiteX50" fmla="*/ 6847985 w 7228763"/>
              <a:gd name="connsiteY50" fmla="*/ 2647237 h 6858000"/>
              <a:gd name="connsiteX51" fmla="*/ 6854115 w 7228763"/>
              <a:gd name="connsiteY51" fmla="*/ 2650786 h 6858000"/>
              <a:gd name="connsiteX52" fmla="*/ 6859942 w 7228763"/>
              <a:gd name="connsiteY52" fmla="*/ 2661993 h 6858000"/>
              <a:gd name="connsiteX53" fmla="*/ 6851884 w 7228763"/>
              <a:gd name="connsiteY53" fmla="*/ 2670949 h 6858000"/>
              <a:gd name="connsiteX54" fmla="*/ 6846115 w 7228763"/>
              <a:gd name="connsiteY54" fmla="*/ 2690255 h 6858000"/>
              <a:gd name="connsiteX55" fmla="*/ 6846964 w 7228763"/>
              <a:gd name="connsiteY55" fmla="*/ 2695683 h 6858000"/>
              <a:gd name="connsiteX56" fmla="*/ 6836011 w 7228763"/>
              <a:gd name="connsiteY56" fmla="*/ 2713964 h 6858000"/>
              <a:gd name="connsiteX57" fmla="*/ 6830478 w 7228763"/>
              <a:gd name="connsiteY57" fmla="*/ 2730175 h 6858000"/>
              <a:gd name="connsiteX58" fmla="*/ 6841091 w 7228763"/>
              <a:gd name="connsiteY58" fmla="*/ 2763497 h 6858000"/>
              <a:gd name="connsiteX59" fmla="*/ 6803520 w 7228763"/>
              <a:gd name="connsiteY59" fmla="*/ 3051539 h 6858000"/>
              <a:gd name="connsiteX60" fmla="*/ 6733280 w 7228763"/>
              <a:gd name="connsiteY60" fmla="*/ 3335396 h 6858000"/>
              <a:gd name="connsiteX61" fmla="*/ 6735884 w 7228763"/>
              <a:gd name="connsiteY61" fmla="*/ 3456509 h 6858000"/>
              <a:gd name="connsiteX62" fmla="*/ 6715764 w 7228763"/>
              <a:gd name="connsiteY62" fmla="*/ 3531827 h 6858000"/>
              <a:gd name="connsiteX63" fmla="*/ 6730329 w 7228763"/>
              <a:gd name="connsiteY63" fmla="*/ 3570877 h 6858000"/>
              <a:gd name="connsiteX64" fmla="*/ 6727426 w 7228763"/>
              <a:gd name="connsiteY64" fmla="*/ 3583849 h 6858000"/>
              <a:gd name="connsiteX65" fmla="*/ 6718706 w 7228763"/>
              <a:gd name="connsiteY65" fmla="*/ 3592763 h 6858000"/>
              <a:gd name="connsiteX66" fmla="*/ 6693350 w 7228763"/>
              <a:gd name="connsiteY66" fmla="*/ 3653485 h 6858000"/>
              <a:gd name="connsiteX67" fmla="*/ 6685983 w 7228763"/>
              <a:gd name="connsiteY67" fmla="*/ 3670528 h 6858000"/>
              <a:gd name="connsiteX68" fmla="*/ 6687033 w 7228763"/>
              <a:gd name="connsiteY68" fmla="*/ 3685990 h 6858000"/>
              <a:gd name="connsiteX69" fmla="*/ 6693711 w 7228763"/>
              <a:gd name="connsiteY69" fmla="*/ 3690283 h 6858000"/>
              <a:gd name="connsiteX70" fmla="*/ 6690843 w 7228763"/>
              <a:gd name="connsiteY70" fmla="*/ 3699787 h 6858000"/>
              <a:gd name="connsiteX71" fmla="*/ 6691624 w 7228763"/>
              <a:gd name="connsiteY71" fmla="*/ 3702486 h 6858000"/>
              <a:gd name="connsiteX72" fmla="*/ 6694549 w 7228763"/>
              <a:gd name="connsiteY72" fmla="*/ 3717784 h 6858000"/>
              <a:gd name="connsiteX73" fmla="*/ 6662489 w 7228763"/>
              <a:gd name="connsiteY73" fmla="*/ 3746229 h 6858000"/>
              <a:gd name="connsiteX74" fmla="*/ 6575429 w 7228763"/>
              <a:gd name="connsiteY74" fmla="*/ 3924910 h 6858000"/>
              <a:gd name="connsiteX75" fmla="*/ 6538994 w 7228763"/>
              <a:gd name="connsiteY75" fmla="*/ 3989353 h 6858000"/>
              <a:gd name="connsiteX76" fmla="*/ 6535698 w 7228763"/>
              <a:gd name="connsiteY76" fmla="*/ 4033899 h 6858000"/>
              <a:gd name="connsiteX77" fmla="*/ 6527053 w 7228763"/>
              <a:gd name="connsiteY77" fmla="*/ 4142250 h 6858000"/>
              <a:gd name="connsiteX78" fmla="*/ 6501843 w 7228763"/>
              <a:gd name="connsiteY78" fmla="*/ 4329442 h 6858000"/>
              <a:gd name="connsiteX79" fmla="*/ 6489841 w 7228763"/>
              <a:gd name="connsiteY79" fmla="*/ 4456184 h 6858000"/>
              <a:gd name="connsiteX80" fmla="*/ 6482918 w 7228763"/>
              <a:gd name="connsiteY80" fmla="*/ 4468478 h 6858000"/>
              <a:gd name="connsiteX81" fmla="*/ 6484019 w 7228763"/>
              <a:gd name="connsiteY81" fmla="*/ 4469862 h 6858000"/>
              <a:gd name="connsiteX82" fmla="*/ 6481759 w 7228763"/>
              <a:gd name="connsiteY82" fmla="*/ 4483797 h 6858000"/>
              <a:gd name="connsiteX83" fmla="*/ 6477370 w 7228763"/>
              <a:gd name="connsiteY83" fmla="*/ 4487091 h 6858000"/>
              <a:gd name="connsiteX84" fmla="*/ 6474598 w 7228763"/>
              <a:gd name="connsiteY84" fmla="*/ 4496728 h 6858000"/>
              <a:gd name="connsiteX85" fmla="*/ 6465848 w 7228763"/>
              <a:gd name="connsiteY85" fmla="*/ 4515918 h 6858000"/>
              <a:gd name="connsiteX86" fmla="*/ 6467296 w 7228763"/>
              <a:gd name="connsiteY86" fmla="*/ 4519316 h 6858000"/>
              <a:gd name="connsiteX87" fmla="*/ 6458903 w 7228763"/>
              <a:gd name="connsiteY87" fmla="*/ 4547957 h 6858000"/>
              <a:gd name="connsiteX88" fmla="*/ 6460248 w 7228763"/>
              <a:gd name="connsiteY88" fmla="*/ 4548262 h 6858000"/>
              <a:gd name="connsiteX89" fmla="*/ 6464276 w 7228763"/>
              <a:gd name="connsiteY89" fmla="*/ 4555939 h 6858000"/>
              <a:gd name="connsiteX90" fmla="*/ 6468635 w 7228763"/>
              <a:gd name="connsiteY90" fmla="*/ 4570815 h 6858000"/>
              <a:gd name="connsiteX91" fmla="*/ 6488206 w 7228763"/>
              <a:gd name="connsiteY91" fmla="*/ 4633846 h 6858000"/>
              <a:gd name="connsiteX92" fmla="*/ 6487272 w 7228763"/>
              <a:gd name="connsiteY92" fmla="*/ 4639816 h 6858000"/>
              <a:gd name="connsiteX93" fmla="*/ 6487581 w 7228763"/>
              <a:gd name="connsiteY93" fmla="*/ 4639923 h 6858000"/>
              <a:gd name="connsiteX94" fmla="*/ 6487249 w 7228763"/>
              <a:gd name="connsiteY94" fmla="*/ 4646192 h 6858000"/>
              <a:gd name="connsiteX95" fmla="*/ 6485570 w 7228763"/>
              <a:gd name="connsiteY95" fmla="*/ 4650706 h 6858000"/>
              <a:gd name="connsiteX96" fmla="*/ 6483759 w 7228763"/>
              <a:gd name="connsiteY96" fmla="*/ 4662290 h 6858000"/>
              <a:gd name="connsiteX97" fmla="*/ 6485315 w 7228763"/>
              <a:gd name="connsiteY97" fmla="*/ 4666180 h 6858000"/>
              <a:gd name="connsiteX98" fmla="*/ 6489077 w 7228763"/>
              <a:gd name="connsiteY98" fmla="*/ 4667585 h 6858000"/>
              <a:gd name="connsiteX99" fmla="*/ 6488467 w 7228763"/>
              <a:gd name="connsiteY99" fmla="*/ 4668660 h 6858000"/>
              <a:gd name="connsiteX100" fmla="*/ 6496179 w 7228763"/>
              <a:gd name="connsiteY100" fmla="*/ 4689807 h 6858000"/>
              <a:gd name="connsiteX101" fmla="*/ 6500957 w 7228763"/>
              <a:gd name="connsiteY101" fmla="*/ 4737890 h 6858000"/>
              <a:gd name="connsiteX102" fmla="*/ 6498641 w 7228763"/>
              <a:gd name="connsiteY102" fmla="*/ 4765657 h 6858000"/>
              <a:gd name="connsiteX103" fmla="*/ 6497829 w 7228763"/>
              <a:gd name="connsiteY103" fmla="*/ 4841463 h 6858000"/>
              <a:gd name="connsiteX104" fmla="*/ 6521578 w 7228763"/>
              <a:gd name="connsiteY104" fmla="*/ 4969863 h 6858000"/>
              <a:gd name="connsiteX105" fmla="*/ 6518695 w 7228763"/>
              <a:gd name="connsiteY105" fmla="*/ 4974028 h 6858000"/>
              <a:gd name="connsiteX106" fmla="*/ 6516513 w 7228763"/>
              <a:gd name="connsiteY106" fmla="*/ 4980318 h 6858000"/>
              <a:gd name="connsiteX107" fmla="*/ 6516763 w 7228763"/>
              <a:gd name="connsiteY107" fmla="*/ 4980501 h 6858000"/>
              <a:gd name="connsiteX108" fmla="*/ 6514121 w 7228763"/>
              <a:gd name="connsiteY108" fmla="*/ 4986338 h 6858000"/>
              <a:gd name="connsiteX109" fmla="*/ 6511173 w 7228763"/>
              <a:gd name="connsiteY109" fmla="*/ 4991296 h 6858000"/>
              <a:gd name="connsiteX110" fmla="*/ 6546537 w 7228763"/>
              <a:gd name="connsiteY110" fmla="*/ 5076895 h 6858000"/>
              <a:gd name="connsiteX111" fmla="*/ 6544581 w 7228763"/>
              <a:gd name="connsiteY111" fmla="*/ 5081568 h 6858000"/>
              <a:gd name="connsiteX112" fmla="*/ 6543750 w 7228763"/>
              <a:gd name="connsiteY112" fmla="*/ 5088173 h 6858000"/>
              <a:gd name="connsiteX113" fmla="*/ 6544034 w 7228763"/>
              <a:gd name="connsiteY113" fmla="*/ 5088300 h 6858000"/>
              <a:gd name="connsiteX114" fmla="*/ 6542660 w 7228763"/>
              <a:gd name="connsiteY114" fmla="*/ 5094558 h 6858000"/>
              <a:gd name="connsiteX115" fmla="*/ 6532096 w 7228763"/>
              <a:gd name="connsiteY115" fmla="*/ 5125620 h 6858000"/>
              <a:gd name="connsiteX116" fmla="*/ 6533049 w 7228763"/>
              <a:gd name="connsiteY116" fmla="*/ 5268004 h 6858000"/>
              <a:gd name="connsiteX117" fmla="*/ 6533970 w 7228763"/>
              <a:gd name="connsiteY117" fmla="*/ 5269530 h 6858000"/>
              <a:gd name="connsiteX118" fmla="*/ 6502603 w 7228763"/>
              <a:gd name="connsiteY118" fmla="*/ 5390941 h 6858000"/>
              <a:gd name="connsiteX119" fmla="*/ 6477660 w 7228763"/>
              <a:gd name="connsiteY119" fmla="*/ 5539927 h 6858000"/>
              <a:gd name="connsiteX120" fmla="*/ 6456458 w 7228763"/>
              <a:gd name="connsiteY120" fmla="*/ 5791594 h 6858000"/>
              <a:gd name="connsiteX121" fmla="*/ 6434556 w 7228763"/>
              <a:gd name="connsiteY121" fmla="*/ 5855206 h 6858000"/>
              <a:gd name="connsiteX122" fmla="*/ 6418454 w 7228763"/>
              <a:gd name="connsiteY122" fmla="*/ 5873582 h 6858000"/>
              <a:gd name="connsiteX123" fmla="*/ 6419875 w 7228763"/>
              <a:gd name="connsiteY123" fmla="*/ 5876037 h 6858000"/>
              <a:gd name="connsiteX124" fmla="*/ 6419775 w 7228763"/>
              <a:gd name="connsiteY124" fmla="*/ 5886534 h 6858000"/>
              <a:gd name="connsiteX125" fmla="*/ 6426971 w 7228763"/>
              <a:gd name="connsiteY125" fmla="*/ 5888644 h 6858000"/>
              <a:gd name="connsiteX126" fmla="*/ 6431999 w 7228763"/>
              <a:gd name="connsiteY126" fmla="*/ 5903832 h 6858000"/>
              <a:gd name="connsiteX127" fmla="*/ 6429798 w 7228763"/>
              <a:gd name="connsiteY127" fmla="*/ 5923391 h 6858000"/>
              <a:gd name="connsiteX128" fmla="*/ 6434072 w 7228763"/>
              <a:gd name="connsiteY128" fmla="*/ 6013205 h 6858000"/>
              <a:gd name="connsiteX129" fmla="*/ 6439333 w 7228763"/>
              <a:gd name="connsiteY129" fmla="*/ 6074018 h 6858000"/>
              <a:gd name="connsiteX130" fmla="*/ 6463083 w 7228763"/>
              <a:gd name="connsiteY130" fmla="*/ 6130837 h 6858000"/>
              <a:gd name="connsiteX131" fmla="*/ 6457360 w 7228763"/>
              <a:gd name="connsiteY131" fmla="*/ 6152982 h 6858000"/>
              <a:gd name="connsiteX132" fmla="*/ 6495529 w 7228763"/>
              <a:gd name="connsiteY132" fmla="*/ 6221100 h 6858000"/>
              <a:gd name="connsiteX133" fmla="*/ 6514948 w 7228763"/>
              <a:gd name="connsiteY133" fmla="*/ 6287550 h 6858000"/>
              <a:gd name="connsiteX134" fmla="*/ 6545124 w 7228763"/>
              <a:gd name="connsiteY134" fmla="*/ 6401595 h 6858000"/>
              <a:gd name="connsiteX135" fmla="*/ 6525833 w 7228763"/>
              <a:gd name="connsiteY135" fmla="*/ 6487110 h 6858000"/>
              <a:gd name="connsiteX136" fmla="*/ 6554825 w 7228763"/>
              <a:gd name="connsiteY136" fmla="*/ 6588589 h 6858000"/>
              <a:gd name="connsiteX137" fmla="*/ 6601569 w 7228763"/>
              <a:gd name="connsiteY137" fmla="*/ 6769963 h 6858000"/>
              <a:gd name="connsiteX138" fmla="*/ 6620945 w 7228763"/>
              <a:gd name="connsiteY138" fmla="*/ 6835814 h 6858000"/>
              <a:gd name="connsiteX139" fmla="*/ 6625906 w 7228763"/>
              <a:gd name="connsiteY139" fmla="*/ 6858000 h 6858000"/>
              <a:gd name="connsiteX140" fmla="*/ 723901 w 7228763"/>
              <a:gd name="connsiteY140" fmla="*/ 6858000 h 6858000"/>
              <a:gd name="connsiteX141" fmla="*/ 501961 w 7228763"/>
              <a:gd name="connsiteY141" fmla="*/ 6858000 h 6858000"/>
              <a:gd name="connsiteX142" fmla="*/ 0 w 7228763"/>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7228763" h="6858000">
                <a:moveTo>
                  <a:pt x="0" y="0"/>
                </a:moveTo>
                <a:lnTo>
                  <a:pt x="501961" y="0"/>
                </a:lnTo>
                <a:lnTo>
                  <a:pt x="723901" y="0"/>
                </a:lnTo>
                <a:lnTo>
                  <a:pt x="7228583" y="0"/>
                </a:lnTo>
                <a:lnTo>
                  <a:pt x="7228763" y="1"/>
                </a:lnTo>
                <a:lnTo>
                  <a:pt x="7221350" y="30700"/>
                </a:lnTo>
                <a:cubicBezTo>
                  <a:pt x="7216059" y="84364"/>
                  <a:pt x="7200969" y="241149"/>
                  <a:pt x="7199900" y="310025"/>
                </a:cubicBezTo>
                <a:cubicBezTo>
                  <a:pt x="7203643" y="367544"/>
                  <a:pt x="7214102" y="408251"/>
                  <a:pt x="7214938" y="443960"/>
                </a:cubicBezTo>
                <a:cubicBezTo>
                  <a:pt x="7210660" y="499397"/>
                  <a:pt x="7182360" y="604434"/>
                  <a:pt x="7174238" y="642659"/>
                </a:cubicBezTo>
                <a:cubicBezTo>
                  <a:pt x="7182965" y="657287"/>
                  <a:pt x="7155519" y="658191"/>
                  <a:pt x="7166213" y="673307"/>
                </a:cubicBezTo>
                <a:cubicBezTo>
                  <a:pt x="7166618" y="693769"/>
                  <a:pt x="7143764" y="797295"/>
                  <a:pt x="7128963" y="839641"/>
                </a:cubicBezTo>
                <a:cubicBezTo>
                  <a:pt x="7112293" y="887148"/>
                  <a:pt x="7075906" y="937731"/>
                  <a:pt x="7066183" y="958357"/>
                </a:cubicBezTo>
                <a:cubicBezTo>
                  <a:pt x="7056459" y="978983"/>
                  <a:pt x="7077843" y="936930"/>
                  <a:pt x="7070620" y="963398"/>
                </a:cubicBezTo>
                <a:cubicBezTo>
                  <a:pt x="7063399" y="989867"/>
                  <a:pt x="7031301" y="1087010"/>
                  <a:pt x="7022851" y="1117169"/>
                </a:cubicBezTo>
                <a:cubicBezTo>
                  <a:pt x="7039554" y="1118586"/>
                  <a:pt x="7009272" y="1135372"/>
                  <a:pt x="7019920" y="1144352"/>
                </a:cubicBezTo>
                <a:cubicBezTo>
                  <a:pt x="7029274" y="1150681"/>
                  <a:pt x="7022270" y="1157251"/>
                  <a:pt x="7021476" y="1164484"/>
                </a:cubicBezTo>
                <a:cubicBezTo>
                  <a:pt x="7028800" y="1173524"/>
                  <a:pt x="7015215" y="1205209"/>
                  <a:pt x="7005576" y="1213829"/>
                </a:cubicBezTo>
                <a:cubicBezTo>
                  <a:pt x="6972150" y="1235037"/>
                  <a:pt x="6996546" y="1277327"/>
                  <a:pt x="6970919" y="1294823"/>
                </a:cubicBezTo>
                <a:cubicBezTo>
                  <a:pt x="6967139" y="1300845"/>
                  <a:pt x="6965581" y="1306615"/>
                  <a:pt x="6965413" y="1312193"/>
                </a:cubicBezTo>
                <a:lnTo>
                  <a:pt x="6968106" y="1327626"/>
                </a:lnTo>
                <a:lnTo>
                  <a:pt x="6975202" y="1331644"/>
                </a:lnTo>
                <a:lnTo>
                  <a:pt x="6973366" y="1341276"/>
                </a:lnTo>
                <a:cubicBezTo>
                  <a:pt x="6973720" y="1342166"/>
                  <a:pt x="6974074" y="1343055"/>
                  <a:pt x="6974428" y="1343945"/>
                </a:cubicBezTo>
                <a:cubicBezTo>
                  <a:pt x="6976493" y="1349040"/>
                  <a:pt x="6978286" y="1354080"/>
                  <a:pt x="6978971" y="1359134"/>
                </a:cubicBezTo>
                <a:cubicBezTo>
                  <a:pt x="6974288" y="1373109"/>
                  <a:pt x="6958295" y="1397612"/>
                  <a:pt x="6946335" y="1427803"/>
                </a:cubicBezTo>
                <a:cubicBezTo>
                  <a:pt x="6924178" y="1460349"/>
                  <a:pt x="6924483" y="1505076"/>
                  <a:pt x="6907208" y="1540278"/>
                </a:cubicBezTo>
                <a:lnTo>
                  <a:pt x="6901698" y="1547262"/>
                </a:lnTo>
                <a:lnTo>
                  <a:pt x="6902877" y="1577056"/>
                </a:lnTo>
                <a:cubicBezTo>
                  <a:pt x="6907187" y="1582205"/>
                  <a:pt x="6908314" y="1589568"/>
                  <a:pt x="6904067" y="1595898"/>
                </a:cubicBezTo>
                <a:lnTo>
                  <a:pt x="6891817" y="1703726"/>
                </a:lnTo>
                <a:cubicBezTo>
                  <a:pt x="6890892" y="1739332"/>
                  <a:pt x="6882506" y="1754453"/>
                  <a:pt x="6898520" y="1809535"/>
                </a:cubicBezTo>
                <a:cubicBezTo>
                  <a:pt x="6919736" y="1868036"/>
                  <a:pt x="6890400" y="1952670"/>
                  <a:pt x="6897783" y="2018310"/>
                </a:cubicBezTo>
                <a:cubicBezTo>
                  <a:pt x="6868750" y="2053162"/>
                  <a:pt x="6894827" y="2034561"/>
                  <a:pt x="6887647" y="2071355"/>
                </a:cubicBezTo>
                <a:lnTo>
                  <a:pt x="6888952" y="2141166"/>
                </a:lnTo>
                <a:lnTo>
                  <a:pt x="6887101" y="2154548"/>
                </a:lnTo>
                <a:lnTo>
                  <a:pt x="6880519" y="2158153"/>
                </a:lnTo>
                <a:lnTo>
                  <a:pt x="6873389" y="2178174"/>
                </a:lnTo>
                <a:cubicBezTo>
                  <a:pt x="6871658" y="2185696"/>
                  <a:pt x="6870890" y="2193828"/>
                  <a:pt x="6871679" y="2202858"/>
                </a:cubicBezTo>
                <a:cubicBezTo>
                  <a:pt x="6884787" y="2232772"/>
                  <a:pt x="6852680" y="2283357"/>
                  <a:pt x="6870321" y="2320214"/>
                </a:cubicBezTo>
                <a:cubicBezTo>
                  <a:pt x="6868006" y="2355906"/>
                  <a:pt x="6861023" y="2394678"/>
                  <a:pt x="6857787" y="2417011"/>
                </a:cubicBezTo>
                <a:cubicBezTo>
                  <a:pt x="6846931" y="2426377"/>
                  <a:pt x="6863720" y="2456509"/>
                  <a:pt x="6850905" y="2454207"/>
                </a:cubicBezTo>
                <a:cubicBezTo>
                  <a:pt x="6856659" y="2464947"/>
                  <a:pt x="6853850" y="2476105"/>
                  <a:pt x="6848900" y="2487203"/>
                </a:cubicBezTo>
                <a:lnTo>
                  <a:pt x="6837487" y="2512282"/>
                </a:lnTo>
                <a:cubicBezTo>
                  <a:pt x="6837823" y="2512961"/>
                  <a:pt x="6838158" y="2513640"/>
                  <a:pt x="6838494" y="2514318"/>
                </a:cubicBezTo>
                <a:cubicBezTo>
                  <a:pt x="6846991" y="2534324"/>
                  <a:pt x="6855486" y="2554328"/>
                  <a:pt x="6863982" y="2574334"/>
                </a:cubicBezTo>
                <a:lnTo>
                  <a:pt x="6862893" y="2579877"/>
                </a:lnTo>
                <a:cubicBezTo>
                  <a:pt x="6862738" y="2585644"/>
                  <a:pt x="6863120" y="2603388"/>
                  <a:pt x="6863047" y="2608928"/>
                </a:cubicBezTo>
                <a:lnTo>
                  <a:pt x="6862462" y="2613111"/>
                </a:lnTo>
                <a:lnTo>
                  <a:pt x="6854084" y="2621996"/>
                </a:lnTo>
                <a:lnTo>
                  <a:pt x="6856559" y="2634265"/>
                </a:lnTo>
                <a:lnTo>
                  <a:pt x="6847985" y="2647237"/>
                </a:lnTo>
                <a:cubicBezTo>
                  <a:pt x="6850226" y="2648158"/>
                  <a:pt x="6852294" y="2649356"/>
                  <a:pt x="6854115" y="2650786"/>
                </a:cubicBezTo>
                <a:lnTo>
                  <a:pt x="6859942" y="2661993"/>
                </a:lnTo>
                <a:lnTo>
                  <a:pt x="6851884" y="2670949"/>
                </a:lnTo>
                <a:cubicBezTo>
                  <a:pt x="6864376" y="2672007"/>
                  <a:pt x="6849871" y="2681695"/>
                  <a:pt x="6846115" y="2690255"/>
                </a:cubicBezTo>
                <a:lnTo>
                  <a:pt x="6846964" y="2695683"/>
                </a:lnTo>
                <a:lnTo>
                  <a:pt x="6836011" y="2713964"/>
                </a:lnTo>
                <a:lnTo>
                  <a:pt x="6830478" y="2730175"/>
                </a:lnTo>
                <a:lnTo>
                  <a:pt x="6841091" y="2763497"/>
                </a:lnTo>
                <a:lnTo>
                  <a:pt x="6803520" y="3051539"/>
                </a:lnTo>
                <a:cubicBezTo>
                  <a:pt x="6790420" y="3165645"/>
                  <a:pt x="6749912" y="3216611"/>
                  <a:pt x="6733280" y="3335396"/>
                </a:cubicBezTo>
                <a:lnTo>
                  <a:pt x="6735884" y="3456509"/>
                </a:lnTo>
                <a:lnTo>
                  <a:pt x="6715764" y="3531827"/>
                </a:lnTo>
                <a:lnTo>
                  <a:pt x="6730329" y="3570877"/>
                </a:lnTo>
                <a:lnTo>
                  <a:pt x="6727426" y="3583849"/>
                </a:lnTo>
                <a:lnTo>
                  <a:pt x="6718706" y="3592763"/>
                </a:lnTo>
                <a:cubicBezTo>
                  <a:pt x="6707946" y="3613948"/>
                  <a:pt x="6713985" y="3641245"/>
                  <a:pt x="6693350" y="3653485"/>
                </a:cubicBezTo>
                <a:cubicBezTo>
                  <a:pt x="6688922" y="3659316"/>
                  <a:pt x="6686748" y="3664985"/>
                  <a:pt x="6685983" y="3670528"/>
                </a:cubicBezTo>
                <a:lnTo>
                  <a:pt x="6687033" y="3685990"/>
                </a:lnTo>
                <a:lnTo>
                  <a:pt x="6693711" y="3690283"/>
                </a:lnTo>
                <a:lnTo>
                  <a:pt x="6690843" y="3699787"/>
                </a:lnTo>
                <a:cubicBezTo>
                  <a:pt x="6691104" y="3700686"/>
                  <a:pt x="6691364" y="3701586"/>
                  <a:pt x="6691624" y="3702486"/>
                </a:cubicBezTo>
                <a:cubicBezTo>
                  <a:pt x="6693145" y="3707637"/>
                  <a:pt x="6694400" y="3712728"/>
                  <a:pt x="6694549" y="3717784"/>
                </a:cubicBezTo>
                <a:cubicBezTo>
                  <a:pt x="6659304" y="3711701"/>
                  <a:pt x="6689997" y="3759789"/>
                  <a:pt x="6662489" y="3746229"/>
                </a:cubicBezTo>
                <a:cubicBezTo>
                  <a:pt x="6642637" y="3780750"/>
                  <a:pt x="6605132" y="3867558"/>
                  <a:pt x="6575429" y="3924910"/>
                </a:cubicBezTo>
                <a:lnTo>
                  <a:pt x="6538994" y="3989353"/>
                </a:lnTo>
                <a:lnTo>
                  <a:pt x="6535698" y="4033899"/>
                </a:lnTo>
                <a:cubicBezTo>
                  <a:pt x="6533175" y="4070470"/>
                  <a:pt x="6530536" y="4110146"/>
                  <a:pt x="6527053" y="4142250"/>
                </a:cubicBezTo>
                <a:cubicBezTo>
                  <a:pt x="6519001" y="4200007"/>
                  <a:pt x="6506061" y="4278998"/>
                  <a:pt x="6501843" y="4329442"/>
                </a:cubicBezTo>
                <a:cubicBezTo>
                  <a:pt x="6495642" y="4381764"/>
                  <a:pt x="6492993" y="4433012"/>
                  <a:pt x="6489841" y="4456184"/>
                </a:cubicBezTo>
                <a:lnTo>
                  <a:pt x="6482918" y="4468478"/>
                </a:lnTo>
                <a:lnTo>
                  <a:pt x="6484019" y="4469862"/>
                </a:lnTo>
                <a:cubicBezTo>
                  <a:pt x="6485835" y="4476321"/>
                  <a:pt x="6484493" y="4480555"/>
                  <a:pt x="6481759" y="4483797"/>
                </a:cubicBezTo>
                <a:lnTo>
                  <a:pt x="6477370" y="4487091"/>
                </a:lnTo>
                <a:lnTo>
                  <a:pt x="6474598" y="4496728"/>
                </a:lnTo>
                <a:lnTo>
                  <a:pt x="6465848" y="4515918"/>
                </a:lnTo>
                <a:cubicBezTo>
                  <a:pt x="6466332" y="4517049"/>
                  <a:pt x="6466814" y="4518182"/>
                  <a:pt x="6467296" y="4519316"/>
                </a:cubicBezTo>
                <a:lnTo>
                  <a:pt x="6458903" y="4547957"/>
                </a:lnTo>
                <a:lnTo>
                  <a:pt x="6460248" y="4548262"/>
                </a:lnTo>
                <a:cubicBezTo>
                  <a:pt x="6463078" y="4549595"/>
                  <a:pt x="6464808" y="4551811"/>
                  <a:pt x="6464276" y="4555939"/>
                </a:cubicBezTo>
                <a:cubicBezTo>
                  <a:pt x="6486531" y="4548276"/>
                  <a:pt x="6472165" y="4557977"/>
                  <a:pt x="6468635" y="4570815"/>
                </a:cubicBezTo>
                <a:cubicBezTo>
                  <a:pt x="6472622" y="4583801"/>
                  <a:pt x="6485098" y="4622347"/>
                  <a:pt x="6488206" y="4633846"/>
                </a:cubicBezTo>
                <a:lnTo>
                  <a:pt x="6487272" y="4639816"/>
                </a:lnTo>
                <a:lnTo>
                  <a:pt x="6487581" y="4639923"/>
                </a:lnTo>
                <a:cubicBezTo>
                  <a:pt x="6488082" y="4641190"/>
                  <a:pt x="6488037" y="4643141"/>
                  <a:pt x="6487249" y="4646192"/>
                </a:cubicBezTo>
                <a:lnTo>
                  <a:pt x="6485570" y="4650706"/>
                </a:lnTo>
                <a:lnTo>
                  <a:pt x="6483759" y="4662290"/>
                </a:lnTo>
                <a:cubicBezTo>
                  <a:pt x="6484278" y="4663587"/>
                  <a:pt x="6484797" y="4664883"/>
                  <a:pt x="6485315" y="4666180"/>
                </a:cubicBezTo>
                <a:lnTo>
                  <a:pt x="6489077" y="4667585"/>
                </a:lnTo>
                <a:lnTo>
                  <a:pt x="6488467" y="4668660"/>
                </a:lnTo>
                <a:cubicBezTo>
                  <a:pt x="6480300" y="4676831"/>
                  <a:pt x="6469898" y="4679345"/>
                  <a:pt x="6496179" y="4689807"/>
                </a:cubicBezTo>
                <a:cubicBezTo>
                  <a:pt x="6482141" y="4708535"/>
                  <a:pt x="6498545" y="4712235"/>
                  <a:pt x="6500957" y="4737890"/>
                </a:cubicBezTo>
                <a:cubicBezTo>
                  <a:pt x="6488706" y="4748600"/>
                  <a:pt x="6491350" y="4757223"/>
                  <a:pt x="6498641" y="4765657"/>
                </a:cubicBezTo>
                <a:cubicBezTo>
                  <a:pt x="6490164" y="4790618"/>
                  <a:pt x="6498852" y="4813399"/>
                  <a:pt x="6497829" y="4841463"/>
                </a:cubicBezTo>
                <a:lnTo>
                  <a:pt x="6521578" y="4969863"/>
                </a:lnTo>
                <a:lnTo>
                  <a:pt x="6518695" y="4974028"/>
                </a:lnTo>
                <a:cubicBezTo>
                  <a:pt x="6517064" y="4976933"/>
                  <a:pt x="6516439" y="4978909"/>
                  <a:pt x="6516513" y="4980318"/>
                </a:cubicBezTo>
                <a:lnTo>
                  <a:pt x="6516763" y="4980501"/>
                </a:lnTo>
                <a:lnTo>
                  <a:pt x="6514121" y="4986338"/>
                </a:lnTo>
                <a:lnTo>
                  <a:pt x="6511173" y="4991296"/>
                </a:lnTo>
                <a:cubicBezTo>
                  <a:pt x="6522961" y="5019829"/>
                  <a:pt x="6534748" y="5048361"/>
                  <a:pt x="6546537" y="5076895"/>
                </a:cubicBezTo>
                <a:lnTo>
                  <a:pt x="6544581" y="5081568"/>
                </a:lnTo>
                <a:cubicBezTo>
                  <a:pt x="6543589" y="5084748"/>
                  <a:pt x="6543387" y="5086810"/>
                  <a:pt x="6543750" y="5088173"/>
                </a:cubicBezTo>
                <a:lnTo>
                  <a:pt x="6544034" y="5088300"/>
                </a:lnTo>
                <a:lnTo>
                  <a:pt x="6542660" y="5094558"/>
                </a:lnTo>
                <a:cubicBezTo>
                  <a:pt x="6539647" y="5105196"/>
                  <a:pt x="6536055" y="5115626"/>
                  <a:pt x="6532096" y="5125620"/>
                </a:cubicBezTo>
                <a:cubicBezTo>
                  <a:pt x="6530494" y="5154527"/>
                  <a:pt x="6532737" y="5244020"/>
                  <a:pt x="6533049" y="5268004"/>
                </a:cubicBezTo>
                <a:cubicBezTo>
                  <a:pt x="6533356" y="5268513"/>
                  <a:pt x="6533664" y="5269021"/>
                  <a:pt x="6533970" y="5269530"/>
                </a:cubicBezTo>
                <a:lnTo>
                  <a:pt x="6502603" y="5390941"/>
                </a:lnTo>
                <a:cubicBezTo>
                  <a:pt x="6487576" y="5438194"/>
                  <a:pt x="6471524" y="5465286"/>
                  <a:pt x="6477660" y="5539927"/>
                </a:cubicBezTo>
                <a:cubicBezTo>
                  <a:pt x="6469926" y="5610775"/>
                  <a:pt x="6461800" y="5740573"/>
                  <a:pt x="6456458" y="5791594"/>
                </a:cubicBezTo>
                <a:cubicBezTo>
                  <a:pt x="6427890" y="5787060"/>
                  <a:pt x="6468179" y="5849672"/>
                  <a:pt x="6434556" y="5855206"/>
                </a:cubicBezTo>
                <a:cubicBezTo>
                  <a:pt x="6436026" y="5860240"/>
                  <a:pt x="6415712" y="5868910"/>
                  <a:pt x="6418454" y="5873582"/>
                </a:cubicBezTo>
                <a:cubicBezTo>
                  <a:pt x="6418927" y="5874401"/>
                  <a:pt x="6419401" y="5875218"/>
                  <a:pt x="6419875" y="5876037"/>
                </a:cubicBezTo>
                <a:lnTo>
                  <a:pt x="6419775" y="5886534"/>
                </a:lnTo>
                <a:lnTo>
                  <a:pt x="6426971" y="5888644"/>
                </a:lnTo>
                <a:cubicBezTo>
                  <a:pt x="6428647" y="5893707"/>
                  <a:pt x="6430322" y="5898769"/>
                  <a:pt x="6431999" y="5903832"/>
                </a:cubicBezTo>
                <a:cubicBezTo>
                  <a:pt x="6432764" y="5909651"/>
                  <a:pt x="6432285" y="5916068"/>
                  <a:pt x="6429798" y="5923391"/>
                </a:cubicBezTo>
                <a:cubicBezTo>
                  <a:pt x="6409104" y="5948880"/>
                  <a:pt x="6461339" y="5981626"/>
                  <a:pt x="6434072" y="6013205"/>
                </a:cubicBezTo>
                <a:cubicBezTo>
                  <a:pt x="6426624" y="6024901"/>
                  <a:pt x="6431095" y="6066777"/>
                  <a:pt x="6439333" y="6074018"/>
                </a:cubicBezTo>
                <a:cubicBezTo>
                  <a:pt x="6439795" y="6081731"/>
                  <a:pt x="6453428" y="6126985"/>
                  <a:pt x="6463083" y="6130837"/>
                </a:cubicBezTo>
                <a:cubicBezTo>
                  <a:pt x="6474368" y="6137057"/>
                  <a:pt x="6441750" y="6156330"/>
                  <a:pt x="6457360" y="6152982"/>
                </a:cubicBezTo>
                <a:cubicBezTo>
                  <a:pt x="6454563" y="6186619"/>
                  <a:pt x="6497804" y="6191636"/>
                  <a:pt x="6495529" y="6221100"/>
                </a:cubicBezTo>
                <a:cubicBezTo>
                  <a:pt x="6497396" y="6222126"/>
                  <a:pt x="6506682" y="6257468"/>
                  <a:pt x="6514948" y="6287550"/>
                </a:cubicBezTo>
                <a:cubicBezTo>
                  <a:pt x="6523215" y="6317632"/>
                  <a:pt x="6556102" y="6391312"/>
                  <a:pt x="6545124" y="6401595"/>
                </a:cubicBezTo>
                <a:cubicBezTo>
                  <a:pt x="6546214" y="6423902"/>
                  <a:pt x="6525024" y="6432919"/>
                  <a:pt x="6525833" y="6487110"/>
                </a:cubicBezTo>
                <a:cubicBezTo>
                  <a:pt x="6547115" y="6574474"/>
                  <a:pt x="6547900" y="6553611"/>
                  <a:pt x="6554825" y="6588589"/>
                </a:cubicBezTo>
                <a:cubicBezTo>
                  <a:pt x="6583783" y="6637976"/>
                  <a:pt x="6536155" y="6687723"/>
                  <a:pt x="6601569" y="6769963"/>
                </a:cubicBezTo>
                <a:cubicBezTo>
                  <a:pt x="6623036" y="6819284"/>
                  <a:pt x="6607516" y="6817955"/>
                  <a:pt x="6620945" y="6835814"/>
                </a:cubicBezTo>
                <a:lnTo>
                  <a:pt x="6625906" y="6858000"/>
                </a:lnTo>
                <a:lnTo>
                  <a:pt x="723901" y="6858000"/>
                </a:lnTo>
                <a:lnTo>
                  <a:pt x="50196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0DB39E2F-5805-4AEB-8A76-B979357605A9}"/>
              </a:ext>
            </a:extLst>
          </p:cNvPr>
          <p:cNvSpPr>
            <a:spLocks noGrp="1"/>
          </p:cNvSpPr>
          <p:nvPr>
            <p:ph type="title"/>
          </p:nvPr>
        </p:nvSpPr>
        <p:spPr>
          <a:xfrm>
            <a:off x="1050879" y="609600"/>
            <a:ext cx="5562706" cy="1426234"/>
          </a:xfrm>
        </p:spPr>
        <p:txBody>
          <a:bodyPr vert="horz" lIns="91440" tIns="45720" rIns="91440" bIns="45720" rtlCol="0" anchor="ctr">
            <a:normAutofit/>
          </a:bodyPr>
          <a:lstStyle/>
          <a:p>
            <a:r>
              <a:rPr lang="es-ES" sz="2800" dirty="0">
                <a:ea typeface="+mj-lt"/>
                <a:cs typeface="+mj-lt"/>
              </a:rPr>
              <a:t>DIFERENCIA ENTRE ORIGEN Y COMIENZO</a:t>
            </a:r>
            <a:endParaRPr lang="es-ES" dirty="0"/>
          </a:p>
        </p:txBody>
      </p:sp>
      <p:sp>
        <p:nvSpPr>
          <p:cNvPr id="4" name="Marcador de texto 3">
            <a:extLst>
              <a:ext uri="{FF2B5EF4-FFF2-40B4-BE49-F238E27FC236}">
                <a16:creationId xmlns:a16="http://schemas.microsoft.com/office/drawing/2014/main" id="{5BF1D12A-FECD-409F-BE77-2F69E30F9DCB}"/>
              </a:ext>
            </a:extLst>
          </p:cNvPr>
          <p:cNvSpPr>
            <a:spLocks noGrp="1"/>
          </p:cNvSpPr>
          <p:nvPr>
            <p:ph type="body" sz="half" idx="2"/>
          </p:nvPr>
        </p:nvSpPr>
        <p:spPr>
          <a:xfrm>
            <a:off x="1050879" y="2357567"/>
            <a:ext cx="5216426" cy="3896810"/>
          </a:xfrm>
        </p:spPr>
        <p:txBody>
          <a:bodyPr vert="horz" lIns="91440" tIns="45720" rIns="91440" bIns="45720" rtlCol="0" anchor="t">
            <a:normAutofit lnSpcReduction="10000"/>
          </a:bodyPr>
          <a:lstStyle/>
          <a:p>
            <a:pPr marL="285750" indent="-285750">
              <a:buFont typeface="Arial"/>
              <a:buChar char="•"/>
            </a:pPr>
            <a:r>
              <a:rPr lang="es-ES" dirty="0">
                <a:ea typeface="+mn-lt"/>
                <a:cs typeface="+mn-lt"/>
              </a:rPr>
              <a:t>Según Jaspers, es importante poder distinguir el "origen" del "comienzo", si de Filosofía vamos a hablar.</a:t>
            </a:r>
            <a:endParaRPr lang="en-US" dirty="0">
              <a:ea typeface="+mn-lt"/>
              <a:cs typeface="+mn-lt"/>
            </a:endParaRPr>
          </a:p>
          <a:p>
            <a:pPr marL="285750" indent="-285750">
              <a:buFont typeface="Arial"/>
              <a:buChar char="•"/>
            </a:pPr>
            <a:r>
              <a:rPr lang="es-ES" dirty="0">
                <a:ea typeface="+mn-lt"/>
                <a:cs typeface="+mn-lt"/>
              </a:rPr>
              <a:t>El "comienzo" se localiza espacio-temporalmente: una importante línea de pensamiento, sostiene que la Filosofía comenzó en Grecia, por el Siglo VII- VI a. C., precisamente en Mileto, en la costa de la actual Turquía.</a:t>
            </a:r>
            <a:endParaRPr lang="en-US" dirty="0">
              <a:ea typeface="+mn-lt"/>
              <a:cs typeface="+mn-lt"/>
            </a:endParaRPr>
          </a:p>
          <a:p>
            <a:pPr marL="285750" indent="-285750">
              <a:buFont typeface="Arial"/>
              <a:buChar char="•"/>
            </a:pPr>
            <a:r>
              <a:rPr lang="es-ES" dirty="0">
                <a:ea typeface="Batang"/>
              </a:rPr>
              <a:t>Es necesario aclarar que cuando mencionamos "Grecia", no hacemos referencia al país que hoy tiene ese nombre. En aquellos días Grecia coincidía en gran medida con la Grecia actual pero también con la costa actual de Turquía, el sur de la actual Italia y la isla de Sicilia (esta zona era llamada la Magna Grecia), y algunas zonas costeras del sur de la Francia actual, como la ciudad de </a:t>
            </a:r>
            <a:r>
              <a:rPr lang="es-ES" dirty="0" err="1">
                <a:ea typeface="Batang"/>
              </a:rPr>
              <a:t>Massalia</a:t>
            </a:r>
            <a:r>
              <a:rPr lang="es-ES" dirty="0">
                <a:ea typeface="Batang"/>
              </a:rPr>
              <a:t> (actualmente Marsella).</a:t>
            </a:r>
            <a:endParaRPr lang="es-ES" dirty="0"/>
          </a:p>
          <a:p>
            <a:endParaRPr lang="en-US" dirty="0"/>
          </a:p>
        </p:txBody>
      </p:sp>
      <p:pic>
        <p:nvPicPr>
          <p:cNvPr id="8" name="Imagen 8" descr="Mapa&#10;&#10;Descripción generada automáticamente">
            <a:extLst>
              <a:ext uri="{FF2B5EF4-FFF2-40B4-BE49-F238E27FC236}">
                <a16:creationId xmlns:a16="http://schemas.microsoft.com/office/drawing/2014/main" id="{3ED8B560-DB87-45A5-B5C8-F1EA5C7C35D9}"/>
              </a:ext>
            </a:extLst>
          </p:cNvPr>
          <p:cNvPicPr>
            <a:picLocks noGrp="1" noChangeAspect="1"/>
          </p:cNvPicPr>
          <p:nvPr>
            <p:ph type="pic" idx="1"/>
          </p:nvPr>
        </p:nvPicPr>
        <p:blipFill rotWithShape="1">
          <a:blip r:embed="rId5"/>
          <a:srcRect l="14590" r="14590"/>
          <a:stretch/>
        </p:blipFill>
        <p:spPr>
          <a:xfrm>
            <a:off x="6710719" y="702875"/>
            <a:ext cx="5245939" cy="4474591"/>
          </a:xfrm>
        </p:spPr>
      </p:pic>
    </p:spTree>
    <p:extLst>
      <p:ext uri="{BB962C8B-B14F-4D97-AF65-F5344CB8AC3E}">
        <p14:creationId xmlns:p14="http://schemas.microsoft.com/office/powerpoint/2010/main" val="220419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B902EF0F-46E4-4A03-9F60-1050C6DCE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0">
            <a:extLst>
              <a:ext uri="{FF2B5EF4-FFF2-40B4-BE49-F238E27FC236}">
                <a16:creationId xmlns:a16="http://schemas.microsoft.com/office/drawing/2014/main" id="{582045D0-5727-4EB9-858E-6A3506E74B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096785"/>
          </a:xfrm>
          <a:custGeom>
            <a:avLst/>
            <a:gdLst>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708054 w 12192000"/>
              <a:gd name="connsiteY200" fmla="*/ 4950706 h 5096785"/>
              <a:gd name="connsiteX201" fmla="*/ 2624713 w 12192000"/>
              <a:gd name="connsiteY201" fmla="*/ 4938959 h 5096785"/>
              <a:gd name="connsiteX202" fmla="*/ 2588328 w 12192000"/>
              <a:gd name="connsiteY202" fmla="*/ 4956476 h 5096785"/>
              <a:gd name="connsiteX203" fmla="*/ 2389931 w 12192000"/>
              <a:gd name="connsiteY203" fmla="*/ 4905785 h 5096785"/>
              <a:gd name="connsiteX204" fmla="*/ 2335186 w 12192000"/>
              <a:gd name="connsiteY204" fmla="*/ 4902957 h 5096785"/>
              <a:gd name="connsiteX205" fmla="*/ 2295307 w 12192000"/>
              <a:gd name="connsiteY205" fmla="*/ 4879800 h 5096785"/>
              <a:gd name="connsiteX206" fmla="*/ 2273393 w 12192000"/>
              <a:gd name="connsiteY206" fmla="*/ 4883565 h 5096785"/>
              <a:gd name="connsiteX207" fmla="*/ 2269523 w 12192000"/>
              <a:gd name="connsiteY207" fmla="*/ 4884442 h 5096785"/>
              <a:gd name="connsiteX208" fmla="*/ 2256015 w 12192000"/>
              <a:gd name="connsiteY208" fmla="*/ 4883014 h 5096785"/>
              <a:gd name="connsiteX209" fmla="*/ 2249731 w 12192000"/>
              <a:gd name="connsiteY209" fmla="*/ 4888778 h 5096785"/>
              <a:gd name="connsiteX210" fmla="*/ 2227629 w 12192000"/>
              <a:gd name="connsiteY210" fmla="*/ 4891047 h 5096785"/>
              <a:gd name="connsiteX211" fmla="*/ 2203460 w 12192000"/>
              <a:gd name="connsiteY211" fmla="*/ 4886696 h 5096785"/>
              <a:gd name="connsiteX212" fmla="*/ 2091528 w 12192000"/>
              <a:gd name="connsiteY212" fmla="*/ 4859155 h 5096785"/>
              <a:gd name="connsiteX213" fmla="*/ 2022901 w 12192000"/>
              <a:gd name="connsiteY213" fmla="*/ 4846594 h 5096785"/>
              <a:gd name="connsiteX214" fmla="*/ 1994227 w 12192000"/>
              <a:gd name="connsiteY214" fmla="*/ 4847973 h 5096785"/>
              <a:gd name="connsiteX215" fmla="*/ 1955936 w 12192000"/>
              <a:gd name="connsiteY215" fmla="*/ 4845765 h 5096785"/>
              <a:gd name="connsiteX216" fmla="*/ 1741924 w 12192000"/>
              <a:gd name="connsiteY216" fmla="*/ 4808054 h 5096785"/>
              <a:gd name="connsiteX217" fmla="*/ 1734410 w 12192000"/>
              <a:gd name="connsiteY217" fmla="*/ 4811675 h 5096785"/>
              <a:gd name="connsiteX218" fmla="*/ 1691423 w 12192000"/>
              <a:gd name="connsiteY218" fmla="*/ 4802777 h 5096785"/>
              <a:gd name="connsiteX219" fmla="*/ 1554504 w 12192000"/>
              <a:gd name="connsiteY219" fmla="*/ 4739985 h 5096785"/>
              <a:gd name="connsiteX220" fmla="*/ 1470119 w 12192000"/>
              <a:gd name="connsiteY220" fmla="*/ 4723470 h 5096785"/>
              <a:gd name="connsiteX221" fmla="*/ 1437967 w 12192000"/>
              <a:gd name="connsiteY221" fmla="*/ 4722710 h 5096785"/>
              <a:gd name="connsiteX222" fmla="*/ 1384234 w 12192000"/>
              <a:gd name="connsiteY222" fmla="*/ 4721117 h 5096785"/>
              <a:gd name="connsiteX223" fmla="*/ 1338647 w 12192000"/>
              <a:gd name="connsiteY223" fmla="*/ 4732483 h 5096785"/>
              <a:gd name="connsiteX224" fmla="*/ 1295869 w 12192000"/>
              <a:gd name="connsiteY224" fmla="*/ 4726175 h 5096785"/>
              <a:gd name="connsiteX225" fmla="*/ 1292949 w 12192000"/>
              <a:gd name="connsiteY225" fmla="*/ 4708469 h 5096785"/>
              <a:gd name="connsiteX226" fmla="*/ 1244908 w 12192000"/>
              <a:gd name="connsiteY226" fmla="*/ 4706993 h 5096785"/>
              <a:gd name="connsiteX227" fmla="*/ 1171266 w 12192000"/>
              <a:gd name="connsiteY227" fmla="*/ 4706535 h 5096785"/>
              <a:gd name="connsiteX228" fmla="*/ 1160868 w 12192000"/>
              <a:gd name="connsiteY228" fmla="*/ 4701936 h 5096785"/>
              <a:gd name="connsiteX229" fmla="*/ 1147599 w 12192000"/>
              <a:gd name="connsiteY229" fmla="*/ 4714833 h 5096785"/>
              <a:gd name="connsiteX230" fmla="*/ 1119603 w 12192000"/>
              <a:gd name="connsiteY230" fmla="*/ 4721303 h 5096785"/>
              <a:gd name="connsiteX231" fmla="*/ 997851 w 12192000"/>
              <a:gd name="connsiteY231" fmla="*/ 4722336 h 5096785"/>
              <a:gd name="connsiteX232" fmla="*/ 976455 w 12192000"/>
              <a:gd name="connsiteY232" fmla="*/ 4726407 h 5096785"/>
              <a:gd name="connsiteX233" fmla="*/ 949939 w 12192000"/>
              <a:gd name="connsiteY233" fmla="*/ 4719699 h 5096785"/>
              <a:gd name="connsiteX234" fmla="*/ 894148 w 12192000"/>
              <a:gd name="connsiteY234" fmla="*/ 4710406 h 5096785"/>
              <a:gd name="connsiteX235" fmla="*/ 857990 w 12192000"/>
              <a:gd name="connsiteY235" fmla="*/ 4696844 h 5096785"/>
              <a:gd name="connsiteX236" fmla="*/ 848649 w 12192000"/>
              <a:gd name="connsiteY236" fmla="*/ 4704021 h 5096785"/>
              <a:gd name="connsiteX237" fmla="*/ 826436 w 12192000"/>
              <a:gd name="connsiteY237" fmla="*/ 4707421 h 5096785"/>
              <a:gd name="connsiteX238" fmla="*/ 733052 w 12192000"/>
              <a:gd name="connsiteY238" fmla="*/ 4701884 h 5096785"/>
              <a:gd name="connsiteX239" fmla="*/ 716185 w 12192000"/>
              <a:gd name="connsiteY239" fmla="*/ 4703827 h 5096785"/>
              <a:gd name="connsiteX240" fmla="*/ 696663 w 12192000"/>
              <a:gd name="connsiteY240" fmla="*/ 4697420 h 5096785"/>
              <a:gd name="connsiteX241" fmla="*/ 582722 w 12192000"/>
              <a:gd name="connsiteY241" fmla="*/ 4658637 h 5096785"/>
              <a:gd name="connsiteX242" fmla="*/ 581118 w 12192000"/>
              <a:gd name="connsiteY242" fmla="*/ 4654120 h 5096785"/>
              <a:gd name="connsiteX243" fmla="*/ 546453 w 12192000"/>
              <a:gd name="connsiteY243" fmla="*/ 4652542 h 5096785"/>
              <a:gd name="connsiteX244" fmla="*/ 536773 w 12192000"/>
              <a:gd name="connsiteY244" fmla="*/ 4644609 h 5096785"/>
              <a:gd name="connsiteX245" fmla="*/ 518899 w 12192000"/>
              <a:gd name="connsiteY245" fmla="*/ 4642839 h 5096785"/>
              <a:gd name="connsiteX246" fmla="*/ 388896 w 12192000"/>
              <a:gd name="connsiteY246" fmla="*/ 4619173 h 5096785"/>
              <a:gd name="connsiteX247" fmla="*/ 366479 w 12192000"/>
              <a:gd name="connsiteY247" fmla="*/ 4618896 h 5096785"/>
              <a:gd name="connsiteX248" fmla="*/ 342781 w 12192000"/>
              <a:gd name="connsiteY248" fmla="*/ 4601239 h 5096785"/>
              <a:gd name="connsiteX249" fmla="*/ 255925 w 12192000"/>
              <a:gd name="connsiteY249" fmla="*/ 4598685 h 5096785"/>
              <a:gd name="connsiteX250" fmla="*/ 226919 w 12192000"/>
              <a:gd name="connsiteY250" fmla="*/ 4598460 h 5096785"/>
              <a:gd name="connsiteX251" fmla="*/ 213925 w 12192000"/>
              <a:gd name="connsiteY251" fmla="*/ 4597783 h 5096785"/>
              <a:gd name="connsiteX252" fmla="*/ 215196 w 12192000"/>
              <a:gd name="connsiteY252" fmla="*/ 4588576 h 5096785"/>
              <a:gd name="connsiteX253" fmla="*/ 180214 w 12192000"/>
              <a:gd name="connsiteY253" fmla="*/ 4583701 h 5096785"/>
              <a:gd name="connsiteX254" fmla="*/ 83203 w 12192000"/>
              <a:gd name="connsiteY254" fmla="*/ 4531664 h 5096785"/>
              <a:gd name="connsiteX255" fmla="*/ 4106 w 12192000"/>
              <a:gd name="connsiteY255" fmla="*/ 4517202 h 5096785"/>
              <a:gd name="connsiteX256" fmla="*/ 0 w 12192000"/>
              <a:gd name="connsiteY256" fmla="*/ 4516084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624713 w 12192000"/>
              <a:gd name="connsiteY200" fmla="*/ 4938959 h 5096785"/>
              <a:gd name="connsiteX201" fmla="*/ 2588328 w 12192000"/>
              <a:gd name="connsiteY201" fmla="*/ 4956476 h 5096785"/>
              <a:gd name="connsiteX202" fmla="*/ 2389931 w 12192000"/>
              <a:gd name="connsiteY202" fmla="*/ 4905785 h 5096785"/>
              <a:gd name="connsiteX203" fmla="*/ 2335186 w 12192000"/>
              <a:gd name="connsiteY203" fmla="*/ 4902957 h 5096785"/>
              <a:gd name="connsiteX204" fmla="*/ 2295307 w 12192000"/>
              <a:gd name="connsiteY204" fmla="*/ 4879800 h 5096785"/>
              <a:gd name="connsiteX205" fmla="*/ 2273393 w 12192000"/>
              <a:gd name="connsiteY205" fmla="*/ 4883565 h 5096785"/>
              <a:gd name="connsiteX206" fmla="*/ 2269523 w 12192000"/>
              <a:gd name="connsiteY206" fmla="*/ 4884442 h 5096785"/>
              <a:gd name="connsiteX207" fmla="*/ 2256015 w 12192000"/>
              <a:gd name="connsiteY207" fmla="*/ 4883014 h 5096785"/>
              <a:gd name="connsiteX208" fmla="*/ 2249731 w 12192000"/>
              <a:gd name="connsiteY208" fmla="*/ 4888778 h 5096785"/>
              <a:gd name="connsiteX209" fmla="*/ 2227629 w 12192000"/>
              <a:gd name="connsiteY209" fmla="*/ 4891047 h 5096785"/>
              <a:gd name="connsiteX210" fmla="*/ 2203460 w 12192000"/>
              <a:gd name="connsiteY210" fmla="*/ 4886696 h 5096785"/>
              <a:gd name="connsiteX211" fmla="*/ 2091528 w 12192000"/>
              <a:gd name="connsiteY211" fmla="*/ 4859155 h 5096785"/>
              <a:gd name="connsiteX212" fmla="*/ 2022901 w 12192000"/>
              <a:gd name="connsiteY212" fmla="*/ 4846594 h 5096785"/>
              <a:gd name="connsiteX213" fmla="*/ 1994227 w 12192000"/>
              <a:gd name="connsiteY213" fmla="*/ 4847973 h 5096785"/>
              <a:gd name="connsiteX214" fmla="*/ 1955936 w 12192000"/>
              <a:gd name="connsiteY214" fmla="*/ 4845765 h 5096785"/>
              <a:gd name="connsiteX215" fmla="*/ 1741924 w 12192000"/>
              <a:gd name="connsiteY215" fmla="*/ 4808054 h 5096785"/>
              <a:gd name="connsiteX216" fmla="*/ 1734410 w 12192000"/>
              <a:gd name="connsiteY216" fmla="*/ 4811675 h 5096785"/>
              <a:gd name="connsiteX217" fmla="*/ 1691423 w 12192000"/>
              <a:gd name="connsiteY217" fmla="*/ 4802777 h 5096785"/>
              <a:gd name="connsiteX218" fmla="*/ 1554504 w 12192000"/>
              <a:gd name="connsiteY218" fmla="*/ 4739985 h 5096785"/>
              <a:gd name="connsiteX219" fmla="*/ 1470119 w 12192000"/>
              <a:gd name="connsiteY219" fmla="*/ 4723470 h 5096785"/>
              <a:gd name="connsiteX220" fmla="*/ 1437967 w 12192000"/>
              <a:gd name="connsiteY220" fmla="*/ 4722710 h 5096785"/>
              <a:gd name="connsiteX221" fmla="*/ 1384234 w 12192000"/>
              <a:gd name="connsiteY221" fmla="*/ 4721117 h 5096785"/>
              <a:gd name="connsiteX222" fmla="*/ 1338647 w 12192000"/>
              <a:gd name="connsiteY222" fmla="*/ 4732483 h 5096785"/>
              <a:gd name="connsiteX223" fmla="*/ 1295869 w 12192000"/>
              <a:gd name="connsiteY223" fmla="*/ 4726175 h 5096785"/>
              <a:gd name="connsiteX224" fmla="*/ 1292949 w 12192000"/>
              <a:gd name="connsiteY224" fmla="*/ 4708469 h 5096785"/>
              <a:gd name="connsiteX225" fmla="*/ 1244908 w 12192000"/>
              <a:gd name="connsiteY225" fmla="*/ 4706993 h 5096785"/>
              <a:gd name="connsiteX226" fmla="*/ 1171266 w 12192000"/>
              <a:gd name="connsiteY226" fmla="*/ 4706535 h 5096785"/>
              <a:gd name="connsiteX227" fmla="*/ 1160868 w 12192000"/>
              <a:gd name="connsiteY227" fmla="*/ 4701936 h 5096785"/>
              <a:gd name="connsiteX228" fmla="*/ 1147599 w 12192000"/>
              <a:gd name="connsiteY228" fmla="*/ 4714833 h 5096785"/>
              <a:gd name="connsiteX229" fmla="*/ 1119603 w 12192000"/>
              <a:gd name="connsiteY229" fmla="*/ 4721303 h 5096785"/>
              <a:gd name="connsiteX230" fmla="*/ 997851 w 12192000"/>
              <a:gd name="connsiteY230" fmla="*/ 4722336 h 5096785"/>
              <a:gd name="connsiteX231" fmla="*/ 976455 w 12192000"/>
              <a:gd name="connsiteY231" fmla="*/ 4726407 h 5096785"/>
              <a:gd name="connsiteX232" fmla="*/ 949939 w 12192000"/>
              <a:gd name="connsiteY232" fmla="*/ 4719699 h 5096785"/>
              <a:gd name="connsiteX233" fmla="*/ 894148 w 12192000"/>
              <a:gd name="connsiteY233" fmla="*/ 4710406 h 5096785"/>
              <a:gd name="connsiteX234" fmla="*/ 857990 w 12192000"/>
              <a:gd name="connsiteY234" fmla="*/ 4696844 h 5096785"/>
              <a:gd name="connsiteX235" fmla="*/ 848649 w 12192000"/>
              <a:gd name="connsiteY235" fmla="*/ 4704021 h 5096785"/>
              <a:gd name="connsiteX236" fmla="*/ 826436 w 12192000"/>
              <a:gd name="connsiteY236" fmla="*/ 4707421 h 5096785"/>
              <a:gd name="connsiteX237" fmla="*/ 733052 w 12192000"/>
              <a:gd name="connsiteY237" fmla="*/ 4701884 h 5096785"/>
              <a:gd name="connsiteX238" fmla="*/ 716185 w 12192000"/>
              <a:gd name="connsiteY238" fmla="*/ 4703827 h 5096785"/>
              <a:gd name="connsiteX239" fmla="*/ 696663 w 12192000"/>
              <a:gd name="connsiteY239" fmla="*/ 4697420 h 5096785"/>
              <a:gd name="connsiteX240" fmla="*/ 582722 w 12192000"/>
              <a:gd name="connsiteY240" fmla="*/ 4658637 h 5096785"/>
              <a:gd name="connsiteX241" fmla="*/ 581118 w 12192000"/>
              <a:gd name="connsiteY241" fmla="*/ 4654120 h 5096785"/>
              <a:gd name="connsiteX242" fmla="*/ 546453 w 12192000"/>
              <a:gd name="connsiteY242" fmla="*/ 4652542 h 5096785"/>
              <a:gd name="connsiteX243" fmla="*/ 536773 w 12192000"/>
              <a:gd name="connsiteY243" fmla="*/ 4644609 h 5096785"/>
              <a:gd name="connsiteX244" fmla="*/ 518899 w 12192000"/>
              <a:gd name="connsiteY244" fmla="*/ 4642839 h 5096785"/>
              <a:gd name="connsiteX245" fmla="*/ 388896 w 12192000"/>
              <a:gd name="connsiteY245" fmla="*/ 4619173 h 5096785"/>
              <a:gd name="connsiteX246" fmla="*/ 366479 w 12192000"/>
              <a:gd name="connsiteY246" fmla="*/ 4618896 h 5096785"/>
              <a:gd name="connsiteX247" fmla="*/ 342781 w 12192000"/>
              <a:gd name="connsiteY247" fmla="*/ 4601239 h 5096785"/>
              <a:gd name="connsiteX248" fmla="*/ 255925 w 12192000"/>
              <a:gd name="connsiteY248" fmla="*/ 4598685 h 5096785"/>
              <a:gd name="connsiteX249" fmla="*/ 226919 w 12192000"/>
              <a:gd name="connsiteY249" fmla="*/ 4598460 h 5096785"/>
              <a:gd name="connsiteX250" fmla="*/ 213925 w 12192000"/>
              <a:gd name="connsiteY250" fmla="*/ 4597783 h 5096785"/>
              <a:gd name="connsiteX251" fmla="*/ 215196 w 12192000"/>
              <a:gd name="connsiteY251" fmla="*/ 4588576 h 5096785"/>
              <a:gd name="connsiteX252" fmla="*/ 180214 w 12192000"/>
              <a:gd name="connsiteY252" fmla="*/ 4583701 h 5096785"/>
              <a:gd name="connsiteX253" fmla="*/ 83203 w 12192000"/>
              <a:gd name="connsiteY253" fmla="*/ 4531664 h 5096785"/>
              <a:gd name="connsiteX254" fmla="*/ 4106 w 12192000"/>
              <a:gd name="connsiteY254" fmla="*/ 4517202 h 5096785"/>
              <a:gd name="connsiteX255" fmla="*/ 0 w 12192000"/>
              <a:gd name="connsiteY255" fmla="*/ 4516084 h 5096785"/>
              <a:gd name="connsiteX256" fmla="*/ 0 w 12192000"/>
              <a:gd name="connsiteY25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624713 w 12192000"/>
              <a:gd name="connsiteY200" fmla="*/ 4938959 h 5096785"/>
              <a:gd name="connsiteX201" fmla="*/ 2532669 w 12192000"/>
              <a:gd name="connsiteY201" fmla="*/ 4940573 h 5096785"/>
              <a:gd name="connsiteX202" fmla="*/ 2389931 w 12192000"/>
              <a:gd name="connsiteY202" fmla="*/ 4905785 h 5096785"/>
              <a:gd name="connsiteX203" fmla="*/ 2335186 w 12192000"/>
              <a:gd name="connsiteY203" fmla="*/ 4902957 h 5096785"/>
              <a:gd name="connsiteX204" fmla="*/ 2295307 w 12192000"/>
              <a:gd name="connsiteY204" fmla="*/ 4879800 h 5096785"/>
              <a:gd name="connsiteX205" fmla="*/ 2273393 w 12192000"/>
              <a:gd name="connsiteY205" fmla="*/ 4883565 h 5096785"/>
              <a:gd name="connsiteX206" fmla="*/ 2269523 w 12192000"/>
              <a:gd name="connsiteY206" fmla="*/ 4884442 h 5096785"/>
              <a:gd name="connsiteX207" fmla="*/ 2256015 w 12192000"/>
              <a:gd name="connsiteY207" fmla="*/ 4883014 h 5096785"/>
              <a:gd name="connsiteX208" fmla="*/ 2249731 w 12192000"/>
              <a:gd name="connsiteY208" fmla="*/ 4888778 h 5096785"/>
              <a:gd name="connsiteX209" fmla="*/ 2227629 w 12192000"/>
              <a:gd name="connsiteY209" fmla="*/ 4891047 h 5096785"/>
              <a:gd name="connsiteX210" fmla="*/ 2203460 w 12192000"/>
              <a:gd name="connsiteY210" fmla="*/ 4886696 h 5096785"/>
              <a:gd name="connsiteX211" fmla="*/ 2091528 w 12192000"/>
              <a:gd name="connsiteY211" fmla="*/ 4859155 h 5096785"/>
              <a:gd name="connsiteX212" fmla="*/ 2022901 w 12192000"/>
              <a:gd name="connsiteY212" fmla="*/ 4846594 h 5096785"/>
              <a:gd name="connsiteX213" fmla="*/ 1994227 w 12192000"/>
              <a:gd name="connsiteY213" fmla="*/ 4847973 h 5096785"/>
              <a:gd name="connsiteX214" fmla="*/ 1955936 w 12192000"/>
              <a:gd name="connsiteY214" fmla="*/ 4845765 h 5096785"/>
              <a:gd name="connsiteX215" fmla="*/ 1741924 w 12192000"/>
              <a:gd name="connsiteY215" fmla="*/ 4808054 h 5096785"/>
              <a:gd name="connsiteX216" fmla="*/ 1734410 w 12192000"/>
              <a:gd name="connsiteY216" fmla="*/ 4811675 h 5096785"/>
              <a:gd name="connsiteX217" fmla="*/ 1691423 w 12192000"/>
              <a:gd name="connsiteY217" fmla="*/ 4802777 h 5096785"/>
              <a:gd name="connsiteX218" fmla="*/ 1554504 w 12192000"/>
              <a:gd name="connsiteY218" fmla="*/ 4739985 h 5096785"/>
              <a:gd name="connsiteX219" fmla="*/ 1470119 w 12192000"/>
              <a:gd name="connsiteY219" fmla="*/ 4723470 h 5096785"/>
              <a:gd name="connsiteX220" fmla="*/ 1437967 w 12192000"/>
              <a:gd name="connsiteY220" fmla="*/ 4722710 h 5096785"/>
              <a:gd name="connsiteX221" fmla="*/ 1384234 w 12192000"/>
              <a:gd name="connsiteY221" fmla="*/ 4721117 h 5096785"/>
              <a:gd name="connsiteX222" fmla="*/ 1338647 w 12192000"/>
              <a:gd name="connsiteY222" fmla="*/ 4732483 h 5096785"/>
              <a:gd name="connsiteX223" fmla="*/ 1295869 w 12192000"/>
              <a:gd name="connsiteY223" fmla="*/ 4726175 h 5096785"/>
              <a:gd name="connsiteX224" fmla="*/ 1292949 w 12192000"/>
              <a:gd name="connsiteY224" fmla="*/ 4708469 h 5096785"/>
              <a:gd name="connsiteX225" fmla="*/ 1244908 w 12192000"/>
              <a:gd name="connsiteY225" fmla="*/ 4706993 h 5096785"/>
              <a:gd name="connsiteX226" fmla="*/ 1171266 w 12192000"/>
              <a:gd name="connsiteY226" fmla="*/ 4706535 h 5096785"/>
              <a:gd name="connsiteX227" fmla="*/ 1160868 w 12192000"/>
              <a:gd name="connsiteY227" fmla="*/ 4701936 h 5096785"/>
              <a:gd name="connsiteX228" fmla="*/ 1147599 w 12192000"/>
              <a:gd name="connsiteY228" fmla="*/ 4714833 h 5096785"/>
              <a:gd name="connsiteX229" fmla="*/ 1119603 w 12192000"/>
              <a:gd name="connsiteY229" fmla="*/ 4721303 h 5096785"/>
              <a:gd name="connsiteX230" fmla="*/ 997851 w 12192000"/>
              <a:gd name="connsiteY230" fmla="*/ 4722336 h 5096785"/>
              <a:gd name="connsiteX231" fmla="*/ 976455 w 12192000"/>
              <a:gd name="connsiteY231" fmla="*/ 4726407 h 5096785"/>
              <a:gd name="connsiteX232" fmla="*/ 949939 w 12192000"/>
              <a:gd name="connsiteY232" fmla="*/ 4719699 h 5096785"/>
              <a:gd name="connsiteX233" fmla="*/ 894148 w 12192000"/>
              <a:gd name="connsiteY233" fmla="*/ 4710406 h 5096785"/>
              <a:gd name="connsiteX234" fmla="*/ 857990 w 12192000"/>
              <a:gd name="connsiteY234" fmla="*/ 4696844 h 5096785"/>
              <a:gd name="connsiteX235" fmla="*/ 848649 w 12192000"/>
              <a:gd name="connsiteY235" fmla="*/ 4704021 h 5096785"/>
              <a:gd name="connsiteX236" fmla="*/ 826436 w 12192000"/>
              <a:gd name="connsiteY236" fmla="*/ 4707421 h 5096785"/>
              <a:gd name="connsiteX237" fmla="*/ 733052 w 12192000"/>
              <a:gd name="connsiteY237" fmla="*/ 4701884 h 5096785"/>
              <a:gd name="connsiteX238" fmla="*/ 716185 w 12192000"/>
              <a:gd name="connsiteY238" fmla="*/ 4703827 h 5096785"/>
              <a:gd name="connsiteX239" fmla="*/ 696663 w 12192000"/>
              <a:gd name="connsiteY239" fmla="*/ 4697420 h 5096785"/>
              <a:gd name="connsiteX240" fmla="*/ 582722 w 12192000"/>
              <a:gd name="connsiteY240" fmla="*/ 4658637 h 5096785"/>
              <a:gd name="connsiteX241" fmla="*/ 581118 w 12192000"/>
              <a:gd name="connsiteY241" fmla="*/ 4654120 h 5096785"/>
              <a:gd name="connsiteX242" fmla="*/ 546453 w 12192000"/>
              <a:gd name="connsiteY242" fmla="*/ 4652542 h 5096785"/>
              <a:gd name="connsiteX243" fmla="*/ 536773 w 12192000"/>
              <a:gd name="connsiteY243" fmla="*/ 4644609 h 5096785"/>
              <a:gd name="connsiteX244" fmla="*/ 518899 w 12192000"/>
              <a:gd name="connsiteY244" fmla="*/ 4642839 h 5096785"/>
              <a:gd name="connsiteX245" fmla="*/ 388896 w 12192000"/>
              <a:gd name="connsiteY245" fmla="*/ 4619173 h 5096785"/>
              <a:gd name="connsiteX246" fmla="*/ 366479 w 12192000"/>
              <a:gd name="connsiteY246" fmla="*/ 4618896 h 5096785"/>
              <a:gd name="connsiteX247" fmla="*/ 342781 w 12192000"/>
              <a:gd name="connsiteY247" fmla="*/ 4601239 h 5096785"/>
              <a:gd name="connsiteX248" fmla="*/ 255925 w 12192000"/>
              <a:gd name="connsiteY248" fmla="*/ 4598685 h 5096785"/>
              <a:gd name="connsiteX249" fmla="*/ 226919 w 12192000"/>
              <a:gd name="connsiteY249" fmla="*/ 4598460 h 5096785"/>
              <a:gd name="connsiteX250" fmla="*/ 213925 w 12192000"/>
              <a:gd name="connsiteY250" fmla="*/ 4597783 h 5096785"/>
              <a:gd name="connsiteX251" fmla="*/ 215196 w 12192000"/>
              <a:gd name="connsiteY251" fmla="*/ 4588576 h 5096785"/>
              <a:gd name="connsiteX252" fmla="*/ 180214 w 12192000"/>
              <a:gd name="connsiteY252" fmla="*/ 4583701 h 5096785"/>
              <a:gd name="connsiteX253" fmla="*/ 83203 w 12192000"/>
              <a:gd name="connsiteY253" fmla="*/ 4531664 h 5096785"/>
              <a:gd name="connsiteX254" fmla="*/ 4106 w 12192000"/>
              <a:gd name="connsiteY254" fmla="*/ 4517202 h 5096785"/>
              <a:gd name="connsiteX255" fmla="*/ 0 w 12192000"/>
              <a:gd name="connsiteY255" fmla="*/ 4516084 h 5096785"/>
              <a:gd name="connsiteX256" fmla="*/ 0 w 12192000"/>
              <a:gd name="connsiteY25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822441 w 12192000"/>
              <a:gd name="connsiteY199" fmla="*/ 5014517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75170 w 12192000"/>
              <a:gd name="connsiteY198" fmla="*/ 5038214 h 5096785"/>
              <a:gd name="connsiteX199" fmla="*/ 2758830 w 12192000"/>
              <a:gd name="connsiteY199" fmla="*/ 4974760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425070 w 12192000"/>
              <a:gd name="connsiteY91" fmla="*/ 4711644 h 5096785"/>
              <a:gd name="connsiteX92" fmla="*/ 6386800 w 12192000"/>
              <a:gd name="connsiteY92" fmla="*/ 4715431 h 5096785"/>
              <a:gd name="connsiteX93" fmla="*/ 6382703 w 12192000"/>
              <a:gd name="connsiteY93" fmla="*/ 4717930 h 5096785"/>
              <a:gd name="connsiteX94" fmla="*/ 6356495 w 12192000"/>
              <a:gd name="connsiteY94" fmla="*/ 4717843 h 5096785"/>
              <a:gd name="connsiteX95" fmla="*/ 6343628 w 12192000"/>
              <a:gd name="connsiteY95" fmla="*/ 4719161 h 5096785"/>
              <a:gd name="connsiteX96" fmla="*/ 6338605 w 12192000"/>
              <a:gd name="connsiteY96" fmla="*/ 4716723 h 5096785"/>
              <a:gd name="connsiteX97" fmla="*/ 6320318 w 12192000"/>
              <a:gd name="connsiteY97" fmla="*/ 4720095 h 5096785"/>
              <a:gd name="connsiteX98" fmla="*/ 6318742 w 12192000"/>
              <a:gd name="connsiteY98" fmla="*/ 4721541 h 5096785"/>
              <a:gd name="connsiteX99" fmla="*/ 6301708 w 12192000"/>
              <a:gd name="connsiteY99" fmla="*/ 4720380 h 5096785"/>
              <a:gd name="connsiteX100" fmla="*/ 6285082 w 12192000"/>
              <a:gd name="connsiteY100" fmla="*/ 4714639 h 5096785"/>
              <a:gd name="connsiteX101" fmla="*/ 6136936 w 12192000"/>
              <a:gd name="connsiteY101" fmla="*/ 4758246 h 5096785"/>
              <a:gd name="connsiteX102" fmla="*/ 5988578 w 12192000"/>
              <a:gd name="connsiteY102" fmla="*/ 4754427 h 5096785"/>
              <a:gd name="connsiteX103" fmla="*/ 5908701 w 12192000"/>
              <a:gd name="connsiteY103" fmla="*/ 4779160 h 5096785"/>
              <a:gd name="connsiteX104" fmla="*/ 5892219 w 12192000"/>
              <a:gd name="connsiteY104" fmla="*/ 4807892 h 5096785"/>
              <a:gd name="connsiteX105" fmla="*/ 5683612 w 12192000"/>
              <a:gd name="connsiteY105" fmla="*/ 4848770 h 5096785"/>
              <a:gd name="connsiteX106" fmla="*/ 5635111 w 12192000"/>
              <a:gd name="connsiteY106" fmla="*/ 4868888 h 5096785"/>
              <a:gd name="connsiteX107" fmla="*/ 5582652 w 12192000"/>
              <a:gd name="connsiteY107" fmla="*/ 4866836 h 5096785"/>
              <a:gd name="connsiteX108" fmla="*/ 5567213 w 12192000"/>
              <a:gd name="connsiteY108" fmla="*/ 4878769 h 5096785"/>
              <a:gd name="connsiteX109" fmla="*/ 5564659 w 12192000"/>
              <a:gd name="connsiteY109" fmla="*/ 4881042 h 5096785"/>
              <a:gd name="connsiteX110" fmla="*/ 5552102 w 12192000"/>
              <a:gd name="connsiteY110" fmla="*/ 4885426 h 5096785"/>
              <a:gd name="connsiteX111" fmla="*/ 5551475 w 12192000"/>
              <a:gd name="connsiteY111" fmla="*/ 4892560 h 5096785"/>
              <a:gd name="connsiteX112" fmla="*/ 5534664 w 12192000"/>
              <a:gd name="connsiteY112" fmla="*/ 4903385 h 5096785"/>
              <a:gd name="connsiteX113" fmla="*/ 5510737 w 12192000"/>
              <a:gd name="connsiteY113" fmla="*/ 4909807 h 5096785"/>
              <a:gd name="connsiteX114" fmla="*/ 5393901 w 12192000"/>
              <a:gd name="connsiteY114" fmla="*/ 4933709 h 5096785"/>
              <a:gd name="connsiteX115" fmla="*/ 5325782 w 12192000"/>
              <a:gd name="connsiteY115" fmla="*/ 4951789 h 5096785"/>
              <a:gd name="connsiteX116" fmla="*/ 5302703 w 12192000"/>
              <a:gd name="connsiteY116" fmla="*/ 4964590 h 5096785"/>
              <a:gd name="connsiteX117" fmla="*/ 5268591 w 12192000"/>
              <a:gd name="connsiteY117" fmla="*/ 4978479 h 5096785"/>
              <a:gd name="connsiteX118" fmla="*/ 5210559 w 12192000"/>
              <a:gd name="connsiteY118" fmla="*/ 5007585 h 5096785"/>
              <a:gd name="connsiteX119" fmla="*/ 5177597 w 12192000"/>
              <a:gd name="connsiteY119" fmla="*/ 5015926 h 5096785"/>
              <a:gd name="connsiteX120" fmla="*/ 5160569 w 12192000"/>
              <a:gd name="connsiteY120" fmla="*/ 5025681 h 5096785"/>
              <a:gd name="connsiteX121" fmla="*/ 5152748 w 12192000"/>
              <a:gd name="connsiteY121" fmla="*/ 5026569 h 5096785"/>
              <a:gd name="connsiteX122" fmla="*/ 5127678 w 12192000"/>
              <a:gd name="connsiteY122" fmla="*/ 5032947 h 5096785"/>
              <a:gd name="connsiteX123" fmla="*/ 5113147 w 12192000"/>
              <a:gd name="connsiteY123" fmla="*/ 5035818 h 5096785"/>
              <a:gd name="connsiteX124" fmla="*/ 5107301 w 12192000"/>
              <a:gd name="connsiteY124" fmla="*/ 5036672 h 5096785"/>
              <a:gd name="connsiteX125" fmla="*/ 5093215 w 12192000"/>
              <a:gd name="connsiteY125" fmla="*/ 5032880 h 5096785"/>
              <a:gd name="connsiteX126" fmla="*/ 5077058 w 12192000"/>
              <a:gd name="connsiteY126" fmla="*/ 5038681 h 5096785"/>
              <a:gd name="connsiteX127" fmla="*/ 5057349 w 12192000"/>
              <a:gd name="connsiteY127" fmla="*/ 5036015 h 5096785"/>
              <a:gd name="connsiteX128" fmla="*/ 5053945 w 12192000"/>
              <a:gd name="connsiteY128" fmla="*/ 5041952 h 5096785"/>
              <a:gd name="connsiteX129" fmla="*/ 5040021 w 12192000"/>
              <a:gd name="connsiteY129" fmla="*/ 5050052 h 5096785"/>
              <a:gd name="connsiteX130" fmla="*/ 5025913 w 12192000"/>
              <a:gd name="connsiteY130" fmla="*/ 5046535 h 5096785"/>
              <a:gd name="connsiteX131" fmla="*/ 4998218 w 12192000"/>
              <a:gd name="connsiteY131" fmla="*/ 5048065 h 5096785"/>
              <a:gd name="connsiteX132" fmla="*/ 4991008 w 12192000"/>
              <a:gd name="connsiteY132" fmla="*/ 5050439 h 5096785"/>
              <a:gd name="connsiteX133" fmla="*/ 4963503 w 12192000"/>
              <a:gd name="connsiteY133" fmla="*/ 5047575 h 5096785"/>
              <a:gd name="connsiteX134" fmla="*/ 4921053 w 12192000"/>
              <a:gd name="connsiteY134" fmla="*/ 5048925 h 5096785"/>
              <a:gd name="connsiteX135" fmla="*/ 4873420 w 12192000"/>
              <a:gd name="connsiteY135" fmla="*/ 5054929 h 5096785"/>
              <a:gd name="connsiteX136" fmla="*/ 4858825 w 12192000"/>
              <a:gd name="connsiteY136" fmla="*/ 5051329 h 5096785"/>
              <a:gd name="connsiteX137" fmla="*/ 4769340 w 12192000"/>
              <a:gd name="connsiteY137" fmla="*/ 5053090 h 5096785"/>
              <a:gd name="connsiteX138" fmla="*/ 4744152 w 12192000"/>
              <a:gd name="connsiteY138" fmla="*/ 5053391 h 5096785"/>
              <a:gd name="connsiteX139" fmla="*/ 4723556 w 12192000"/>
              <a:gd name="connsiteY139" fmla="*/ 5059633 h 5096785"/>
              <a:gd name="connsiteX140" fmla="*/ 4719699 w 12192000"/>
              <a:gd name="connsiteY140" fmla="*/ 5066298 h 5096785"/>
              <a:gd name="connsiteX141" fmla="*/ 4706016 w 12192000"/>
              <a:gd name="connsiteY141" fmla="*/ 5067422 h 5096785"/>
              <a:gd name="connsiteX142" fmla="*/ 4702593 w 12192000"/>
              <a:gd name="connsiteY142" fmla="*/ 5068973 h 5096785"/>
              <a:gd name="connsiteX143" fmla="*/ 4682766 w 12192000"/>
              <a:gd name="connsiteY143" fmla="*/ 5076609 h 5096785"/>
              <a:gd name="connsiteX144" fmla="*/ 4634960 w 12192000"/>
              <a:gd name="connsiteY144" fmla="*/ 5061852 h 5096785"/>
              <a:gd name="connsiteX145" fmla="*/ 4580645 w 12192000"/>
              <a:gd name="connsiteY145" fmla="*/ 5069246 h 5096785"/>
              <a:gd name="connsiteX146" fmla="*/ 4368005 w 12192000"/>
              <a:gd name="connsiteY146" fmla="*/ 5057426 h 5096785"/>
              <a:gd name="connsiteX147" fmla="*/ 4339489 w 12192000"/>
              <a:gd name="connsiteY147" fmla="*/ 5080858 h 5096785"/>
              <a:gd name="connsiteX148" fmla="*/ 4253895 w 12192000"/>
              <a:gd name="connsiteY148" fmla="*/ 5085008 h 5096785"/>
              <a:gd name="connsiteX149" fmla="*/ 4117780 w 12192000"/>
              <a:gd name="connsiteY149" fmla="*/ 5045175 h 5096785"/>
              <a:gd name="connsiteX150" fmla="*/ 3960074 w 12192000"/>
              <a:gd name="connsiteY150" fmla="*/ 5050708 h 5096785"/>
              <a:gd name="connsiteX151" fmla="*/ 3947260 w 12192000"/>
              <a:gd name="connsiteY151" fmla="*/ 5041167 h 5096785"/>
              <a:gd name="connsiteX152" fmla="*/ 3931969 w 12192000"/>
              <a:gd name="connsiteY152" fmla="*/ 5035902 h 5096785"/>
              <a:gd name="connsiteX153" fmla="*/ 3929836 w 12192000"/>
              <a:gd name="connsiteY153" fmla="*/ 5036901 h 5096785"/>
              <a:gd name="connsiteX154" fmla="*/ 3911296 w 12192000"/>
              <a:gd name="connsiteY154" fmla="*/ 5035663 h 5096785"/>
              <a:gd name="connsiteX155" fmla="*/ 3907746 w 12192000"/>
              <a:gd name="connsiteY155" fmla="*/ 5032107 h 5096785"/>
              <a:gd name="connsiteX156" fmla="*/ 3895182 w 12192000"/>
              <a:gd name="connsiteY156" fmla="*/ 5030229 h 5096785"/>
              <a:gd name="connsiteX157" fmla="*/ 3870866 w 12192000"/>
              <a:gd name="connsiteY157" fmla="*/ 5023753 h 5096785"/>
              <a:gd name="connsiteX158" fmla="*/ 3865913 w 12192000"/>
              <a:gd name="connsiteY158" fmla="*/ 5025143 h 5096785"/>
              <a:gd name="connsiteX159" fmla="*/ 3828606 w 12192000"/>
              <a:gd name="connsiteY159" fmla="*/ 5019426 h 5096785"/>
              <a:gd name="connsiteX160" fmla="*/ 3827901 w 12192000"/>
              <a:gd name="connsiteY160" fmla="*/ 5020583 h 5096785"/>
              <a:gd name="connsiteX161" fmla="*/ 3816543 w 12192000"/>
              <a:gd name="connsiteY161" fmla="*/ 5024366 h 5096785"/>
              <a:gd name="connsiteX162" fmla="*/ 3795278 w 12192000"/>
              <a:gd name="connsiteY162" fmla="*/ 5028779 h 5096785"/>
              <a:gd name="connsiteX163" fmla="*/ 3743858 w 12192000"/>
              <a:gd name="connsiteY163" fmla="*/ 5054237 h 5096785"/>
              <a:gd name="connsiteX164" fmla="*/ 3704945 w 12192000"/>
              <a:gd name="connsiteY164" fmla="*/ 5048413 h 5096785"/>
              <a:gd name="connsiteX165" fmla="*/ 3696992 w 12192000"/>
              <a:gd name="connsiteY165" fmla="*/ 5047914 h 5096785"/>
              <a:gd name="connsiteX166" fmla="*/ 3696780 w 12192000"/>
              <a:gd name="connsiteY166" fmla="*/ 5048181 h 5096785"/>
              <a:gd name="connsiteX167" fmla="*/ 3688290 w 12192000"/>
              <a:gd name="connsiteY167" fmla="*/ 5048204 h 5096785"/>
              <a:gd name="connsiteX168" fmla="*/ 3682486 w 12192000"/>
              <a:gd name="connsiteY168" fmla="*/ 5047000 h 5096785"/>
              <a:gd name="connsiteX169" fmla="*/ 3667056 w 12192000"/>
              <a:gd name="connsiteY169" fmla="*/ 5046030 h 5096785"/>
              <a:gd name="connsiteX170" fmla="*/ 3661403 w 12192000"/>
              <a:gd name="connsiteY170" fmla="*/ 5047537 h 5096785"/>
              <a:gd name="connsiteX171" fmla="*/ 3658673 w 12192000"/>
              <a:gd name="connsiteY171" fmla="*/ 5050790 h 5096785"/>
              <a:gd name="connsiteX172" fmla="*/ 3657333 w 12192000"/>
              <a:gd name="connsiteY172" fmla="*/ 5050325 h 5096785"/>
              <a:gd name="connsiteX173" fmla="*/ 3626778 w 12192000"/>
              <a:gd name="connsiteY173" fmla="*/ 5057882 h 5096785"/>
              <a:gd name="connsiteX174" fmla="*/ 3560067 w 12192000"/>
              <a:gd name="connsiteY174" fmla="*/ 5064266 h 5096785"/>
              <a:gd name="connsiteX175" fmla="*/ 3522641 w 12192000"/>
              <a:gd name="connsiteY175" fmla="*/ 5063654 h 5096785"/>
              <a:gd name="connsiteX176" fmla="*/ 3419275 w 12192000"/>
              <a:gd name="connsiteY176" fmla="*/ 5066646 h 5096785"/>
              <a:gd name="connsiteX177" fmla="*/ 3314869 w 12192000"/>
              <a:gd name="connsiteY177" fmla="*/ 5073197 h 5096785"/>
              <a:gd name="connsiteX178" fmla="*/ 3259088 w 12192000"/>
              <a:gd name="connsiteY178" fmla="*/ 5096363 h 5096785"/>
              <a:gd name="connsiteX179" fmla="*/ 3253104 w 12192000"/>
              <a:gd name="connsiteY179" fmla="*/ 5096785 h 5096785"/>
              <a:gd name="connsiteX180" fmla="*/ 3238751 w 12192000"/>
              <a:gd name="connsiteY180" fmla="*/ 5092996 h 5096785"/>
              <a:gd name="connsiteX181" fmla="*/ 3233681 w 12192000"/>
              <a:gd name="connsiteY181" fmla="*/ 5090758 h 5096785"/>
              <a:gd name="connsiteX182" fmla="*/ 3225562 w 12192000"/>
              <a:gd name="connsiteY182" fmla="*/ 5089215 h 5096785"/>
              <a:gd name="connsiteX183" fmla="*/ 3225260 w 12192000"/>
              <a:gd name="connsiteY183" fmla="*/ 5089437 h 5096785"/>
              <a:gd name="connsiteX184" fmla="*/ 3217859 w 12192000"/>
              <a:gd name="connsiteY184" fmla="*/ 5087484 h 5096785"/>
              <a:gd name="connsiteX185" fmla="*/ 3182980 w 12192000"/>
              <a:gd name="connsiteY185" fmla="*/ 5074650 h 5096785"/>
              <a:gd name="connsiteX186" fmla="*/ 3123938 w 12192000"/>
              <a:gd name="connsiteY186" fmla="*/ 5089912 h 5096785"/>
              <a:gd name="connsiteX187" fmla="*/ 3101912 w 12192000"/>
              <a:gd name="connsiteY187" fmla="*/ 5090281 h 5096785"/>
              <a:gd name="connsiteX188" fmla="*/ 3089591 w 12192000"/>
              <a:gd name="connsiteY188" fmla="*/ 5091865 h 5096785"/>
              <a:gd name="connsiteX189" fmla="*/ 3088465 w 12192000"/>
              <a:gd name="connsiteY189" fmla="*/ 5092858 h 5096785"/>
              <a:gd name="connsiteX190" fmla="*/ 3055081 w 12192000"/>
              <a:gd name="connsiteY190" fmla="*/ 5080424 h 5096785"/>
              <a:gd name="connsiteX191" fmla="*/ 3049807 w 12192000"/>
              <a:gd name="connsiteY191" fmla="*/ 5080860 h 5096785"/>
              <a:gd name="connsiteX192" fmla="*/ 3029122 w 12192000"/>
              <a:gd name="connsiteY192" fmla="*/ 5070085 h 5096785"/>
              <a:gd name="connsiteX193" fmla="*/ 3017862 w 12192000"/>
              <a:gd name="connsiteY193" fmla="*/ 5065942 h 5096785"/>
              <a:gd name="connsiteX194" fmla="*/ 3015868 w 12192000"/>
              <a:gd name="connsiteY194" fmla="*/ 5061832 h 5096785"/>
              <a:gd name="connsiteX195" fmla="*/ 2998644 w 12192000"/>
              <a:gd name="connsiteY195" fmla="*/ 5057210 h 5096785"/>
              <a:gd name="connsiteX196" fmla="*/ 2996219 w 12192000"/>
              <a:gd name="connsiteY196" fmla="*/ 5057788 h 5096785"/>
              <a:gd name="connsiteX197" fmla="*/ 2983676 w 12192000"/>
              <a:gd name="connsiteY197" fmla="*/ 5049852 h 5096785"/>
              <a:gd name="connsiteX198" fmla="*/ 2903609 w 12192000"/>
              <a:gd name="connsiteY198" fmla="*/ 4998457 h 5096785"/>
              <a:gd name="connsiteX199" fmla="*/ 2758830 w 12192000"/>
              <a:gd name="connsiteY199" fmla="*/ 4974760 h 5096785"/>
              <a:gd name="connsiteX200" fmla="*/ 2532669 w 12192000"/>
              <a:gd name="connsiteY200" fmla="*/ 4940573 h 5096785"/>
              <a:gd name="connsiteX201" fmla="*/ 2389931 w 12192000"/>
              <a:gd name="connsiteY201" fmla="*/ 4905785 h 5096785"/>
              <a:gd name="connsiteX202" fmla="*/ 2335186 w 12192000"/>
              <a:gd name="connsiteY202" fmla="*/ 4902957 h 5096785"/>
              <a:gd name="connsiteX203" fmla="*/ 2295307 w 12192000"/>
              <a:gd name="connsiteY203" fmla="*/ 4879800 h 5096785"/>
              <a:gd name="connsiteX204" fmla="*/ 2273393 w 12192000"/>
              <a:gd name="connsiteY204" fmla="*/ 4883565 h 5096785"/>
              <a:gd name="connsiteX205" fmla="*/ 2269523 w 12192000"/>
              <a:gd name="connsiteY205" fmla="*/ 4884442 h 5096785"/>
              <a:gd name="connsiteX206" fmla="*/ 2256015 w 12192000"/>
              <a:gd name="connsiteY206" fmla="*/ 4883014 h 5096785"/>
              <a:gd name="connsiteX207" fmla="*/ 2249731 w 12192000"/>
              <a:gd name="connsiteY207" fmla="*/ 4888778 h 5096785"/>
              <a:gd name="connsiteX208" fmla="*/ 2227629 w 12192000"/>
              <a:gd name="connsiteY208" fmla="*/ 4891047 h 5096785"/>
              <a:gd name="connsiteX209" fmla="*/ 2203460 w 12192000"/>
              <a:gd name="connsiteY209" fmla="*/ 4886696 h 5096785"/>
              <a:gd name="connsiteX210" fmla="*/ 2091528 w 12192000"/>
              <a:gd name="connsiteY210" fmla="*/ 4859155 h 5096785"/>
              <a:gd name="connsiteX211" fmla="*/ 2022901 w 12192000"/>
              <a:gd name="connsiteY211" fmla="*/ 4846594 h 5096785"/>
              <a:gd name="connsiteX212" fmla="*/ 1994227 w 12192000"/>
              <a:gd name="connsiteY212" fmla="*/ 4847973 h 5096785"/>
              <a:gd name="connsiteX213" fmla="*/ 1955936 w 12192000"/>
              <a:gd name="connsiteY213" fmla="*/ 4845765 h 5096785"/>
              <a:gd name="connsiteX214" fmla="*/ 1741924 w 12192000"/>
              <a:gd name="connsiteY214" fmla="*/ 4808054 h 5096785"/>
              <a:gd name="connsiteX215" fmla="*/ 1734410 w 12192000"/>
              <a:gd name="connsiteY215" fmla="*/ 4811675 h 5096785"/>
              <a:gd name="connsiteX216" fmla="*/ 1691423 w 12192000"/>
              <a:gd name="connsiteY216" fmla="*/ 4802777 h 5096785"/>
              <a:gd name="connsiteX217" fmla="*/ 1554504 w 12192000"/>
              <a:gd name="connsiteY217" fmla="*/ 4739985 h 5096785"/>
              <a:gd name="connsiteX218" fmla="*/ 1470119 w 12192000"/>
              <a:gd name="connsiteY218" fmla="*/ 4723470 h 5096785"/>
              <a:gd name="connsiteX219" fmla="*/ 1437967 w 12192000"/>
              <a:gd name="connsiteY219" fmla="*/ 4722710 h 5096785"/>
              <a:gd name="connsiteX220" fmla="*/ 1384234 w 12192000"/>
              <a:gd name="connsiteY220" fmla="*/ 4721117 h 5096785"/>
              <a:gd name="connsiteX221" fmla="*/ 1338647 w 12192000"/>
              <a:gd name="connsiteY221" fmla="*/ 4732483 h 5096785"/>
              <a:gd name="connsiteX222" fmla="*/ 1295869 w 12192000"/>
              <a:gd name="connsiteY222" fmla="*/ 4726175 h 5096785"/>
              <a:gd name="connsiteX223" fmla="*/ 1292949 w 12192000"/>
              <a:gd name="connsiteY223" fmla="*/ 4708469 h 5096785"/>
              <a:gd name="connsiteX224" fmla="*/ 1244908 w 12192000"/>
              <a:gd name="connsiteY224" fmla="*/ 4706993 h 5096785"/>
              <a:gd name="connsiteX225" fmla="*/ 1171266 w 12192000"/>
              <a:gd name="connsiteY225" fmla="*/ 4706535 h 5096785"/>
              <a:gd name="connsiteX226" fmla="*/ 1160868 w 12192000"/>
              <a:gd name="connsiteY226" fmla="*/ 4701936 h 5096785"/>
              <a:gd name="connsiteX227" fmla="*/ 1147599 w 12192000"/>
              <a:gd name="connsiteY227" fmla="*/ 4714833 h 5096785"/>
              <a:gd name="connsiteX228" fmla="*/ 1119603 w 12192000"/>
              <a:gd name="connsiteY228" fmla="*/ 4721303 h 5096785"/>
              <a:gd name="connsiteX229" fmla="*/ 997851 w 12192000"/>
              <a:gd name="connsiteY229" fmla="*/ 4722336 h 5096785"/>
              <a:gd name="connsiteX230" fmla="*/ 976455 w 12192000"/>
              <a:gd name="connsiteY230" fmla="*/ 4726407 h 5096785"/>
              <a:gd name="connsiteX231" fmla="*/ 949939 w 12192000"/>
              <a:gd name="connsiteY231" fmla="*/ 4719699 h 5096785"/>
              <a:gd name="connsiteX232" fmla="*/ 894148 w 12192000"/>
              <a:gd name="connsiteY232" fmla="*/ 4710406 h 5096785"/>
              <a:gd name="connsiteX233" fmla="*/ 857990 w 12192000"/>
              <a:gd name="connsiteY233" fmla="*/ 4696844 h 5096785"/>
              <a:gd name="connsiteX234" fmla="*/ 848649 w 12192000"/>
              <a:gd name="connsiteY234" fmla="*/ 4704021 h 5096785"/>
              <a:gd name="connsiteX235" fmla="*/ 826436 w 12192000"/>
              <a:gd name="connsiteY235" fmla="*/ 4707421 h 5096785"/>
              <a:gd name="connsiteX236" fmla="*/ 733052 w 12192000"/>
              <a:gd name="connsiteY236" fmla="*/ 4701884 h 5096785"/>
              <a:gd name="connsiteX237" fmla="*/ 716185 w 12192000"/>
              <a:gd name="connsiteY237" fmla="*/ 4703827 h 5096785"/>
              <a:gd name="connsiteX238" fmla="*/ 696663 w 12192000"/>
              <a:gd name="connsiteY238" fmla="*/ 4697420 h 5096785"/>
              <a:gd name="connsiteX239" fmla="*/ 582722 w 12192000"/>
              <a:gd name="connsiteY239" fmla="*/ 4658637 h 5096785"/>
              <a:gd name="connsiteX240" fmla="*/ 581118 w 12192000"/>
              <a:gd name="connsiteY240" fmla="*/ 4654120 h 5096785"/>
              <a:gd name="connsiteX241" fmla="*/ 546453 w 12192000"/>
              <a:gd name="connsiteY241" fmla="*/ 4652542 h 5096785"/>
              <a:gd name="connsiteX242" fmla="*/ 536773 w 12192000"/>
              <a:gd name="connsiteY242" fmla="*/ 4644609 h 5096785"/>
              <a:gd name="connsiteX243" fmla="*/ 518899 w 12192000"/>
              <a:gd name="connsiteY243" fmla="*/ 4642839 h 5096785"/>
              <a:gd name="connsiteX244" fmla="*/ 388896 w 12192000"/>
              <a:gd name="connsiteY244" fmla="*/ 4619173 h 5096785"/>
              <a:gd name="connsiteX245" fmla="*/ 366479 w 12192000"/>
              <a:gd name="connsiteY245" fmla="*/ 4618896 h 5096785"/>
              <a:gd name="connsiteX246" fmla="*/ 342781 w 12192000"/>
              <a:gd name="connsiteY246" fmla="*/ 4601239 h 5096785"/>
              <a:gd name="connsiteX247" fmla="*/ 255925 w 12192000"/>
              <a:gd name="connsiteY247" fmla="*/ 4598685 h 5096785"/>
              <a:gd name="connsiteX248" fmla="*/ 226919 w 12192000"/>
              <a:gd name="connsiteY248" fmla="*/ 4598460 h 5096785"/>
              <a:gd name="connsiteX249" fmla="*/ 213925 w 12192000"/>
              <a:gd name="connsiteY249" fmla="*/ 4597783 h 5096785"/>
              <a:gd name="connsiteX250" fmla="*/ 215196 w 12192000"/>
              <a:gd name="connsiteY250" fmla="*/ 4588576 h 5096785"/>
              <a:gd name="connsiteX251" fmla="*/ 180214 w 12192000"/>
              <a:gd name="connsiteY251" fmla="*/ 4583701 h 5096785"/>
              <a:gd name="connsiteX252" fmla="*/ 83203 w 12192000"/>
              <a:gd name="connsiteY252" fmla="*/ 4531664 h 5096785"/>
              <a:gd name="connsiteX253" fmla="*/ 4106 w 12192000"/>
              <a:gd name="connsiteY253" fmla="*/ 4517202 h 5096785"/>
              <a:gd name="connsiteX254" fmla="*/ 0 w 12192000"/>
              <a:gd name="connsiteY254" fmla="*/ 4516084 h 5096785"/>
              <a:gd name="connsiteX255" fmla="*/ 0 w 12192000"/>
              <a:gd name="connsiteY25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425215 w 12192000"/>
              <a:gd name="connsiteY90" fmla="*/ 4710396 h 5096785"/>
              <a:gd name="connsiteX91" fmla="*/ 6386800 w 12192000"/>
              <a:gd name="connsiteY91" fmla="*/ 4715431 h 5096785"/>
              <a:gd name="connsiteX92" fmla="*/ 6382703 w 12192000"/>
              <a:gd name="connsiteY92" fmla="*/ 4717930 h 5096785"/>
              <a:gd name="connsiteX93" fmla="*/ 6356495 w 12192000"/>
              <a:gd name="connsiteY93" fmla="*/ 4717843 h 5096785"/>
              <a:gd name="connsiteX94" fmla="*/ 6343628 w 12192000"/>
              <a:gd name="connsiteY94" fmla="*/ 4719161 h 5096785"/>
              <a:gd name="connsiteX95" fmla="*/ 6338605 w 12192000"/>
              <a:gd name="connsiteY95" fmla="*/ 4716723 h 5096785"/>
              <a:gd name="connsiteX96" fmla="*/ 6320318 w 12192000"/>
              <a:gd name="connsiteY96" fmla="*/ 4720095 h 5096785"/>
              <a:gd name="connsiteX97" fmla="*/ 6318742 w 12192000"/>
              <a:gd name="connsiteY97" fmla="*/ 4721541 h 5096785"/>
              <a:gd name="connsiteX98" fmla="*/ 6301708 w 12192000"/>
              <a:gd name="connsiteY98" fmla="*/ 4720380 h 5096785"/>
              <a:gd name="connsiteX99" fmla="*/ 6285082 w 12192000"/>
              <a:gd name="connsiteY99" fmla="*/ 4714639 h 5096785"/>
              <a:gd name="connsiteX100" fmla="*/ 6136936 w 12192000"/>
              <a:gd name="connsiteY100" fmla="*/ 4758246 h 5096785"/>
              <a:gd name="connsiteX101" fmla="*/ 5988578 w 12192000"/>
              <a:gd name="connsiteY101" fmla="*/ 4754427 h 5096785"/>
              <a:gd name="connsiteX102" fmla="*/ 5908701 w 12192000"/>
              <a:gd name="connsiteY102" fmla="*/ 4779160 h 5096785"/>
              <a:gd name="connsiteX103" fmla="*/ 5892219 w 12192000"/>
              <a:gd name="connsiteY103" fmla="*/ 4807892 h 5096785"/>
              <a:gd name="connsiteX104" fmla="*/ 5683612 w 12192000"/>
              <a:gd name="connsiteY104" fmla="*/ 4848770 h 5096785"/>
              <a:gd name="connsiteX105" fmla="*/ 5635111 w 12192000"/>
              <a:gd name="connsiteY105" fmla="*/ 4868888 h 5096785"/>
              <a:gd name="connsiteX106" fmla="*/ 5582652 w 12192000"/>
              <a:gd name="connsiteY106" fmla="*/ 4866836 h 5096785"/>
              <a:gd name="connsiteX107" fmla="*/ 5567213 w 12192000"/>
              <a:gd name="connsiteY107" fmla="*/ 4878769 h 5096785"/>
              <a:gd name="connsiteX108" fmla="*/ 5564659 w 12192000"/>
              <a:gd name="connsiteY108" fmla="*/ 4881042 h 5096785"/>
              <a:gd name="connsiteX109" fmla="*/ 5552102 w 12192000"/>
              <a:gd name="connsiteY109" fmla="*/ 4885426 h 5096785"/>
              <a:gd name="connsiteX110" fmla="*/ 5551475 w 12192000"/>
              <a:gd name="connsiteY110" fmla="*/ 4892560 h 5096785"/>
              <a:gd name="connsiteX111" fmla="*/ 5534664 w 12192000"/>
              <a:gd name="connsiteY111" fmla="*/ 4903385 h 5096785"/>
              <a:gd name="connsiteX112" fmla="*/ 5510737 w 12192000"/>
              <a:gd name="connsiteY112" fmla="*/ 4909807 h 5096785"/>
              <a:gd name="connsiteX113" fmla="*/ 5393901 w 12192000"/>
              <a:gd name="connsiteY113" fmla="*/ 4933709 h 5096785"/>
              <a:gd name="connsiteX114" fmla="*/ 5325782 w 12192000"/>
              <a:gd name="connsiteY114" fmla="*/ 4951789 h 5096785"/>
              <a:gd name="connsiteX115" fmla="*/ 5302703 w 12192000"/>
              <a:gd name="connsiteY115" fmla="*/ 4964590 h 5096785"/>
              <a:gd name="connsiteX116" fmla="*/ 5268591 w 12192000"/>
              <a:gd name="connsiteY116" fmla="*/ 4978479 h 5096785"/>
              <a:gd name="connsiteX117" fmla="*/ 5210559 w 12192000"/>
              <a:gd name="connsiteY117" fmla="*/ 5007585 h 5096785"/>
              <a:gd name="connsiteX118" fmla="*/ 5177597 w 12192000"/>
              <a:gd name="connsiteY118" fmla="*/ 5015926 h 5096785"/>
              <a:gd name="connsiteX119" fmla="*/ 5160569 w 12192000"/>
              <a:gd name="connsiteY119" fmla="*/ 5025681 h 5096785"/>
              <a:gd name="connsiteX120" fmla="*/ 5152748 w 12192000"/>
              <a:gd name="connsiteY120" fmla="*/ 5026569 h 5096785"/>
              <a:gd name="connsiteX121" fmla="*/ 5127678 w 12192000"/>
              <a:gd name="connsiteY121" fmla="*/ 5032947 h 5096785"/>
              <a:gd name="connsiteX122" fmla="*/ 5113147 w 12192000"/>
              <a:gd name="connsiteY122" fmla="*/ 5035818 h 5096785"/>
              <a:gd name="connsiteX123" fmla="*/ 5107301 w 12192000"/>
              <a:gd name="connsiteY123" fmla="*/ 5036672 h 5096785"/>
              <a:gd name="connsiteX124" fmla="*/ 5093215 w 12192000"/>
              <a:gd name="connsiteY124" fmla="*/ 5032880 h 5096785"/>
              <a:gd name="connsiteX125" fmla="*/ 5077058 w 12192000"/>
              <a:gd name="connsiteY125" fmla="*/ 5038681 h 5096785"/>
              <a:gd name="connsiteX126" fmla="*/ 5057349 w 12192000"/>
              <a:gd name="connsiteY126" fmla="*/ 5036015 h 5096785"/>
              <a:gd name="connsiteX127" fmla="*/ 5053945 w 12192000"/>
              <a:gd name="connsiteY127" fmla="*/ 5041952 h 5096785"/>
              <a:gd name="connsiteX128" fmla="*/ 5040021 w 12192000"/>
              <a:gd name="connsiteY128" fmla="*/ 5050052 h 5096785"/>
              <a:gd name="connsiteX129" fmla="*/ 5025913 w 12192000"/>
              <a:gd name="connsiteY129" fmla="*/ 5046535 h 5096785"/>
              <a:gd name="connsiteX130" fmla="*/ 4998218 w 12192000"/>
              <a:gd name="connsiteY130" fmla="*/ 5048065 h 5096785"/>
              <a:gd name="connsiteX131" fmla="*/ 4991008 w 12192000"/>
              <a:gd name="connsiteY131" fmla="*/ 5050439 h 5096785"/>
              <a:gd name="connsiteX132" fmla="*/ 4963503 w 12192000"/>
              <a:gd name="connsiteY132" fmla="*/ 5047575 h 5096785"/>
              <a:gd name="connsiteX133" fmla="*/ 4921053 w 12192000"/>
              <a:gd name="connsiteY133" fmla="*/ 5048925 h 5096785"/>
              <a:gd name="connsiteX134" fmla="*/ 4873420 w 12192000"/>
              <a:gd name="connsiteY134" fmla="*/ 5054929 h 5096785"/>
              <a:gd name="connsiteX135" fmla="*/ 4858825 w 12192000"/>
              <a:gd name="connsiteY135" fmla="*/ 5051329 h 5096785"/>
              <a:gd name="connsiteX136" fmla="*/ 4769340 w 12192000"/>
              <a:gd name="connsiteY136" fmla="*/ 5053090 h 5096785"/>
              <a:gd name="connsiteX137" fmla="*/ 4744152 w 12192000"/>
              <a:gd name="connsiteY137" fmla="*/ 5053391 h 5096785"/>
              <a:gd name="connsiteX138" fmla="*/ 4723556 w 12192000"/>
              <a:gd name="connsiteY138" fmla="*/ 5059633 h 5096785"/>
              <a:gd name="connsiteX139" fmla="*/ 4719699 w 12192000"/>
              <a:gd name="connsiteY139" fmla="*/ 5066298 h 5096785"/>
              <a:gd name="connsiteX140" fmla="*/ 4706016 w 12192000"/>
              <a:gd name="connsiteY140" fmla="*/ 5067422 h 5096785"/>
              <a:gd name="connsiteX141" fmla="*/ 4702593 w 12192000"/>
              <a:gd name="connsiteY141" fmla="*/ 5068973 h 5096785"/>
              <a:gd name="connsiteX142" fmla="*/ 4682766 w 12192000"/>
              <a:gd name="connsiteY142" fmla="*/ 5076609 h 5096785"/>
              <a:gd name="connsiteX143" fmla="*/ 4634960 w 12192000"/>
              <a:gd name="connsiteY143" fmla="*/ 5061852 h 5096785"/>
              <a:gd name="connsiteX144" fmla="*/ 4580645 w 12192000"/>
              <a:gd name="connsiteY144" fmla="*/ 5069246 h 5096785"/>
              <a:gd name="connsiteX145" fmla="*/ 4368005 w 12192000"/>
              <a:gd name="connsiteY145" fmla="*/ 5057426 h 5096785"/>
              <a:gd name="connsiteX146" fmla="*/ 4339489 w 12192000"/>
              <a:gd name="connsiteY146" fmla="*/ 5080858 h 5096785"/>
              <a:gd name="connsiteX147" fmla="*/ 4253895 w 12192000"/>
              <a:gd name="connsiteY147" fmla="*/ 5085008 h 5096785"/>
              <a:gd name="connsiteX148" fmla="*/ 4117780 w 12192000"/>
              <a:gd name="connsiteY148" fmla="*/ 5045175 h 5096785"/>
              <a:gd name="connsiteX149" fmla="*/ 3960074 w 12192000"/>
              <a:gd name="connsiteY149" fmla="*/ 5050708 h 5096785"/>
              <a:gd name="connsiteX150" fmla="*/ 3947260 w 12192000"/>
              <a:gd name="connsiteY150" fmla="*/ 5041167 h 5096785"/>
              <a:gd name="connsiteX151" fmla="*/ 3931969 w 12192000"/>
              <a:gd name="connsiteY151" fmla="*/ 5035902 h 5096785"/>
              <a:gd name="connsiteX152" fmla="*/ 3929836 w 12192000"/>
              <a:gd name="connsiteY152" fmla="*/ 5036901 h 5096785"/>
              <a:gd name="connsiteX153" fmla="*/ 3911296 w 12192000"/>
              <a:gd name="connsiteY153" fmla="*/ 5035663 h 5096785"/>
              <a:gd name="connsiteX154" fmla="*/ 3907746 w 12192000"/>
              <a:gd name="connsiteY154" fmla="*/ 5032107 h 5096785"/>
              <a:gd name="connsiteX155" fmla="*/ 3895182 w 12192000"/>
              <a:gd name="connsiteY155" fmla="*/ 5030229 h 5096785"/>
              <a:gd name="connsiteX156" fmla="*/ 3870866 w 12192000"/>
              <a:gd name="connsiteY156" fmla="*/ 5023753 h 5096785"/>
              <a:gd name="connsiteX157" fmla="*/ 3865913 w 12192000"/>
              <a:gd name="connsiteY157" fmla="*/ 5025143 h 5096785"/>
              <a:gd name="connsiteX158" fmla="*/ 3828606 w 12192000"/>
              <a:gd name="connsiteY158" fmla="*/ 5019426 h 5096785"/>
              <a:gd name="connsiteX159" fmla="*/ 3827901 w 12192000"/>
              <a:gd name="connsiteY159" fmla="*/ 5020583 h 5096785"/>
              <a:gd name="connsiteX160" fmla="*/ 3816543 w 12192000"/>
              <a:gd name="connsiteY160" fmla="*/ 5024366 h 5096785"/>
              <a:gd name="connsiteX161" fmla="*/ 3795278 w 12192000"/>
              <a:gd name="connsiteY161" fmla="*/ 5028779 h 5096785"/>
              <a:gd name="connsiteX162" fmla="*/ 3743858 w 12192000"/>
              <a:gd name="connsiteY162" fmla="*/ 5054237 h 5096785"/>
              <a:gd name="connsiteX163" fmla="*/ 3704945 w 12192000"/>
              <a:gd name="connsiteY163" fmla="*/ 5048413 h 5096785"/>
              <a:gd name="connsiteX164" fmla="*/ 3696992 w 12192000"/>
              <a:gd name="connsiteY164" fmla="*/ 5047914 h 5096785"/>
              <a:gd name="connsiteX165" fmla="*/ 3696780 w 12192000"/>
              <a:gd name="connsiteY165" fmla="*/ 5048181 h 5096785"/>
              <a:gd name="connsiteX166" fmla="*/ 3688290 w 12192000"/>
              <a:gd name="connsiteY166" fmla="*/ 5048204 h 5096785"/>
              <a:gd name="connsiteX167" fmla="*/ 3682486 w 12192000"/>
              <a:gd name="connsiteY167" fmla="*/ 5047000 h 5096785"/>
              <a:gd name="connsiteX168" fmla="*/ 3667056 w 12192000"/>
              <a:gd name="connsiteY168" fmla="*/ 5046030 h 5096785"/>
              <a:gd name="connsiteX169" fmla="*/ 3661403 w 12192000"/>
              <a:gd name="connsiteY169" fmla="*/ 5047537 h 5096785"/>
              <a:gd name="connsiteX170" fmla="*/ 3658673 w 12192000"/>
              <a:gd name="connsiteY170" fmla="*/ 5050790 h 5096785"/>
              <a:gd name="connsiteX171" fmla="*/ 3657333 w 12192000"/>
              <a:gd name="connsiteY171" fmla="*/ 5050325 h 5096785"/>
              <a:gd name="connsiteX172" fmla="*/ 3626778 w 12192000"/>
              <a:gd name="connsiteY172" fmla="*/ 5057882 h 5096785"/>
              <a:gd name="connsiteX173" fmla="*/ 3560067 w 12192000"/>
              <a:gd name="connsiteY173" fmla="*/ 5064266 h 5096785"/>
              <a:gd name="connsiteX174" fmla="*/ 3522641 w 12192000"/>
              <a:gd name="connsiteY174" fmla="*/ 5063654 h 5096785"/>
              <a:gd name="connsiteX175" fmla="*/ 3419275 w 12192000"/>
              <a:gd name="connsiteY175" fmla="*/ 5066646 h 5096785"/>
              <a:gd name="connsiteX176" fmla="*/ 3314869 w 12192000"/>
              <a:gd name="connsiteY176" fmla="*/ 5073197 h 5096785"/>
              <a:gd name="connsiteX177" fmla="*/ 3259088 w 12192000"/>
              <a:gd name="connsiteY177" fmla="*/ 5096363 h 5096785"/>
              <a:gd name="connsiteX178" fmla="*/ 3253104 w 12192000"/>
              <a:gd name="connsiteY178" fmla="*/ 5096785 h 5096785"/>
              <a:gd name="connsiteX179" fmla="*/ 3238751 w 12192000"/>
              <a:gd name="connsiteY179" fmla="*/ 5092996 h 5096785"/>
              <a:gd name="connsiteX180" fmla="*/ 3233681 w 12192000"/>
              <a:gd name="connsiteY180" fmla="*/ 5090758 h 5096785"/>
              <a:gd name="connsiteX181" fmla="*/ 3225562 w 12192000"/>
              <a:gd name="connsiteY181" fmla="*/ 5089215 h 5096785"/>
              <a:gd name="connsiteX182" fmla="*/ 3225260 w 12192000"/>
              <a:gd name="connsiteY182" fmla="*/ 5089437 h 5096785"/>
              <a:gd name="connsiteX183" fmla="*/ 3217859 w 12192000"/>
              <a:gd name="connsiteY183" fmla="*/ 5087484 h 5096785"/>
              <a:gd name="connsiteX184" fmla="*/ 3182980 w 12192000"/>
              <a:gd name="connsiteY184" fmla="*/ 5074650 h 5096785"/>
              <a:gd name="connsiteX185" fmla="*/ 3123938 w 12192000"/>
              <a:gd name="connsiteY185" fmla="*/ 5089912 h 5096785"/>
              <a:gd name="connsiteX186" fmla="*/ 3101912 w 12192000"/>
              <a:gd name="connsiteY186" fmla="*/ 5090281 h 5096785"/>
              <a:gd name="connsiteX187" fmla="*/ 3089591 w 12192000"/>
              <a:gd name="connsiteY187" fmla="*/ 5091865 h 5096785"/>
              <a:gd name="connsiteX188" fmla="*/ 3088465 w 12192000"/>
              <a:gd name="connsiteY188" fmla="*/ 5092858 h 5096785"/>
              <a:gd name="connsiteX189" fmla="*/ 3055081 w 12192000"/>
              <a:gd name="connsiteY189" fmla="*/ 5080424 h 5096785"/>
              <a:gd name="connsiteX190" fmla="*/ 3049807 w 12192000"/>
              <a:gd name="connsiteY190" fmla="*/ 5080860 h 5096785"/>
              <a:gd name="connsiteX191" fmla="*/ 3029122 w 12192000"/>
              <a:gd name="connsiteY191" fmla="*/ 5070085 h 5096785"/>
              <a:gd name="connsiteX192" fmla="*/ 3017862 w 12192000"/>
              <a:gd name="connsiteY192" fmla="*/ 5065942 h 5096785"/>
              <a:gd name="connsiteX193" fmla="*/ 3015868 w 12192000"/>
              <a:gd name="connsiteY193" fmla="*/ 5061832 h 5096785"/>
              <a:gd name="connsiteX194" fmla="*/ 2998644 w 12192000"/>
              <a:gd name="connsiteY194" fmla="*/ 5057210 h 5096785"/>
              <a:gd name="connsiteX195" fmla="*/ 2996219 w 12192000"/>
              <a:gd name="connsiteY195" fmla="*/ 5057788 h 5096785"/>
              <a:gd name="connsiteX196" fmla="*/ 2983676 w 12192000"/>
              <a:gd name="connsiteY196" fmla="*/ 5049852 h 5096785"/>
              <a:gd name="connsiteX197" fmla="*/ 2903609 w 12192000"/>
              <a:gd name="connsiteY197" fmla="*/ 4998457 h 5096785"/>
              <a:gd name="connsiteX198" fmla="*/ 2758830 w 12192000"/>
              <a:gd name="connsiteY198" fmla="*/ 4974760 h 5096785"/>
              <a:gd name="connsiteX199" fmla="*/ 2532669 w 12192000"/>
              <a:gd name="connsiteY199" fmla="*/ 4940573 h 5096785"/>
              <a:gd name="connsiteX200" fmla="*/ 2389931 w 12192000"/>
              <a:gd name="connsiteY200" fmla="*/ 4905785 h 5096785"/>
              <a:gd name="connsiteX201" fmla="*/ 2335186 w 12192000"/>
              <a:gd name="connsiteY201" fmla="*/ 4902957 h 5096785"/>
              <a:gd name="connsiteX202" fmla="*/ 2295307 w 12192000"/>
              <a:gd name="connsiteY202" fmla="*/ 4879800 h 5096785"/>
              <a:gd name="connsiteX203" fmla="*/ 2273393 w 12192000"/>
              <a:gd name="connsiteY203" fmla="*/ 4883565 h 5096785"/>
              <a:gd name="connsiteX204" fmla="*/ 2269523 w 12192000"/>
              <a:gd name="connsiteY204" fmla="*/ 4884442 h 5096785"/>
              <a:gd name="connsiteX205" fmla="*/ 2256015 w 12192000"/>
              <a:gd name="connsiteY205" fmla="*/ 4883014 h 5096785"/>
              <a:gd name="connsiteX206" fmla="*/ 2249731 w 12192000"/>
              <a:gd name="connsiteY206" fmla="*/ 4888778 h 5096785"/>
              <a:gd name="connsiteX207" fmla="*/ 2227629 w 12192000"/>
              <a:gd name="connsiteY207" fmla="*/ 4891047 h 5096785"/>
              <a:gd name="connsiteX208" fmla="*/ 2203460 w 12192000"/>
              <a:gd name="connsiteY208" fmla="*/ 4886696 h 5096785"/>
              <a:gd name="connsiteX209" fmla="*/ 2091528 w 12192000"/>
              <a:gd name="connsiteY209" fmla="*/ 4859155 h 5096785"/>
              <a:gd name="connsiteX210" fmla="*/ 2022901 w 12192000"/>
              <a:gd name="connsiteY210" fmla="*/ 4846594 h 5096785"/>
              <a:gd name="connsiteX211" fmla="*/ 1994227 w 12192000"/>
              <a:gd name="connsiteY211" fmla="*/ 4847973 h 5096785"/>
              <a:gd name="connsiteX212" fmla="*/ 1955936 w 12192000"/>
              <a:gd name="connsiteY212" fmla="*/ 4845765 h 5096785"/>
              <a:gd name="connsiteX213" fmla="*/ 1741924 w 12192000"/>
              <a:gd name="connsiteY213" fmla="*/ 4808054 h 5096785"/>
              <a:gd name="connsiteX214" fmla="*/ 1734410 w 12192000"/>
              <a:gd name="connsiteY214" fmla="*/ 4811675 h 5096785"/>
              <a:gd name="connsiteX215" fmla="*/ 1691423 w 12192000"/>
              <a:gd name="connsiteY215" fmla="*/ 4802777 h 5096785"/>
              <a:gd name="connsiteX216" fmla="*/ 1554504 w 12192000"/>
              <a:gd name="connsiteY216" fmla="*/ 4739985 h 5096785"/>
              <a:gd name="connsiteX217" fmla="*/ 1470119 w 12192000"/>
              <a:gd name="connsiteY217" fmla="*/ 4723470 h 5096785"/>
              <a:gd name="connsiteX218" fmla="*/ 1437967 w 12192000"/>
              <a:gd name="connsiteY218" fmla="*/ 4722710 h 5096785"/>
              <a:gd name="connsiteX219" fmla="*/ 1384234 w 12192000"/>
              <a:gd name="connsiteY219" fmla="*/ 4721117 h 5096785"/>
              <a:gd name="connsiteX220" fmla="*/ 1338647 w 12192000"/>
              <a:gd name="connsiteY220" fmla="*/ 4732483 h 5096785"/>
              <a:gd name="connsiteX221" fmla="*/ 1295869 w 12192000"/>
              <a:gd name="connsiteY221" fmla="*/ 4726175 h 5096785"/>
              <a:gd name="connsiteX222" fmla="*/ 1292949 w 12192000"/>
              <a:gd name="connsiteY222" fmla="*/ 4708469 h 5096785"/>
              <a:gd name="connsiteX223" fmla="*/ 1244908 w 12192000"/>
              <a:gd name="connsiteY223" fmla="*/ 4706993 h 5096785"/>
              <a:gd name="connsiteX224" fmla="*/ 1171266 w 12192000"/>
              <a:gd name="connsiteY224" fmla="*/ 4706535 h 5096785"/>
              <a:gd name="connsiteX225" fmla="*/ 1160868 w 12192000"/>
              <a:gd name="connsiteY225" fmla="*/ 4701936 h 5096785"/>
              <a:gd name="connsiteX226" fmla="*/ 1147599 w 12192000"/>
              <a:gd name="connsiteY226" fmla="*/ 4714833 h 5096785"/>
              <a:gd name="connsiteX227" fmla="*/ 1119603 w 12192000"/>
              <a:gd name="connsiteY227" fmla="*/ 4721303 h 5096785"/>
              <a:gd name="connsiteX228" fmla="*/ 997851 w 12192000"/>
              <a:gd name="connsiteY228" fmla="*/ 4722336 h 5096785"/>
              <a:gd name="connsiteX229" fmla="*/ 976455 w 12192000"/>
              <a:gd name="connsiteY229" fmla="*/ 4726407 h 5096785"/>
              <a:gd name="connsiteX230" fmla="*/ 949939 w 12192000"/>
              <a:gd name="connsiteY230" fmla="*/ 4719699 h 5096785"/>
              <a:gd name="connsiteX231" fmla="*/ 894148 w 12192000"/>
              <a:gd name="connsiteY231" fmla="*/ 4710406 h 5096785"/>
              <a:gd name="connsiteX232" fmla="*/ 857990 w 12192000"/>
              <a:gd name="connsiteY232" fmla="*/ 4696844 h 5096785"/>
              <a:gd name="connsiteX233" fmla="*/ 848649 w 12192000"/>
              <a:gd name="connsiteY233" fmla="*/ 4704021 h 5096785"/>
              <a:gd name="connsiteX234" fmla="*/ 826436 w 12192000"/>
              <a:gd name="connsiteY234" fmla="*/ 4707421 h 5096785"/>
              <a:gd name="connsiteX235" fmla="*/ 733052 w 12192000"/>
              <a:gd name="connsiteY235" fmla="*/ 4701884 h 5096785"/>
              <a:gd name="connsiteX236" fmla="*/ 716185 w 12192000"/>
              <a:gd name="connsiteY236" fmla="*/ 4703827 h 5096785"/>
              <a:gd name="connsiteX237" fmla="*/ 696663 w 12192000"/>
              <a:gd name="connsiteY237" fmla="*/ 4697420 h 5096785"/>
              <a:gd name="connsiteX238" fmla="*/ 582722 w 12192000"/>
              <a:gd name="connsiteY238" fmla="*/ 4658637 h 5096785"/>
              <a:gd name="connsiteX239" fmla="*/ 581118 w 12192000"/>
              <a:gd name="connsiteY239" fmla="*/ 4654120 h 5096785"/>
              <a:gd name="connsiteX240" fmla="*/ 546453 w 12192000"/>
              <a:gd name="connsiteY240" fmla="*/ 4652542 h 5096785"/>
              <a:gd name="connsiteX241" fmla="*/ 536773 w 12192000"/>
              <a:gd name="connsiteY241" fmla="*/ 4644609 h 5096785"/>
              <a:gd name="connsiteX242" fmla="*/ 518899 w 12192000"/>
              <a:gd name="connsiteY242" fmla="*/ 4642839 h 5096785"/>
              <a:gd name="connsiteX243" fmla="*/ 388896 w 12192000"/>
              <a:gd name="connsiteY243" fmla="*/ 4619173 h 5096785"/>
              <a:gd name="connsiteX244" fmla="*/ 366479 w 12192000"/>
              <a:gd name="connsiteY244" fmla="*/ 4618896 h 5096785"/>
              <a:gd name="connsiteX245" fmla="*/ 342781 w 12192000"/>
              <a:gd name="connsiteY245" fmla="*/ 4601239 h 5096785"/>
              <a:gd name="connsiteX246" fmla="*/ 255925 w 12192000"/>
              <a:gd name="connsiteY246" fmla="*/ 4598685 h 5096785"/>
              <a:gd name="connsiteX247" fmla="*/ 226919 w 12192000"/>
              <a:gd name="connsiteY247" fmla="*/ 4598460 h 5096785"/>
              <a:gd name="connsiteX248" fmla="*/ 213925 w 12192000"/>
              <a:gd name="connsiteY248" fmla="*/ 4597783 h 5096785"/>
              <a:gd name="connsiteX249" fmla="*/ 215196 w 12192000"/>
              <a:gd name="connsiteY249" fmla="*/ 4588576 h 5096785"/>
              <a:gd name="connsiteX250" fmla="*/ 180214 w 12192000"/>
              <a:gd name="connsiteY250" fmla="*/ 4583701 h 5096785"/>
              <a:gd name="connsiteX251" fmla="*/ 83203 w 12192000"/>
              <a:gd name="connsiteY251" fmla="*/ 4531664 h 5096785"/>
              <a:gd name="connsiteX252" fmla="*/ 4106 w 12192000"/>
              <a:gd name="connsiteY252" fmla="*/ 4517202 h 5096785"/>
              <a:gd name="connsiteX253" fmla="*/ 0 w 12192000"/>
              <a:gd name="connsiteY253" fmla="*/ 4516084 h 5096785"/>
              <a:gd name="connsiteX254" fmla="*/ 0 w 12192000"/>
              <a:gd name="connsiteY25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434329 w 12192000"/>
              <a:gd name="connsiteY89" fmla="*/ 4704111 h 5096785"/>
              <a:gd name="connsiteX90" fmla="*/ 6386800 w 12192000"/>
              <a:gd name="connsiteY90" fmla="*/ 4715431 h 5096785"/>
              <a:gd name="connsiteX91" fmla="*/ 6382703 w 12192000"/>
              <a:gd name="connsiteY91" fmla="*/ 4717930 h 5096785"/>
              <a:gd name="connsiteX92" fmla="*/ 6356495 w 12192000"/>
              <a:gd name="connsiteY92" fmla="*/ 4717843 h 5096785"/>
              <a:gd name="connsiteX93" fmla="*/ 6343628 w 12192000"/>
              <a:gd name="connsiteY93" fmla="*/ 4719161 h 5096785"/>
              <a:gd name="connsiteX94" fmla="*/ 6338605 w 12192000"/>
              <a:gd name="connsiteY94" fmla="*/ 4716723 h 5096785"/>
              <a:gd name="connsiteX95" fmla="*/ 6320318 w 12192000"/>
              <a:gd name="connsiteY95" fmla="*/ 4720095 h 5096785"/>
              <a:gd name="connsiteX96" fmla="*/ 6318742 w 12192000"/>
              <a:gd name="connsiteY96" fmla="*/ 4721541 h 5096785"/>
              <a:gd name="connsiteX97" fmla="*/ 6301708 w 12192000"/>
              <a:gd name="connsiteY97" fmla="*/ 4720380 h 5096785"/>
              <a:gd name="connsiteX98" fmla="*/ 6285082 w 12192000"/>
              <a:gd name="connsiteY98" fmla="*/ 4714639 h 5096785"/>
              <a:gd name="connsiteX99" fmla="*/ 6136936 w 12192000"/>
              <a:gd name="connsiteY99" fmla="*/ 4758246 h 5096785"/>
              <a:gd name="connsiteX100" fmla="*/ 5988578 w 12192000"/>
              <a:gd name="connsiteY100" fmla="*/ 4754427 h 5096785"/>
              <a:gd name="connsiteX101" fmla="*/ 5908701 w 12192000"/>
              <a:gd name="connsiteY101" fmla="*/ 4779160 h 5096785"/>
              <a:gd name="connsiteX102" fmla="*/ 5892219 w 12192000"/>
              <a:gd name="connsiteY102" fmla="*/ 4807892 h 5096785"/>
              <a:gd name="connsiteX103" fmla="*/ 5683612 w 12192000"/>
              <a:gd name="connsiteY103" fmla="*/ 4848770 h 5096785"/>
              <a:gd name="connsiteX104" fmla="*/ 5635111 w 12192000"/>
              <a:gd name="connsiteY104" fmla="*/ 4868888 h 5096785"/>
              <a:gd name="connsiteX105" fmla="*/ 5582652 w 12192000"/>
              <a:gd name="connsiteY105" fmla="*/ 4866836 h 5096785"/>
              <a:gd name="connsiteX106" fmla="*/ 5567213 w 12192000"/>
              <a:gd name="connsiteY106" fmla="*/ 4878769 h 5096785"/>
              <a:gd name="connsiteX107" fmla="*/ 5564659 w 12192000"/>
              <a:gd name="connsiteY107" fmla="*/ 4881042 h 5096785"/>
              <a:gd name="connsiteX108" fmla="*/ 5552102 w 12192000"/>
              <a:gd name="connsiteY108" fmla="*/ 4885426 h 5096785"/>
              <a:gd name="connsiteX109" fmla="*/ 5551475 w 12192000"/>
              <a:gd name="connsiteY109" fmla="*/ 4892560 h 5096785"/>
              <a:gd name="connsiteX110" fmla="*/ 5534664 w 12192000"/>
              <a:gd name="connsiteY110" fmla="*/ 4903385 h 5096785"/>
              <a:gd name="connsiteX111" fmla="*/ 5510737 w 12192000"/>
              <a:gd name="connsiteY111" fmla="*/ 4909807 h 5096785"/>
              <a:gd name="connsiteX112" fmla="*/ 5393901 w 12192000"/>
              <a:gd name="connsiteY112" fmla="*/ 4933709 h 5096785"/>
              <a:gd name="connsiteX113" fmla="*/ 5325782 w 12192000"/>
              <a:gd name="connsiteY113" fmla="*/ 4951789 h 5096785"/>
              <a:gd name="connsiteX114" fmla="*/ 5302703 w 12192000"/>
              <a:gd name="connsiteY114" fmla="*/ 4964590 h 5096785"/>
              <a:gd name="connsiteX115" fmla="*/ 5268591 w 12192000"/>
              <a:gd name="connsiteY115" fmla="*/ 4978479 h 5096785"/>
              <a:gd name="connsiteX116" fmla="*/ 5210559 w 12192000"/>
              <a:gd name="connsiteY116" fmla="*/ 5007585 h 5096785"/>
              <a:gd name="connsiteX117" fmla="*/ 5177597 w 12192000"/>
              <a:gd name="connsiteY117" fmla="*/ 5015926 h 5096785"/>
              <a:gd name="connsiteX118" fmla="*/ 5160569 w 12192000"/>
              <a:gd name="connsiteY118" fmla="*/ 5025681 h 5096785"/>
              <a:gd name="connsiteX119" fmla="*/ 5152748 w 12192000"/>
              <a:gd name="connsiteY119" fmla="*/ 5026569 h 5096785"/>
              <a:gd name="connsiteX120" fmla="*/ 5127678 w 12192000"/>
              <a:gd name="connsiteY120" fmla="*/ 5032947 h 5096785"/>
              <a:gd name="connsiteX121" fmla="*/ 5113147 w 12192000"/>
              <a:gd name="connsiteY121" fmla="*/ 5035818 h 5096785"/>
              <a:gd name="connsiteX122" fmla="*/ 5107301 w 12192000"/>
              <a:gd name="connsiteY122" fmla="*/ 5036672 h 5096785"/>
              <a:gd name="connsiteX123" fmla="*/ 5093215 w 12192000"/>
              <a:gd name="connsiteY123" fmla="*/ 5032880 h 5096785"/>
              <a:gd name="connsiteX124" fmla="*/ 5077058 w 12192000"/>
              <a:gd name="connsiteY124" fmla="*/ 5038681 h 5096785"/>
              <a:gd name="connsiteX125" fmla="*/ 5057349 w 12192000"/>
              <a:gd name="connsiteY125" fmla="*/ 5036015 h 5096785"/>
              <a:gd name="connsiteX126" fmla="*/ 5053945 w 12192000"/>
              <a:gd name="connsiteY126" fmla="*/ 5041952 h 5096785"/>
              <a:gd name="connsiteX127" fmla="*/ 5040021 w 12192000"/>
              <a:gd name="connsiteY127" fmla="*/ 5050052 h 5096785"/>
              <a:gd name="connsiteX128" fmla="*/ 5025913 w 12192000"/>
              <a:gd name="connsiteY128" fmla="*/ 5046535 h 5096785"/>
              <a:gd name="connsiteX129" fmla="*/ 4998218 w 12192000"/>
              <a:gd name="connsiteY129" fmla="*/ 5048065 h 5096785"/>
              <a:gd name="connsiteX130" fmla="*/ 4991008 w 12192000"/>
              <a:gd name="connsiteY130" fmla="*/ 5050439 h 5096785"/>
              <a:gd name="connsiteX131" fmla="*/ 4963503 w 12192000"/>
              <a:gd name="connsiteY131" fmla="*/ 5047575 h 5096785"/>
              <a:gd name="connsiteX132" fmla="*/ 4921053 w 12192000"/>
              <a:gd name="connsiteY132" fmla="*/ 5048925 h 5096785"/>
              <a:gd name="connsiteX133" fmla="*/ 4873420 w 12192000"/>
              <a:gd name="connsiteY133" fmla="*/ 5054929 h 5096785"/>
              <a:gd name="connsiteX134" fmla="*/ 4858825 w 12192000"/>
              <a:gd name="connsiteY134" fmla="*/ 5051329 h 5096785"/>
              <a:gd name="connsiteX135" fmla="*/ 4769340 w 12192000"/>
              <a:gd name="connsiteY135" fmla="*/ 5053090 h 5096785"/>
              <a:gd name="connsiteX136" fmla="*/ 4744152 w 12192000"/>
              <a:gd name="connsiteY136" fmla="*/ 5053391 h 5096785"/>
              <a:gd name="connsiteX137" fmla="*/ 4723556 w 12192000"/>
              <a:gd name="connsiteY137" fmla="*/ 5059633 h 5096785"/>
              <a:gd name="connsiteX138" fmla="*/ 4719699 w 12192000"/>
              <a:gd name="connsiteY138" fmla="*/ 5066298 h 5096785"/>
              <a:gd name="connsiteX139" fmla="*/ 4706016 w 12192000"/>
              <a:gd name="connsiteY139" fmla="*/ 5067422 h 5096785"/>
              <a:gd name="connsiteX140" fmla="*/ 4702593 w 12192000"/>
              <a:gd name="connsiteY140" fmla="*/ 5068973 h 5096785"/>
              <a:gd name="connsiteX141" fmla="*/ 4682766 w 12192000"/>
              <a:gd name="connsiteY141" fmla="*/ 5076609 h 5096785"/>
              <a:gd name="connsiteX142" fmla="*/ 4634960 w 12192000"/>
              <a:gd name="connsiteY142" fmla="*/ 5061852 h 5096785"/>
              <a:gd name="connsiteX143" fmla="*/ 4580645 w 12192000"/>
              <a:gd name="connsiteY143" fmla="*/ 5069246 h 5096785"/>
              <a:gd name="connsiteX144" fmla="*/ 4368005 w 12192000"/>
              <a:gd name="connsiteY144" fmla="*/ 5057426 h 5096785"/>
              <a:gd name="connsiteX145" fmla="*/ 4339489 w 12192000"/>
              <a:gd name="connsiteY145" fmla="*/ 5080858 h 5096785"/>
              <a:gd name="connsiteX146" fmla="*/ 4253895 w 12192000"/>
              <a:gd name="connsiteY146" fmla="*/ 5085008 h 5096785"/>
              <a:gd name="connsiteX147" fmla="*/ 4117780 w 12192000"/>
              <a:gd name="connsiteY147" fmla="*/ 5045175 h 5096785"/>
              <a:gd name="connsiteX148" fmla="*/ 3960074 w 12192000"/>
              <a:gd name="connsiteY148" fmla="*/ 5050708 h 5096785"/>
              <a:gd name="connsiteX149" fmla="*/ 3947260 w 12192000"/>
              <a:gd name="connsiteY149" fmla="*/ 5041167 h 5096785"/>
              <a:gd name="connsiteX150" fmla="*/ 3931969 w 12192000"/>
              <a:gd name="connsiteY150" fmla="*/ 5035902 h 5096785"/>
              <a:gd name="connsiteX151" fmla="*/ 3929836 w 12192000"/>
              <a:gd name="connsiteY151" fmla="*/ 5036901 h 5096785"/>
              <a:gd name="connsiteX152" fmla="*/ 3911296 w 12192000"/>
              <a:gd name="connsiteY152" fmla="*/ 5035663 h 5096785"/>
              <a:gd name="connsiteX153" fmla="*/ 3907746 w 12192000"/>
              <a:gd name="connsiteY153" fmla="*/ 5032107 h 5096785"/>
              <a:gd name="connsiteX154" fmla="*/ 3895182 w 12192000"/>
              <a:gd name="connsiteY154" fmla="*/ 5030229 h 5096785"/>
              <a:gd name="connsiteX155" fmla="*/ 3870866 w 12192000"/>
              <a:gd name="connsiteY155" fmla="*/ 5023753 h 5096785"/>
              <a:gd name="connsiteX156" fmla="*/ 3865913 w 12192000"/>
              <a:gd name="connsiteY156" fmla="*/ 5025143 h 5096785"/>
              <a:gd name="connsiteX157" fmla="*/ 3828606 w 12192000"/>
              <a:gd name="connsiteY157" fmla="*/ 5019426 h 5096785"/>
              <a:gd name="connsiteX158" fmla="*/ 3827901 w 12192000"/>
              <a:gd name="connsiteY158" fmla="*/ 5020583 h 5096785"/>
              <a:gd name="connsiteX159" fmla="*/ 3816543 w 12192000"/>
              <a:gd name="connsiteY159" fmla="*/ 5024366 h 5096785"/>
              <a:gd name="connsiteX160" fmla="*/ 3795278 w 12192000"/>
              <a:gd name="connsiteY160" fmla="*/ 5028779 h 5096785"/>
              <a:gd name="connsiteX161" fmla="*/ 3743858 w 12192000"/>
              <a:gd name="connsiteY161" fmla="*/ 5054237 h 5096785"/>
              <a:gd name="connsiteX162" fmla="*/ 3704945 w 12192000"/>
              <a:gd name="connsiteY162" fmla="*/ 5048413 h 5096785"/>
              <a:gd name="connsiteX163" fmla="*/ 3696992 w 12192000"/>
              <a:gd name="connsiteY163" fmla="*/ 5047914 h 5096785"/>
              <a:gd name="connsiteX164" fmla="*/ 3696780 w 12192000"/>
              <a:gd name="connsiteY164" fmla="*/ 5048181 h 5096785"/>
              <a:gd name="connsiteX165" fmla="*/ 3688290 w 12192000"/>
              <a:gd name="connsiteY165" fmla="*/ 5048204 h 5096785"/>
              <a:gd name="connsiteX166" fmla="*/ 3682486 w 12192000"/>
              <a:gd name="connsiteY166" fmla="*/ 5047000 h 5096785"/>
              <a:gd name="connsiteX167" fmla="*/ 3667056 w 12192000"/>
              <a:gd name="connsiteY167" fmla="*/ 5046030 h 5096785"/>
              <a:gd name="connsiteX168" fmla="*/ 3661403 w 12192000"/>
              <a:gd name="connsiteY168" fmla="*/ 5047537 h 5096785"/>
              <a:gd name="connsiteX169" fmla="*/ 3658673 w 12192000"/>
              <a:gd name="connsiteY169" fmla="*/ 5050790 h 5096785"/>
              <a:gd name="connsiteX170" fmla="*/ 3657333 w 12192000"/>
              <a:gd name="connsiteY170" fmla="*/ 5050325 h 5096785"/>
              <a:gd name="connsiteX171" fmla="*/ 3626778 w 12192000"/>
              <a:gd name="connsiteY171" fmla="*/ 5057882 h 5096785"/>
              <a:gd name="connsiteX172" fmla="*/ 3560067 w 12192000"/>
              <a:gd name="connsiteY172" fmla="*/ 5064266 h 5096785"/>
              <a:gd name="connsiteX173" fmla="*/ 3522641 w 12192000"/>
              <a:gd name="connsiteY173" fmla="*/ 5063654 h 5096785"/>
              <a:gd name="connsiteX174" fmla="*/ 3419275 w 12192000"/>
              <a:gd name="connsiteY174" fmla="*/ 5066646 h 5096785"/>
              <a:gd name="connsiteX175" fmla="*/ 3314869 w 12192000"/>
              <a:gd name="connsiteY175" fmla="*/ 5073197 h 5096785"/>
              <a:gd name="connsiteX176" fmla="*/ 3259088 w 12192000"/>
              <a:gd name="connsiteY176" fmla="*/ 5096363 h 5096785"/>
              <a:gd name="connsiteX177" fmla="*/ 3253104 w 12192000"/>
              <a:gd name="connsiteY177" fmla="*/ 5096785 h 5096785"/>
              <a:gd name="connsiteX178" fmla="*/ 3238751 w 12192000"/>
              <a:gd name="connsiteY178" fmla="*/ 5092996 h 5096785"/>
              <a:gd name="connsiteX179" fmla="*/ 3233681 w 12192000"/>
              <a:gd name="connsiteY179" fmla="*/ 5090758 h 5096785"/>
              <a:gd name="connsiteX180" fmla="*/ 3225562 w 12192000"/>
              <a:gd name="connsiteY180" fmla="*/ 5089215 h 5096785"/>
              <a:gd name="connsiteX181" fmla="*/ 3225260 w 12192000"/>
              <a:gd name="connsiteY181" fmla="*/ 5089437 h 5096785"/>
              <a:gd name="connsiteX182" fmla="*/ 3217859 w 12192000"/>
              <a:gd name="connsiteY182" fmla="*/ 5087484 h 5096785"/>
              <a:gd name="connsiteX183" fmla="*/ 3182980 w 12192000"/>
              <a:gd name="connsiteY183" fmla="*/ 5074650 h 5096785"/>
              <a:gd name="connsiteX184" fmla="*/ 3123938 w 12192000"/>
              <a:gd name="connsiteY184" fmla="*/ 5089912 h 5096785"/>
              <a:gd name="connsiteX185" fmla="*/ 3101912 w 12192000"/>
              <a:gd name="connsiteY185" fmla="*/ 5090281 h 5096785"/>
              <a:gd name="connsiteX186" fmla="*/ 3089591 w 12192000"/>
              <a:gd name="connsiteY186" fmla="*/ 5091865 h 5096785"/>
              <a:gd name="connsiteX187" fmla="*/ 3088465 w 12192000"/>
              <a:gd name="connsiteY187" fmla="*/ 5092858 h 5096785"/>
              <a:gd name="connsiteX188" fmla="*/ 3055081 w 12192000"/>
              <a:gd name="connsiteY188" fmla="*/ 5080424 h 5096785"/>
              <a:gd name="connsiteX189" fmla="*/ 3049807 w 12192000"/>
              <a:gd name="connsiteY189" fmla="*/ 5080860 h 5096785"/>
              <a:gd name="connsiteX190" fmla="*/ 3029122 w 12192000"/>
              <a:gd name="connsiteY190" fmla="*/ 5070085 h 5096785"/>
              <a:gd name="connsiteX191" fmla="*/ 3017862 w 12192000"/>
              <a:gd name="connsiteY191" fmla="*/ 5065942 h 5096785"/>
              <a:gd name="connsiteX192" fmla="*/ 3015868 w 12192000"/>
              <a:gd name="connsiteY192" fmla="*/ 5061832 h 5096785"/>
              <a:gd name="connsiteX193" fmla="*/ 2998644 w 12192000"/>
              <a:gd name="connsiteY193" fmla="*/ 5057210 h 5096785"/>
              <a:gd name="connsiteX194" fmla="*/ 2996219 w 12192000"/>
              <a:gd name="connsiteY194" fmla="*/ 5057788 h 5096785"/>
              <a:gd name="connsiteX195" fmla="*/ 2983676 w 12192000"/>
              <a:gd name="connsiteY195" fmla="*/ 5049852 h 5096785"/>
              <a:gd name="connsiteX196" fmla="*/ 2903609 w 12192000"/>
              <a:gd name="connsiteY196" fmla="*/ 4998457 h 5096785"/>
              <a:gd name="connsiteX197" fmla="*/ 2758830 w 12192000"/>
              <a:gd name="connsiteY197" fmla="*/ 4974760 h 5096785"/>
              <a:gd name="connsiteX198" fmla="*/ 2532669 w 12192000"/>
              <a:gd name="connsiteY198" fmla="*/ 4940573 h 5096785"/>
              <a:gd name="connsiteX199" fmla="*/ 2389931 w 12192000"/>
              <a:gd name="connsiteY199" fmla="*/ 4905785 h 5096785"/>
              <a:gd name="connsiteX200" fmla="*/ 2335186 w 12192000"/>
              <a:gd name="connsiteY200" fmla="*/ 4902957 h 5096785"/>
              <a:gd name="connsiteX201" fmla="*/ 2295307 w 12192000"/>
              <a:gd name="connsiteY201" fmla="*/ 4879800 h 5096785"/>
              <a:gd name="connsiteX202" fmla="*/ 2273393 w 12192000"/>
              <a:gd name="connsiteY202" fmla="*/ 4883565 h 5096785"/>
              <a:gd name="connsiteX203" fmla="*/ 2269523 w 12192000"/>
              <a:gd name="connsiteY203" fmla="*/ 4884442 h 5096785"/>
              <a:gd name="connsiteX204" fmla="*/ 2256015 w 12192000"/>
              <a:gd name="connsiteY204" fmla="*/ 4883014 h 5096785"/>
              <a:gd name="connsiteX205" fmla="*/ 2249731 w 12192000"/>
              <a:gd name="connsiteY205" fmla="*/ 4888778 h 5096785"/>
              <a:gd name="connsiteX206" fmla="*/ 2227629 w 12192000"/>
              <a:gd name="connsiteY206" fmla="*/ 4891047 h 5096785"/>
              <a:gd name="connsiteX207" fmla="*/ 2203460 w 12192000"/>
              <a:gd name="connsiteY207" fmla="*/ 4886696 h 5096785"/>
              <a:gd name="connsiteX208" fmla="*/ 2091528 w 12192000"/>
              <a:gd name="connsiteY208" fmla="*/ 4859155 h 5096785"/>
              <a:gd name="connsiteX209" fmla="*/ 2022901 w 12192000"/>
              <a:gd name="connsiteY209" fmla="*/ 4846594 h 5096785"/>
              <a:gd name="connsiteX210" fmla="*/ 1994227 w 12192000"/>
              <a:gd name="connsiteY210" fmla="*/ 4847973 h 5096785"/>
              <a:gd name="connsiteX211" fmla="*/ 1955936 w 12192000"/>
              <a:gd name="connsiteY211" fmla="*/ 4845765 h 5096785"/>
              <a:gd name="connsiteX212" fmla="*/ 1741924 w 12192000"/>
              <a:gd name="connsiteY212" fmla="*/ 4808054 h 5096785"/>
              <a:gd name="connsiteX213" fmla="*/ 1734410 w 12192000"/>
              <a:gd name="connsiteY213" fmla="*/ 4811675 h 5096785"/>
              <a:gd name="connsiteX214" fmla="*/ 1691423 w 12192000"/>
              <a:gd name="connsiteY214" fmla="*/ 4802777 h 5096785"/>
              <a:gd name="connsiteX215" fmla="*/ 1554504 w 12192000"/>
              <a:gd name="connsiteY215" fmla="*/ 4739985 h 5096785"/>
              <a:gd name="connsiteX216" fmla="*/ 1470119 w 12192000"/>
              <a:gd name="connsiteY216" fmla="*/ 4723470 h 5096785"/>
              <a:gd name="connsiteX217" fmla="*/ 1437967 w 12192000"/>
              <a:gd name="connsiteY217" fmla="*/ 4722710 h 5096785"/>
              <a:gd name="connsiteX218" fmla="*/ 1384234 w 12192000"/>
              <a:gd name="connsiteY218" fmla="*/ 4721117 h 5096785"/>
              <a:gd name="connsiteX219" fmla="*/ 1338647 w 12192000"/>
              <a:gd name="connsiteY219" fmla="*/ 4732483 h 5096785"/>
              <a:gd name="connsiteX220" fmla="*/ 1295869 w 12192000"/>
              <a:gd name="connsiteY220" fmla="*/ 4726175 h 5096785"/>
              <a:gd name="connsiteX221" fmla="*/ 1292949 w 12192000"/>
              <a:gd name="connsiteY221" fmla="*/ 4708469 h 5096785"/>
              <a:gd name="connsiteX222" fmla="*/ 1244908 w 12192000"/>
              <a:gd name="connsiteY222" fmla="*/ 4706993 h 5096785"/>
              <a:gd name="connsiteX223" fmla="*/ 1171266 w 12192000"/>
              <a:gd name="connsiteY223" fmla="*/ 4706535 h 5096785"/>
              <a:gd name="connsiteX224" fmla="*/ 1160868 w 12192000"/>
              <a:gd name="connsiteY224" fmla="*/ 4701936 h 5096785"/>
              <a:gd name="connsiteX225" fmla="*/ 1147599 w 12192000"/>
              <a:gd name="connsiteY225" fmla="*/ 4714833 h 5096785"/>
              <a:gd name="connsiteX226" fmla="*/ 1119603 w 12192000"/>
              <a:gd name="connsiteY226" fmla="*/ 4721303 h 5096785"/>
              <a:gd name="connsiteX227" fmla="*/ 997851 w 12192000"/>
              <a:gd name="connsiteY227" fmla="*/ 4722336 h 5096785"/>
              <a:gd name="connsiteX228" fmla="*/ 976455 w 12192000"/>
              <a:gd name="connsiteY228" fmla="*/ 4726407 h 5096785"/>
              <a:gd name="connsiteX229" fmla="*/ 949939 w 12192000"/>
              <a:gd name="connsiteY229" fmla="*/ 4719699 h 5096785"/>
              <a:gd name="connsiteX230" fmla="*/ 894148 w 12192000"/>
              <a:gd name="connsiteY230" fmla="*/ 4710406 h 5096785"/>
              <a:gd name="connsiteX231" fmla="*/ 857990 w 12192000"/>
              <a:gd name="connsiteY231" fmla="*/ 4696844 h 5096785"/>
              <a:gd name="connsiteX232" fmla="*/ 848649 w 12192000"/>
              <a:gd name="connsiteY232" fmla="*/ 4704021 h 5096785"/>
              <a:gd name="connsiteX233" fmla="*/ 826436 w 12192000"/>
              <a:gd name="connsiteY233" fmla="*/ 4707421 h 5096785"/>
              <a:gd name="connsiteX234" fmla="*/ 733052 w 12192000"/>
              <a:gd name="connsiteY234" fmla="*/ 4701884 h 5096785"/>
              <a:gd name="connsiteX235" fmla="*/ 716185 w 12192000"/>
              <a:gd name="connsiteY235" fmla="*/ 4703827 h 5096785"/>
              <a:gd name="connsiteX236" fmla="*/ 696663 w 12192000"/>
              <a:gd name="connsiteY236" fmla="*/ 4697420 h 5096785"/>
              <a:gd name="connsiteX237" fmla="*/ 582722 w 12192000"/>
              <a:gd name="connsiteY237" fmla="*/ 4658637 h 5096785"/>
              <a:gd name="connsiteX238" fmla="*/ 581118 w 12192000"/>
              <a:gd name="connsiteY238" fmla="*/ 4654120 h 5096785"/>
              <a:gd name="connsiteX239" fmla="*/ 546453 w 12192000"/>
              <a:gd name="connsiteY239" fmla="*/ 4652542 h 5096785"/>
              <a:gd name="connsiteX240" fmla="*/ 536773 w 12192000"/>
              <a:gd name="connsiteY240" fmla="*/ 4644609 h 5096785"/>
              <a:gd name="connsiteX241" fmla="*/ 518899 w 12192000"/>
              <a:gd name="connsiteY241" fmla="*/ 4642839 h 5096785"/>
              <a:gd name="connsiteX242" fmla="*/ 388896 w 12192000"/>
              <a:gd name="connsiteY242" fmla="*/ 4619173 h 5096785"/>
              <a:gd name="connsiteX243" fmla="*/ 366479 w 12192000"/>
              <a:gd name="connsiteY243" fmla="*/ 4618896 h 5096785"/>
              <a:gd name="connsiteX244" fmla="*/ 342781 w 12192000"/>
              <a:gd name="connsiteY244" fmla="*/ 4601239 h 5096785"/>
              <a:gd name="connsiteX245" fmla="*/ 255925 w 12192000"/>
              <a:gd name="connsiteY245" fmla="*/ 4598685 h 5096785"/>
              <a:gd name="connsiteX246" fmla="*/ 226919 w 12192000"/>
              <a:gd name="connsiteY246" fmla="*/ 4598460 h 5096785"/>
              <a:gd name="connsiteX247" fmla="*/ 213925 w 12192000"/>
              <a:gd name="connsiteY247" fmla="*/ 4597783 h 5096785"/>
              <a:gd name="connsiteX248" fmla="*/ 215196 w 12192000"/>
              <a:gd name="connsiteY248" fmla="*/ 4588576 h 5096785"/>
              <a:gd name="connsiteX249" fmla="*/ 180214 w 12192000"/>
              <a:gd name="connsiteY249" fmla="*/ 4583701 h 5096785"/>
              <a:gd name="connsiteX250" fmla="*/ 83203 w 12192000"/>
              <a:gd name="connsiteY250" fmla="*/ 4531664 h 5096785"/>
              <a:gd name="connsiteX251" fmla="*/ 4106 w 12192000"/>
              <a:gd name="connsiteY251" fmla="*/ 4517202 h 5096785"/>
              <a:gd name="connsiteX252" fmla="*/ 0 w 12192000"/>
              <a:gd name="connsiteY252" fmla="*/ 4516084 h 5096785"/>
              <a:gd name="connsiteX253" fmla="*/ 0 w 12192000"/>
              <a:gd name="connsiteY253"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452621 w 12192000"/>
              <a:gd name="connsiteY88" fmla="*/ 4694822 h 5096785"/>
              <a:gd name="connsiteX89" fmla="*/ 6386800 w 12192000"/>
              <a:gd name="connsiteY89" fmla="*/ 4715431 h 5096785"/>
              <a:gd name="connsiteX90" fmla="*/ 6382703 w 12192000"/>
              <a:gd name="connsiteY90" fmla="*/ 4717930 h 5096785"/>
              <a:gd name="connsiteX91" fmla="*/ 6356495 w 12192000"/>
              <a:gd name="connsiteY91" fmla="*/ 4717843 h 5096785"/>
              <a:gd name="connsiteX92" fmla="*/ 6343628 w 12192000"/>
              <a:gd name="connsiteY92" fmla="*/ 4719161 h 5096785"/>
              <a:gd name="connsiteX93" fmla="*/ 6338605 w 12192000"/>
              <a:gd name="connsiteY93" fmla="*/ 4716723 h 5096785"/>
              <a:gd name="connsiteX94" fmla="*/ 6320318 w 12192000"/>
              <a:gd name="connsiteY94" fmla="*/ 4720095 h 5096785"/>
              <a:gd name="connsiteX95" fmla="*/ 6318742 w 12192000"/>
              <a:gd name="connsiteY95" fmla="*/ 4721541 h 5096785"/>
              <a:gd name="connsiteX96" fmla="*/ 6301708 w 12192000"/>
              <a:gd name="connsiteY96" fmla="*/ 4720380 h 5096785"/>
              <a:gd name="connsiteX97" fmla="*/ 6285082 w 12192000"/>
              <a:gd name="connsiteY97" fmla="*/ 4714639 h 5096785"/>
              <a:gd name="connsiteX98" fmla="*/ 6136936 w 12192000"/>
              <a:gd name="connsiteY98" fmla="*/ 4758246 h 5096785"/>
              <a:gd name="connsiteX99" fmla="*/ 5988578 w 12192000"/>
              <a:gd name="connsiteY99" fmla="*/ 4754427 h 5096785"/>
              <a:gd name="connsiteX100" fmla="*/ 5908701 w 12192000"/>
              <a:gd name="connsiteY100" fmla="*/ 4779160 h 5096785"/>
              <a:gd name="connsiteX101" fmla="*/ 5892219 w 12192000"/>
              <a:gd name="connsiteY101" fmla="*/ 4807892 h 5096785"/>
              <a:gd name="connsiteX102" fmla="*/ 5683612 w 12192000"/>
              <a:gd name="connsiteY102" fmla="*/ 4848770 h 5096785"/>
              <a:gd name="connsiteX103" fmla="*/ 5635111 w 12192000"/>
              <a:gd name="connsiteY103" fmla="*/ 4868888 h 5096785"/>
              <a:gd name="connsiteX104" fmla="*/ 5582652 w 12192000"/>
              <a:gd name="connsiteY104" fmla="*/ 4866836 h 5096785"/>
              <a:gd name="connsiteX105" fmla="*/ 5567213 w 12192000"/>
              <a:gd name="connsiteY105" fmla="*/ 4878769 h 5096785"/>
              <a:gd name="connsiteX106" fmla="*/ 5564659 w 12192000"/>
              <a:gd name="connsiteY106" fmla="*/ 4881042 h 5096785"/>
              <a:gd name="connsiteX107" fmla="*/ 5552102 w 12192000"/>
              <a:gd name="connsiteY107" fmla="*/ 4885426 h 5096785"/>
              <a:gd name="connsiteX108" fmla="*/ 5551475 w 12192000"/>
              <a:gd name="connsiteY108" fmla="*/ 4892560 h 5096785"/>
              <a:gd name="connsiteX109" fmla="*/ 5534664 w 12192000"/>
              <a:gd name="connsiteY109" fmla="*/ 4903385 h 5096785"/>
              <a:gd name="connsiteX110" fmla="*/ 5510737 w 12192000"/>
              <a:gd name="connsiteY110" fmla="*/ 4909807 h 5096785"/>
              <a:gd name="connsiteX111" fmla="*/ 5393901 w 12192000"/>
              <a:gd name="connsiteY111" fmla="*/ 4933709 h 5096785"/>
              <a:gd name="connsiteX112" fmla="*/ 5325782 w 12192000"/>
              <a:gd name="connsiteY112" fmla="*/ 4951789 h 5096785"/>
              <a:gd name="connsiteX113" fmla="*/ 5302703 w 12192000"/>
              <a:gd name="connsiteY113" fmla="*/ 4964590 h 5096785"/>
              <a:gd name="connsiteX114" fmla="*/ 5268591 w 12192000"/>
              <a:gd name="connsiteY114" fmla="*/ 4978479 h 5096785"/>
              <a:gd name="connsiteX115" fmla="*/ 5210559 w 12192000"/>
              <a:gd name="connsiteY115" fmla="*/ 5007585 h 5096785"/>
              <a:gd name="connsiteX116" fmla="*/ 5177597 w 12192000"/>
              <a:gd name="connsiteY116" fmla="*/ 5015926 h 5096785"/>
              <a:gd name="connsiteX117" fmla="*/ 5160569 w 12192000"/>
              <a:gd name="connsiteY117" fmla="*/ 5025681 h 5096785"/>
              <a:gd name="connsiteX118" fmla="*/ 5152748 w 12192000"/>
              <a:gd name="connsiteY118" fmla="*/ 5026569 h 5096785"/>
              <a:gd name="connsiteX119" fmla="*/ 5127678 w 12192000"/>
              <a:gd name="connsiteY119" fmla="*/ 5032947 h 5096785"/>
              <a:gd name="connsiteX120" fmla="*/ 5113147 w 12192000"/>
              <a:gd name="connsiteY120" fmla="*/ 5035818 h 5096785"/>
              <a:gd name="connsiteX121" fmla="*/ 5107301 w 12192000"/>
              <a:gd name="connsiteY121" fmla="*/ 5036672 h 5096785"/>
              <a:gd name="connsiteX122" fmla="*/ 5093215 w 12192000"/>
              <a:gd name="connsiteY122" fmla="*/ 5032880 h 5096785"/>
              <a:gd name="connsiteX123" fmla="*/ 5077058 w 12192000"/>
              <a:gd name="connsiteY123" fmla="*/ 5038681 h 5096785"/>
              <a:gd name="connsiteX124" fmla="*/ 5057349 w 12192000"/>
              <a:gd name="connsiteY124" fmla="*/ 5036015 h 5096785"/>
              <a:gd name="connsiteX125" fmla="*/ 5053945 w 12192000"/>
              <a:gd name="connsiteY125" fmla="*/ 5041952 h 5096785"/>
              <a:gd name="connsiteX126" fmla="*/ 5040021 w 12192000"/>
              <a:gd name="connsiteY126" fmla="*/ 5050052 h 5096785"/>
              <a:gd name="connsiteX127" fmla="*/ 5025913 w 12192000"/>
              <a:gd name="connsiteY127" fmla="*/ 5046535 h 5096785"/>
              <a:gd name="connsiteX128" fmla="*/ 4998218 w 12192000"/>
              <a:gd name="connsiteY128" fmla="*/ 5048065 h 5096785"/>
              <a:gd name="connsiteX129" fmla="*/ 4991008 w 12192000"/>
              <a:gd name="connsiteY129" fmla="*/ 5050439 h 5096785"/>
              <a:gd name="connsiteX130" fmla="*/ 4963503 w 12192000"/>
              <a:gd name="connsiteY130" fmla="*/ 5047575 h 5096785"/>
              <a:gd name="connsiteX131" fmla="*/ 4921053 w 12192000"/>
              <a:gd name="connsiteY131" fmla="*/ 5048925 h 5096785"/>
              <a:gd name="connsiteX132" fmla="*/ 4873420 w 12192000"/>
              <a:gd name="connsiteY132" fmla="*/ 5054929 h 5096785"/>
              <a:gd name="connsiteX133" fmla="*/ 4858825 w 12192000"/>
              <a:gd name="connsiteY133" fmla="*/ 5051329 h 5096785"/>
              <a:gd name="connsiteX134" fmla="*/ 4769340 w 12192000"/>
              <a:gd name="connsiteY134" fmla="*/ 5053090 h 5096785"/>
              <a:gd name="connsiteX135" fmla="*/ 4744152 w 12192000"/>
              <a:gd name="connsiteY135" fmla="*/ 5053391 h 5096785"/>
              <a:gd name="connsiteX136" fmla="*/ 4723556 w 12192000"/>
              <a:gd name="connsiteY136" fmla="*/ 5059633 h 5096785"/>
              <a:gd name="connsiteX137" fmla="*/ 4719699 w 12192000"/>
              <a:gd name="connsiteY137" fmla="*/ 5066298 h 5096785"/>
              <a:gd name="connsiteX138" fmla="*/ 4706016 w 12192000"/>
              <a:gd name="connsiteY138" fmla="*/ 5067422 h 5096785"/>
              <a:gd name="connsiteX139" fmla="*/ 4702593 w 12192000"/>
              <a:gd name="connsiteY139" fmla="*/ 5068973 h 5096785"/>
              <a:gd name="connsiteX140" fmla="*/ 4682766 w 12192000"/>
              <a:gd name="connsiteY140" fmla="*/ 5076609 h 5096785"/>
              <a:gd name="connsiteX141" fmla="*/ 4634960 w 12192000"/>
              <a:gd name="connsiteY141" fmla="*/ 5061852 h 5096785"/>
              <a:gd name="connsiteX142" fmla="*/ 4580645 w 12192000"/>
              <a:gd name="connsiteY142" fmla="*/ 5069246 h 5096785"/>
              <a:gd name="connsiteX143" fmla="*/ 4368005 w 12192000"/>
              <a:gd name="connsiteY143" fmla="*/ 5057426 h 5096785"/>
              <a:gd name="connsiteX144" fmla="*/ 4339489 w 12192000"/>
              <a:gd name="connsiteY144" fmla="*/ 5080858 h 5096785"/>
              <a:gd name="connsiteX145" fmla="*/ 4253895 w 12192000"/>
              <a:gd name="connsiteY145" fmla="*/ 5085008 h 5096785"/>
              <a:gd name="connsiteX146" fmla="*/ 4117780 w 12192000"/>
              <a:gd name="connsiteY146" fmla="*/ 5045175 h 5096785"/>
              <a:gd name="connsiteX147" fmla="*/ 3960074 w 12192000"/>
              <a:gd name="connsiteY147" fmla="*/ 5050708 h 5096785"/>
              <a:gd name="connsiteX148" fmla="*/ 3947260 w 12192000"/>
              <a:gd name="connsiteY148" fmla="*/ 5041167 h 5096785"/>
              <a:gd name="connsiteX149" fmla="*/ 3931969 w 12192000"/>
              <a:gd name="connsiteY149" fmla="*/ 5035902 h 5096785"/>
              <a:gd name="connsiteX150" fmla="*/ 3929836 w 12192000"/>
              <a:gd name="connsiteY150" fmla="*/ 5036901 h 5096785"/>
              <a:gd name="connsiteX151" fmla="*/ 3911296 w 12192000"/>
              <a:gd name="connsiteY151" fmla="*/ 5035663 h 5096785"/>
              <a:gd name="connsiteX152" fmla="*/ 3907746 w 12192000"/>
              <a:gd name="connsiteY152" fmla="*/ 5032107 h 5096785"/>
              <a:gd name="connsiteX153" fmla="*/ 3895182 w 12192000"/>
              <a:gd name="connsiteY153" fmla="*/ 5030229 h 5096785"/>
              <a:gd name="connsiteX154" fmla="*/ 3870866 w 12192000"/>
              <a:gd name="connsiteY154" fmla="*/ 5023753 h 5096785"/>
              <a:gd name="connsiteX155" fmla="*/ 3865913 w 12192000"/>
              <a:gd name="connsiteY155" fmla="*/ 5025143 h 5096785"/>
              <a:gd name="connsiteX156" fmla="*/ 3828606 w 12192000"/>
              <a:gd name="connsiteY156" fmla="*/ 5019426 h 5096785"/>
              <a:gd name="connsiteX157" fmla="*/ 3827901 w 12192000"/>
              <a:gd name="connsiteY157" fmla="*/ 5020583 h 5096785"/>
              <a:gd name="connsiteX158" fmla="*/ 3816543 w 12192000"/>
              <a:gd name="connsiteY158" fmla="*/ 5024366 h 5096785"/>
              <a:gd name="connsiteX159" fmla="*/ 3795278 w 12192000"/>
              <a:gd name="connsiteY159" fmla="*/ 5028779 h 5096785"/>
              <a:gd name="connsiteX160" fmla="*/ 3743858 w 12192000"/>
              <a:gd name="connsiteY160" fmla="*/ 5054237 h 5096785"/>
              <a:gd name="connsiteX161" fmla="*/ 3704945 w 12192000"/>
              <a:gd name="connsiteY161" fmla="*/ 5048413 h 5096785"/>
              <a:gd name="connsiteX162" fmla="*/ 3696992 w 12192000"/>
              <a:gd name="connsiteY162" fmla="*/ 5047914 h 5096785"/>
              <a:gd name="connsiteX163" fmla="*/ 3696780 w 12192000"/>
              <a:gd name="connsiteY163" fmla="*/ 5048181 h 5096785"/>
              <a:gd name="connsiteX164" fmla="*/ 3688290 w 12192000"/>
              <a:gd name="connsiteY164" fmla="*/ 5048204 h 5096785"/>
              <a:gd name="connsiteX165" fmla="*/ 3682486 w 12192000"/>
              <a:gd name="connsiteY165" fmla="*/ 5047000 h 5096785"/>
              <a:gd name="connsiteX166" fmla="*/ 3667056 w 12192000"/>
              <a:gd name="connsiteY166" fmla="*/ 5046030 h 5096785"/>
              <a:gd name="connsiteX167" fmla="*/ 3661403 w 12192000"/>
              <a:gd name="connsiteY167" fmla="*/ 5047537 h 5096785"/>
              <a:gd name="connsiteX168" fmla="*/ 3658673 w 12192000"/>
              <a:gd name="connsiteY168" fmla="*/ 5050790 h 5096785"/>
              <a:gd name="connsiteX169" fmla="*/ 3657333 w 12192000"/>
              <a:gd name="connsiteY169" fmla="*/ 5050325 h 5096785"/>
              <a:gd name="connsiteX170" fmla="*/ 3626778 w 12192000"/>
              <a:gd name="connsiteY170" fmla="*/ 5057882 h 5096785"/>
              <a:gd name="connsiteX171" fmla="*/ 3560067 w 12192000"/>
              <a:gd name="connsiteY171" fmla="*/ 5064266 h 5096785"/>
              <a:gd name="connsiteX172" fmla="*/ 3522641 w 12192000"/>
              <a:gd name="connsiteY172" fmla="*/ 5063654 h 5096785"/>
              <a:gd name="connsiteX173" fmla="*/ 3419275 w 12192000"/>
              <a:gd name="connsiteY173" fmla="*/ 5066646 h 5096785"/>
              <a:gd name="connsiteX174" fmla="*/ 3314869 w 12192000"/>
              <a:gd name="connsiteY174" fmla="*/ 5073197 h 5096785"/>
              <a:gd name="connsiteX175" fmla="*/ 3259088 w 12192000"/>
              <a:gd name="connsiteY175" fmla="*/ 5096363 h 5096785"/>
              <a:gd name="connsiteX176" fmla="*/ 3253104 w 12192000"/>
              <a:gd name="connsiteY176" fmla="*/ 5096785 h 5096785"/>
              <a:gd name="connsiteX177" fmla="*/ 3238751 w 12192000"/>
              <a:gd name="connsiteY177" fmla="*/ 5092996 h 5096785"/>
              <a:gd name="connsiteX178" fmla="*/ 3233681 w 12192000"/>
              <a:gd name="connsiteY178" fmla="*/ 5090758 h 5096785"/>
              <a:gd name="connsiteX179" fmla="*/ 3225562 w 12192000"/>
              <a:gd name="connsiteY179" fmla="*/ 5089215 h 5096785"/>
              <a:gd name="connsiteX180" fmla="*/ 3225260 w 12192000"/>
              <a:gd name="connsiteY180" fmla="*/ 5089437 h 5096785"/>
              <a:gd name="connsiteX181" fmla="*/ 3217859 w 12192000"/>
              <a:gd name="connsiteY181" fmla="*/ 5087484 h 5096785"/>
              <a:gd name="connsiteX182" fmla="*/ 3182980 w 12192000"/>
              <a:gd name="connsiteY182" fmla="*/ 5074650 h 5096785"/>
              <a:gd name="connsiteX183" fmla="*/ 3123938 w 12192000"/>
              <a:gd name="connsiteY183" fmla="*/ 5089912 h 5096785"/>
              <a:gd name="connsiteX184" fmla="*/ 3101912 w 12192000"/>
              <a:gd name="connsiteY184" fmla="*/ 5090281 h 5096785"/>
              <a:gd name="connsiteX185" fmla="*/ 3089591 w 12192000"/>
              <a:gd name="connsiteY185" fmla="*/ 5091865 h 5096785"/>
              <a:gd name="connsiteX186" fmla="*/ 3088465 w 12192000"/>
              <a:gd name="connsiteY186" fmla="*/ 5092858 h 5096785"/>
              <a:gd name="connsiteX187" fmla="*/ 3055081 w 12192000"/>
              <a:gd name="connsiteY187" fmla="*/ 5080424 h 5096785"/>
              <a:gd name="connsiteX188" fmla="*/ 3049807 w 12192000"/>
              <a:gd name="connsiteY188" fmla="*/ 5080860 h 5096785"/>
              <a:gd name="connsiteX189" fmla="*/ 3029122 w 12192000"/>
              <a:gd name="connsiteY189" fmla="*/ 5070085 h 5096785"/>
              <a:gd name="connsiteX190" fmla="*/ 3017862 w 12192000"/>
              <a:gd name="connsiteY190" fmla="*/ 5065942 h 5096785"/>
              <a:gd name="connsiteX191" fmla="*/ 3015868 w 12192000"/>
              <a:gd name="connsiteY191" fmla="*/ 5061832 h 5096785"/>
              <a:gd name="connsiteX192" fmla="*/ 2998644 w 12192000"/>
              <a:gd name="connsiteY192" fmla="*/ 5057210 h 5096785"/>
              <a:gd name="connsiteX193" fmla="*/ 2996219 w 12192000"/>
              <a:gd name="connsiteY193" fmla="*/ 5057788 h 5096785"/>
              <a:gd name="connsiteX194" fmla="*/ 2983676 w 12192000"/>
              <a:gd name="connsiteY194" fmla="*/ 5049852 h 5096785"/>
              <a:gd name="connsiteX195" fmla="*/ 2903609 w 12192000"/>
              <a:gd name="connsiteY195" fmla="*/ 4998457 h 5096785"/>
              <a:gd name="connsiteX196" fmla="*/ 2758830 w 12192000"/>
              <a:gd name="connsiteY196" fmla="*/ 4974760 h 5096785"/>
              <a:gd name="connsiteX197" fmla="*/ 2532669 w 12192000"/>
              <a:gd name="connsiteY197" fmla="*/ 4940573 h 5096785"/>
              <a:gd name="connsiteX198" fmla="*/ 2389931 w 12192000"/>
              <a:gd name="connsiteY198" fmla="*/ 4905785 h 5096785"/>
              <a:gd name="connsiteX199" fmla="*/ 2335186 w 12192000"/>
              <a:gd name="connsiteY199" fmla="*/ 4902957 h 5096785"/>
              <a:gd name="connsiteX200" fmla="*/ 2295307 w 12192000"/>
              <a:gd name="connsiteY200" fmla="*/ 4879800 h 5096785"/>
              <a:gd name="connsiteX201" fmla="*/ 2273393 w 12192000"/>
              <a:gd name="connsiteY201" fmla="*/ 4883565 h 5096785"/>
              <a:gd name="connsiteX202" fmla="*/ 2269523 w 12192000"/>
              <a:gd name="connsiteY202" fmla="*/ 4884442 h 5096785"/>
              <a:gd name="connsiteX203" fmla="*/ 2256015 w 12192000"/>
              <a:gd name="connsiteY203" fmla="*/ 4883014 h 5096785"/>
              <a:gd name="connsiteX204" fmla="*/ 2249731 w 12192000"/>
              <a:gd name="connsiteY204" fmla="*/ 4888778 h 5096785"/>
              <a:gd name="connsiteX205" fmla="*/ 2227629 w 12192000"/>
              <a:gd name="connsiteY205" fmla="*/ 4891047 h 5096785"/>
              <a:gd name="connsiteX206" fmla="*/ 2203460 w 12192000"/>
              <a:gd name="connsiteY206" fmla="*/ 4886696 h 5096785"/>
              <a:gd name="connsiteX207" fmla="*/ 2091528 w 12192000"/>
              <a:gd name="connsiteY207" fmla="*/ 4859155 h 5096785"/>
              <a:gd name="connsiteX208" fmla="*/ 2022901 w 12192000"/>
              <a:gd name="connsiteY208" fmla="*/ 4846594 h 5096785"/>
              <a:gd name="connsiteX209" fmla="*/ 1994227 w 12192000"/>
              <a:gd name="connsiteY209" fmla="*/ 4847973 h 5096785"/>
              <a:gd name="connsiteX210" fmla="*/ 1955936 w 12192000"/>
              <a:gd name="connsiteY210" fmla="*/ 4845765 h 5096785"/>
              <a:gd name="connsiteX211" fmla="*/ 1741924 w 12192000"/>
              <a:gd name="connsiteY211" fmla="*/ 4808054 h 5096785"/>
              <a:gd name="connsiteX212" fmla="*/ 1734410 w 12192000"/>
              <a:gd name="connsiteY212" fmla="*/ 4811675 h 5096785"/>
              <a:gd name="connsiteX213" fmla="*/ 1691423 w 12192000"/>
              <a:gd name="connsiteY213" fmla="*/ 4802777 h 5096785"/>
              <a:gd name="connsiteX214" fmla="*/ 1554504 w 12192000"/>
              <a:gd name="connsiteY214" fmla="*/ 4739985 h 5096785"/>
              <a:gd name="connsiteX215" fmla="*/ 1470119 w 12192000"/>
              <a:gd name="connsiteY215" fmla="*/ 4723470 h 5096785"/>
              <a:gd name="connsiteX216" fmla="*/ 1437967 w 12192000"/>
              <a:gd name="connsiteY216" fmla="*/ 4722710 h 5096785"/>
              <a:gd name="connsiteX217" fmla="*/ 1384234 w 12192000"/>
              <a:gd name="connsiteY217" fmla="*/ 4721117 h 5096785"/>
              <a:gd name="connsiteX218" fmla="*/ 1338647 w 12192000"/>
              <a:gd name="connsiteY218" fmla="*/ 4732483 h 5096785"/>
              <a:gd name="connsiteX219" fmla="*/ 1295869 w 12192000"/>
              <a:gd name="connsiteY219" fmla="*/ 4726175 h 5096785"/>
              <a:gd name="connsiteX220" fmla="*/ 1292949 w 12192000"/>
              <a:gd name="connsiteY220" fmla="*/ 4708469 h 5096785"/>
              <a:gd name="connsiteX221" fmla="*/ 1244908 w 12192000"/>
              <a:gd name="connsiteY221" fmla="*/ 4706993 h 5096785"/>
              <a:gd name="connsiteX222" fmla="*/ 1171266 w 12192000"/>
              <a:gd name="connsiteY222" fmla="*/ 4706535 h 5096785"/>
              <a:gd name="connsiteX223" fmla="*/ 1160868 w 12192000"/>
              <a:gd name="connsiteY223" fmla="*/ 4701936 h 5096785"/>
              <a:gd name="connsiteX224" fmla="*/ 1147599 w 12192000"/>
              <a:gd name="connsiteY224" fmla="*/ 4714833 h 5096785"/>
              <a:gd name="connsiteX225" fmla="*/ 1119603 w 12192000"/>
              <a:gd name="connsiteY225" fmla="*/ 4721303 h 5096785"/>
              <a:gd name="connsiteX226" fmla="*/ 997851 w 12192000"/>
              <a:gd name="connsiteY226" fmla="*/ 4722336 h 5096785"/>
              <a:gd name="connsiteX227" fmla="*/ 976455 w 12192000"/>
              <a:gd name="connsiteY227" fmla="*/ 4726407 h 5096785"/>
              <a:gd name="connsiteX228" fmla="*/ 949939 w 12192000"/>
              <a:gd name="connsiteY228" fmla="*/ 4719699 h 5096785"/>
              <a:gd name="connsiteX229" fmla="*/ 894148 w 12192000"/>
              <a:gd name="connsiteY229" fmla="*/ 4710406 h 5096785"/>
              <a:gd name="connsiteX230" fmla="*/ 857990 w 12192000"/>
              <a:gd name="connsiteY230" fmla="*/ 4696844 h 5096785"/>
              <a:gd name="connsiteX231" fmla="*/ 848649 w 12192000"/>
              <a:gd name="connsiteY231" fmla="*/ 4704021 h 5096785"/>
              <a:gd name="connsiteX232" fmla="*/ 826436 w 12192000"/>
              <a:gd name="connsiteY232" fmla="*/ 4707421 h 5096785"/>
              <a:gd name="connsiteX233" fmla="*/ 733052 w 12192000"/>
              <a:gd name="connsiteY233" fmla="*/ 4701884 h 5096785"/>
              <a:gd name="connsiteX234" fmla="*/ 716185 w 12192000"/>
              <a:gd name="connsiteY234" fmla="*/ 4703827 h 5096785"/>
              <a:gd name="connsiteX235" fmla="*/ 696663 w 12192000"/>
              <a:gd name="connsiteY235" fmla="*/ 4697420 h 5096785"/>
              <a:gd name="connsiteX236" fmla="*/ 582722 w 12192000"/>
              <a:gd name="connsiteY236" fmla="*/ 4658637 h 5096785"/>
              <a:gd name="connsiteX237" fmla="*/ 581118 w 12192000"/>
              <a:gd name="connsiteY237" fmla="*/ 4654120 h 5096785"/>
              <a:gd name="connsiteX238" fmla="*/ 546453 w 12192000"/>
              <a:gd name="connsiteY238" fmla="*/ 4652542 h 5096785"/>
              <a:gd name="connsiteX239" fmla="*/ 536773 w 12192000"/>
              <a:gd name="connsiteY239" fmla="*/ 4644609 h 5096785"/>
              <a:gd name="connsiteX240" fmla="*/ 518899 w 12192000"/>
              <a:gd name="connsiteY240" fmla="*/ 4642839 h 5096785"/>
              <a:gd name="connsiteX241" fmla="*/ 388896 w 12192000"/>
              <a:gd name="connsiteY241" fmla="*/ 4619173 h 5096785"/>
              <a:gd name="connsiteX242" fmla="*/ 366479 w 12192000"/>
              <a:gd name="connsiteY242" fmla="*/ 4618896 h 5096785"/>
              <a:gd name="connsiteX243" fmla="*/ 342781 w 12192000"/>
              <a:gd name="connsiteY243" fmla="*/ 4601239 h 5096785"/>
              <a:gd name="connsiteX244" fmla="*/ 255925 w 12192000"/>
              <a:gd name="connsiteY244" fmla="*/ 4598685 h 5096785"/>
              <a:gd name="connsiteX245" fmla="*/ 226919 w 12192000"/>
              <a:gd name="connsiteY245" fmla="*/ 4598460 h 5096785"/>
              <a:gd name="connsiteX246" fmla="*/ 213925 w 12192000"/>
              <a:gd name="connsiteY246" fmla="*/ 4597783 h 5096785"/>
              <a:gd name="connsiteX247" fmla="*/ 215196 w 12192000"/>
              <a:gd name="connsiteY247" fmla="*/ 4588576 h 5096785"/>
              <a:gd name="connsiteX248" fmla="*/ 180214 w 12192000"/>
              <a:gd name="connsiteY248" fmla="*/ 4583701 h 5096785"/>
              <a:gd name="connsiteX249" fmla="*/ 83203 w 12192000"/>
              <a:gd name="connsiteY249" fmla="*/ 4531664 h 5096785"/>
              <a:gd name="connsiteX250" fmla="*/ 4106 w 12192000"/>
              <a:gd name="connsiteY250" fmla="*/ 4517202 h 5096785"/>
              <a:gd name="connsiteX251" fmla="*/ 0 w 12192000"/>
              <a:gd name="connsiteY251" fmla="*/ 4516084 h 5096785"/>
              <a:gd name="connsiteX252" fmla="*/ 0 w 12192000"/>
              <a:gd name="connsiteY252"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529914 w 12192000"/>
              <a:gd name="connsiteY86" fmla="*/ 4654543 h 5096785"/>
              <a:gd name="connsiteX87" fmla="*/ 6490057 w 12192000"/>
              <a:gd name="connsiteY87" fmla="*/ 4658624 h 5096785"/>
              <a:gd name="connsiteX88" fmla="*/ 6386800 w 12192000"/>
              <a:gd name="connsiteY88" fmla="*/ 4715431 h 5096785"/>
              <a:gd name="connsiteX89" fmla="*/ 6382703 w 12192000"/>
              <a:gd name="connsiteY89" fmla="*/ 4717930 h 5096785"/>
              <a:gd name="connsiteX90" fmla="*/ 6356495 w 12192000"/>
              <a:gd name="connsiteY90" fmla="*/ 4717843 h 5096785"/>
              <a:gd name="connsiteX91" fmla="*/ 6343628 w 12192000"/>
              <a:gd name="connsiteY91" fmla="*/ 4719161 h 5096785"/>
              <a:gd name="connsiteX92" fmla="*/ 6338605 w 12192000"/>
              <a:gd name="connsiteY92" fmla="*/ 4716723 h 5096785"/>
              <a:gd name="connsiteX93" fmla="*/ 6320318 w 12192000"/>
              <a:gd name="connsiteY93" fmla="*/ 4720095 h 5096785"/>
              <a:gd name="connsiteX94" fmla="*/ 6318742 w 12192000"/>
              <a:gd name="connsiteY94" fmla="*/ 4721541 h 5096785"/>
              <a:gd name="connsiteX95" fmla="*/ 6301708 w 12192000"/>
              <a:gd name="connsiteY95" fmla="*/ 4720380 h 5096785"/>
              <a:gd name="connsiteX96" fmla="*/ 6285082 w 12192000"/>
              <a:gd name="connsiteY96" fmla="*/ 4714639 h 5096785"/>
              <a:gd name="connsiteX97" fmla="*/ 6136936 w 12192000"/>
              <a:gd name="connsiteY97" fmla="*/ 4758246 h 5096785"/>
              <a:gd name="connsiteX98" fmla="*/ 5988578 w 12192000"/>
              <a:gd name="connsiteY98" fmla="*/ 4754427 h 5096785"/>
              <a:gd name="connsiteX99" fmla="*/ 5908701 w 12192000"/>
              <a:gd name="connsiteY99" fmla="*/ 4779160 h 5096785"/>
              <a:gd name="connsiteX100" fmla="*/ 5892219 w 12192000"/>
              <a:gd name="connsiteY100" fmla="*/ 4807892 h 5096785"/>
              <a:gd name="connsiteX101" fmla="*/ 5683612 w 12192000"/>
              <a:gd name="connsiteY101" fmla="*/ 4848770 h 5096785"/>
              <a:gd name="connsiteX102" fmla="*/ 5635111 w 12192000"/>
              <a:gd name="connsiteY102" fmla="*/ 4868888 h 5096785"/>
              <a:gd name="connsiteX103" fmla="*/ 5582652 w 12192000"/>
              <a:gd name="connsiteY103" fmla="*/ 4866836 h 5096785"/>
              <a:gd name="connsiteX104" fmla="*/ 5567213 w 12192000"/>
              <a:gd name="connsiteY104" fmla="*/ 4878769 h 5096785"/>
              <a:gd name="connsiteX105" fmla="*/ 5564659 w 12192000"/>
              <a:gd name="connsiteY105" fmla="*/ 4881042 h 5096785"/>
              <a:gd name="connsiteX106" fmla="*/ 5552102 w 12192000"/>
              <a:gd name="connsiteY106" fmla="*/ 4885426 h 5096785"/>
              <a:gd name="connsiteX107" fmla="*/ 5551475 w 12192000"/>
              <a:gd name="connsiteY107" fmla="*/ 4892560 h 5096785"/>
              <a:gd name="connsiteX108" fmla="*/ 5534664 w 12192000"/>
              <a:gd name="connsiteY108" fmla="*/ 4903385 h 5096785"/>
              <a:gd name="connsiteX109" fmla="*/ 5510737 w 12192000"/>
              <a:gd name="connsiteY109" fmla="*/ 4909807 h 5096785"/>
              <a:gd name="connsiteX110" fmla="*/ 5393901 w 12192000"/>
              <a:gd name="connsiteY110" fmla="*/ 4933709 h 5096785"/>
              <a:gd name="connsiteX111" fmla="*/ 5325782 w 12192000"/>
              <a:gd name="connsiteY111" fmla="*/ 4951789 h 5096785"/>
              <a:gd name="connsiteX112" fmla="*/ 5302703 w 12192000"/>
              <a:gd name="connsiteY112" fmla="*/ 4964590 h 5096785"/>
              <a:gd name="connsiteX113" fmla="*/ 5268591 w 12192000"/>
              <a:gd name="connsiteY113" fmla="*/ 4978479 h 5096785"/>
              <a:gd name="connsiteX114" fmla="*/ 5210559 w 12192000"/>
              <a:gd name="connsiteY114" fmla="*/ 5007585 h 5096785"/>
              <a:gd name="connsiteX115" fmla="*/ 5177597 w 12192000"/>
              <a:gd name="connsiteY115" fmla="*/ 5015926 h 5096785"/>
              <a:gd name="connsiteX116" fmla="*/ 5160569 w 12192000"/>
              <a:gd name="connsiteY116" fmla="*/ 5025681 h 5096785"/>
              <a:gd name="connsiteX117" fmla="*/ 5152748 w 12192000"/>
              <a:gd name="connsiteY117" fmla="*/ 5026569 h 5096785"/>
              <a:gd name="connsiteX118" fmla="*/ 5127678 w 12192000"/>
              <a:gd name="connsiteY118" fmla="*/ 5032947 h 5096785"/>
              <a:gd name="connsiteX119" fmla="*/ 5113147 w 12192000"/>
              <a:gd name="connsiteY119" fmla="*/ 5035818 h 5096785"/>
              <a:gd name="connsiteX120" fmla="*/ 5107301 w 12192000"/>
              <a:gd name="connsiteY120" fmla="*/ 5036672 h 5096785"/>
              <a:gd name="connsiteX121" fmla="*/ 5093215 w 12192000"/>
              <a:gd name="connsiteY121" fmla="*/ 5032880 h 5096785"/>
              <a:gd name="connsiteX122" fmla="*/ 5077058 w 12192000"/>
              <a:gd name="connsiteY122" fmla="*/ 5038681 h 5096785"/>
              <a:gd name="connsiteX123" fmla="*/ 5057349 w 12192000"/>
              <a:gd name="connsiteY123" fmla="*/ 5036015 h 5096785"/>
              <a:gd name="connsiteX124" fmla="*/ 5053945 w 12192000"/>
              <a:gd name="connsiteY124" fmla="*/ 5041952 h 5096785"/>
              <a:gd name="connsiteX125" fmla="*/ 5040021 w 12192000"/>
              <a:gd name="connsiteY125" fmla="*/ 5050052 h 5096785"/>
              <a:gd name="connsiteX126" fmla="*/ 5025913 w 12192000"/>
              <a:gd name="connsiteY126" fmla="*/ 5046535 h 5096785"/>
              <a:gd name="connsiteX127" fmla="*/ 4998218 w 12192000"/>
              <a:gd name="connsiteY127" fmla="*/ 5048065 h 5096785"/>
              <a:gd name="connsiteX128" fmla="*/ 4991008 w 12192000"/>
              <a:gd name="connsiteY128" fmla="*/ 5050439 h 5096785"/>
              <a:gd name="connsiteX129" fmla="*/ 4963503 w 12192000"/>
              <a:gd name="connsiteY129" fmla="*/ 5047575 h 5096785"/>
              <a:gd name="connsiteX130" fmla="*/ 4921053 w 12192000"/>
              <a:gd name="connsiteY130" fmla="*/ 5048925 h 5096785"/>
              <a:gd name="connsiteX131" fmla="*/ 4873420 w 12192000"/>
              <a:gd name="connsiteY131" fmla="*/ 5054929 h 5096785"/>
              <a:gd name="connsiteX132" fmla="*/ 4858825 w 12192000"/>
              <a:gd name="connsiteY132" fmla="*/ 5051329 h 5096785"/>
              <a:gd name="connsiteX133" fmla="*/ 4769340 w 12192000"/>
              <a:gd name="connsiteY133" fmla="*/ 5053090 h 5096785"/>
              <a:gd name="connsiteX134" fmla="*/ 4744152 w 12192000"/>
              <a:gd name="connsiteY134" fmla="*/ 5053391 h 5096785"/>
              <a:gd name="connsiteX135" fmla="*/ 4723556 w 12192000"/>
              <a:gd name="connsiteY135" fmla="*/ 5059633 h 5096785"/>
              <a:gd name="connsiteX136" fmla="*/ 4719699 w 12192000"/>
              <a:gd name="connsiteY136" fmla="*/ 5066298 h 5096785"/>
              <a:gd name="connsiteX137" fmla="*/ 4706016 w 12192000"/>
              <a:gd name="connsiteY137" fmla="*/ 5067422 h 5096785"/>
              <a:gd name="connsiteX138" fmla="*/ 4702593 w 12192000"/>
              <a:gd name="connsiteY138" fmla="*/ 5068973 h 5096785"/>
              <a:gd name="connsiteX139" fmla="*/ 4682766 w 12192000"/>
              <a:gd name="connsiteY139" fmla="*/ 5076609 h 5096785"/>
              <a:gd name="connsiteX140" fmla="*/ 4634960 w 12192000"/>
              <a:gd name="connsiteY140" fmla="*/ 5061852 h 5096785"/>
              <a:gd name="connsiteX141" fmla="*/ 4580645 w 12192000"/>
              <a:gd name="connsiteY141" fmla="*/ 5069246 h 5096785"/>
              <a:gd name="connsiteX142" fmla="*/ 4368005 w 12192000"/>
              <a:gd name="connsiteY142" fmla="*/ 5057426 h 5096785"/>
              <a:gd name="connsiteX143" fmla="*/ 4339489 w 12192000"/>
              <a:gd name="connsiteY143" fmla="*/ 5080858 h 5096785"/>
              <a:gd name="connsiteX144" fmla="*/ 4253895 w 12192000"/>
              <a:gd name="connsiteY144" fmla="*/ 5085008 h 5096785"/>
              <a:gd name="connsiteX145" fmla="*/ 4117780 w 12192000"/>
              <a:gd name="connsiteY145" fmla="*/ 5045175 h 5096785"/>
              <a:gd name="connsiteX146" fmla="*/ 3960074 w 12192000"/>
              <a:gd name="connsiteY146" fmla="*/ 5050708 h 5096785"/>
              <a:gd name="connsiteX147" fmla="*/ 3947260 w 12192000"/>
              <a:gd name="connsiteY147" fmla="*/ 5041167 h 5096785"/>
              <a:gd name="connsiteX148" fmla="*/ 3931969 w 12192000"/>
              <a:gd name="connsiteY148" fmla="*/ 5035902 h 5096785"/>
              <a:gd name="connsiteX149" fmla="*/ 3929836 w 12192000"/>
              <a:gd name="connsiteY149" fmla="*/ 5036901 h 5096785"/>
              <a:gd name="connsiteX150" fmla="*/ 3911296 w 12192000"/>
              <a:gd name="connsiteY150" fmla="*/ 5035663 h 5096785"/>
              <a:gd name="connsiteX151" fmla="*/ 3907746 w 12192000"/>
              <a:gd name="connsiteY151" fmla="*/ 5032107 h 5096785"/>
              <a:gd name="connsiteX152" fmla="*/ 3895182 w 12192000"/>
              <a:gd name="connsiteY152" fmla="*/ 5030229 h 5096785"/>
              <a:gd name="connsiteX153" fmla="*/ 3870866 w 12192000"/>
              <a:gd name="connsiteY153" fmla="*/ 5023753 h 5096785"/>
              <a:gd name="connsiteX154" fmla="*/ 3865913 w 12192000"/>
              <a:gd name="connsiteY154" fmla="*/ 5025143 h 5096785"/>
              <a:gd name="connsiteX155" fmla="*/ 3828606 w 12192000"/>
              <a:gd name="connsiteY155" fmla="*/ 5019426 h 5096785"/>
              <a:gd name="connsiteX156" fmla="*/ 3827901 w 12192000"/>
              <a:gd name="connsiteY156" fmla="*/ 5020583 h 5096785"/>
              <a:gd name="connsiteX157" fmla="*/ 3816543 w 12192000"/>
              <a:gd name="connsiteY157" fmla="*/ 5024366 h 5096785"/>
              <a:gd name="connsiteX158" fmla="*/ 3795278 w 12192000"/>
              <a:gd name="connsiteY158" fmla="*/ 5028779 h 5096785"/>
              <a:gd name="connsiteX159" fmla="*/ 3743858 w 12192000"/>
              <a:gd name="connsiteY159" fmla="*/ 5054237 h 5096785"/>
              <a:gd name="connsiteX160" fmla="*/ 3704945 w 12192000"/>
              <a:gd name="connsiteY160" fmla="*/ 5048413 h 5096785"/>
              <a:gd name="connsiteX161" fmla="*/ 3696992 w 12192000"/>
              <a:gd name="connsiteY161" fmla="*/ 5047914 h 5096785"/>
              <a:gd name="connsiteX162" fmla="*/ 3696780 w 12192000"/>
              <a:gd name="connsiteY162" fmla="*/ 5048181 h 5096785"/>
              <a:gd name="connsiteX163" fmla="*/ 3688290 w 12192000"/>
              <a:gd name="connsiteY163" fmla="*/ 5048204 h 5096785"/>
              <a:gd name="connsiteX164" fmla="*/ 3682486 w 12192000"/>
              <a:gd name="connsiteY164" fmla="*/ 5047000 h 5096785"/>
              <a:gd name="connsiteX165" fmla="*/ 3667056 w 12192000"/>
              <a:gd name="connsiteY165" fmla="*/ 5046030 h 5096785"/>
              <a:gd name="connsiteX166" fmla="*/ 3661403 w 12192000"/>
              <a:gd name="connsiteY166" fmla="*/ 5047537 h 5096785"/>
              <a:gd name="connsiteX167" fmla="*/ 3658673 w 12192000"/>
              <a:gd name="connsiteY167" fmla="*/ 5050790 h 5096785"/>
              <a:gd name="connsiteX168" fmla="*/ 3657333 w 12192000"/>
              <a:gd name="connsiteY168" fmla="*/ 5050325 h 5096785"/>
              <a:gd name="connsiteX169" fmla="*/ 3626778 w 12192000"/>
              <a:gd name="connsiteY169" fmla="*/ 5057882 h 5096785"/>
              <a:gd name="connsiteX170" fmla="*/ 3560067 w 12192000"/>
              <a:gd name="connsiteY170" fmla="*/ 5064266 h 5096785"/>
              <a:gd name="connsiteX171" fmla="*/ 3522641 w 12192000"/>
              <a:gd name="connsiteY171" fmla="*/ 5063654 h 5096785"/>
              <a:gd name="connsiteX172" fmla="*/ 3419275 w 12192000"/>
              <a:gd name="connsiteY172" fmla="*/ 5066646 h 5096785"/>
              <a:gd name="connsiteX173" fmla="*/ 3314869 w 12192000"/>
              <a:gd name="connsiteY173" fmla="*/ 5073197 h 5096785"/>
              <a:gd name="connsiteX174" fmla="*/ 3259088 w 12192000"/>
              <a:gd name="connsiteY174" fmla="*/ 5096363 h 5096785"/>
              <a:gd name="connsiteX175" fmla="*/ 3253104 w 12192000"/>
              <a:gd name="connsiteY175" fmla="*/ 5096785 h 5096785"/>
              <a:gd name="connsiteX176" fmla="*/ 3238751 w 12192000"/>
              <a:gd name="connsiteY176" fmla="*/ 5092996 h 5096785"/>
              <a:gd name="connsiteX177" fmla="*/ 3233681 w 12192000"/>
              <a:gd name="connsiteY177" fmla="*/ 5090758 h 5096785"/>
              <a:gd name="connsiteX178" fmla="*/ 3225562 w 12192000"/>
              <a:gd name="connsiteY178" fmla="*/ 5089215 h 5096785"/>
              <a:gd name="connsiteX179" fmla="*/ 3225260 w 12192000"/>
              <a:gd name="connsiteY179" fmla="*/ 5089437 h 5096785"/>
              <a:gd name="connsiteX180" fmla="*/ 3217859 w 12192000"/>
              <a:gd name="connsiteY180" fmla="*/ 5087484 h 5096785"/>
              <a:gd name="connsiteX181" fmla="*/ 3182980 w 12192000"/>
              <a:gd name="connsiteY181" fmla="*/ 5074650 h 5096785"/>
              <a:gd name="connsiteX182" fmla="*/ 3123938 w 12192000"/>
              <a:gd name="connsiteY182" fmla="*/ 5089912 h 5096785"/>
              <a:gd name="connsiteX183" fmla="*/ 3101912 w 12192000"/>
              <a:gd name="connsiteY183" fmla="*/ 5090281 h 5096785"/>
              <a:gd name="connsiteX184" fmla="*/ 3089591 w 12192000"/>
              <a:gd name="connsiteY184" fmla="*/ 5091865 h 5096785"/>
              <a:gd name="connsiteX185" fmla="*/ 3088465 w 12192000"/>
              <a:gd name="connsiteY185" fmla="*/ 5092858 h 5096785"/>
              <a:gd name="connsiteX186" fmla="*/ 3055081 w 12192000"/>
              <a:gd name="connsiteY186" fmla="*/ 5080424 h 5096785"/>
              <a:gd name="connsiteX187" fmla="*/ 3049807 w 12192000"/>
              <a:gd name="connsiteY187" fmla="*/ 5080860 h 5096785"/>
              <a:gd name="connsiteX188" fmla="*/ 3029122 w 12192000"/>
              <a:gd name="connsiteY188" fmla="*/ 5070085 h 5096785"/>
              <a:gd name="connsiteX189" fmla="*/ 3017862 w 12192000"/>
              <a:gd name="connsiteY189" fmla="*/ 5065942 h 5096785"/>
              <a:gd name="connsiteX190" fmla="*/ 3015868 w 12192000"/>
              <a:gd name="connsiteY190" fmla="*/ 5061832 h 5096785"/>
              <a:gd name="connsiteX191" fmla="*/ 2998644 w 12192000"/>
              <a:gd name="connsiteY191" fmla="*/ 5057210 h 5096785"/>
              <a:gd name="connsiteX192" fmla="*/ 2996219 w 12192000"/>
              <a:gd name="connsiteY192" fmla="*/ 5057788 h 5096785"/>
              <a:gd name="connsiteX193" fmla="*/ 2983676 w 12192000"/>
              <a:gd name="connsiteY193" fmla="*/ 5049852 h 5096785"/>
              <a:gd name="connsiteX194" fmla="*/ 2903609 w 12192000"/>
              <a:gd name="connsiteY194" fmla="*/ 4998457 h 5096785"/>
              <a:gd name="connsiteX195" fmla="*/ 2758830 w 12192000"/>
              <a:gd name="connsiteY195" fmla="*/ 4974760 h 5096785"/>
              <a:gd name="connsiteX196" fmla="*/ 2532669 w 12192000"/>
              <a:gd name="connsiteY196" fmla="*/ 4940573 h 5096785"/>
              <a:gd name="connsiteX197" fmla="*/ 2389931 w 12192000"/>
              <a:gd name="connsiteY197" fmla="*/ 4905785 h 5096785"/>
              <a:gd name="connsiteX198" fmla="*/ 2335186 w 12192000"/>
              <a:gd name="connsiteY198" fmla="*/ 4902957 h 5096785"/>
              <a:gd name="connsiteX199" fmla="*/ 2295307 w 12192000"/>
              <a:gd name="connsiteY199" fmla="*/ 4879800 h 5096785"/>
              <a:gd name="connsiteX200" fmla="*/ 2273393 w 12192000"/>
              <a:gd name="connsiteY200" fmla="*/ 4883565 h 5096785"/>
              <a:gd name="connsiteX201" fmla="*/ 2269523 w 12192000"/>
              <a:gd name="connsiteY201" fmla="*/ 4884442 h 5096785"/>
              <a:gd name="connsiteX202" fmla="*/ 2256015 w 12192000"/>
              <a:gd name="connsiteY202" fmla="*/ 4883014 h 5096785"/>
              <a:gd name="connsiteX203" fmla="*/ 2249731 w 12192000"/>
              <a:gd name="connsiteY203" fmla="*/ 4888778 h 5096785"/>
              <a:gd name="connsiteX204" fmla="*/ 2227629 w 12192000"/>
              <a:gd name="connsiteY204" fmla="*/ 4891047 h 5096785"/>
              <a:gd name="connsiteX205" fmla="*/ 2203460 w 12192000"/>
              <a:gd name="connsiteY205" fmla="*/ 4886696 h 5096785"/>
              <a:gd name="connsiteX206" fmla="*/ 2091528 w 12192000"/>
              <a:gd name="connsiteY206" fmla="*/ 4859155 h 5096785"/>
              <a:gd name="connsiteX207" fmla="*/ 2022901 w 12192000"/>
              <a:gd name="connsiteY207" fmla="*/ 4846594 h 5096785"/>
              <a:gd name="connsiteX208" fmla="*/ 1994227 w 12192000"/>
              <a:gd name="connsiteY208" fmla="*/ 4847973 h 5096785"/>
              <a:gd name="connsiteX209" fmla="*/ 1955936 w 12192000"/>
              <a:gd name="connsiteY209" fmla="*/ 4845765 h 5096785"/>
              <a:gd name="connsiteX210" fmla="*/ 1741924 w 12192000"/>
              <a:gd name="connsiteY210" fmla="*/ 4808054 h 5096785"/>
              <a:gd name="connsiteX211" fmla="*/ 1734410 w 12192000"/>
              <a:gd name="connsiteY211" fmla="*/ 4811675 h 5096785"/>
              <a:gd name="connsiteX212" fmla="*/ 1691423 w 12192000"/>
              <a:gd name="connsiteY212" fmla="*/ 4802777 h 5096785"/>
              <a:gd name="connsiteX213" fmla="*/ 1554504 w 12192000"/>
              <a:gd name="connsiteY213" fmla="*/ 4739985 h 5096785"/>
              <a:gd name="connsiteX214" fmla="*/ 1470119 w 12192000"/>
              <a:gd name="connsiteY214" fmla="*/ 4723470 h 5096785"/>
              <a:gd name="connsiteX215" fmla="*/ 1437967 w 12192000"/>
              <a:gd name="connsiteY215" fmla="*/ 4722710 h 5096785"/>
              <a:gd name="connsiteX216" fmla="*/ 1384234 w 12192000"/>
              <a:gd name="connsiteY216" fmla="*/ 4721117 h 5096785"/>
              <a:gd name="connsiteX217" fmla="*/ 1338647 w 12192000"/>
              <a:gd name="connsiteY217" fmla="*/ 4732483 h 5096785"/>
              <a:gd name="connsiteX218" fmla="*/ 1295869 w 12192000"/>
              <a:gd name="connsiteY218" fmla="*/ 4726175 h 5096785"/>
              <a:gd name="connsiteX219" fmla="*/ 1292949 w 12192000"/>
              <a:gd name="connsiteY219" fmla="*/ 4708469 h 5096785"/>
              <a:gd name="connsiteX220" fmla="*/ 1244908 w 12192000"/>
              <a:gd name="connsiteY220" fmla="*/ 4706993 h 5096785"/>
              <a:gd name="connsiteX221" fmla="*/ 1171266 w 12192000"/>
              <a:gd name="connsiteY221" fmla="*/ 4706535 h 5096785"/>
              <a:gd name="connsiteX222" fmla="*/ 1160868 w 12192000"/>
              <a:gd name="connsiteY222" fmla="*/ 4701936 h 5096785"/>
              <a:gd name="connsiteX223" fmla="*/ 1147599 w 12192000"/>
              <a:gd name="connsiteY223" fmla="*/ 4714833 h 5096785"/>
              <a:gd name="connsiteX224" fmla="*/ 1119603 w 12192000"/>
              <a:gd name="connsiteY224" fmla="*/ 4721303 h 5096785"/>
              <a:gd name="connsiteX225" fmla="*/ 997851 w 12192000"/>
              <a:gd name="connsiteY225" fmla="*/ 4722336 h 5096785"/>
              <a:gd name="connsiteX226" fmla="*/ 976455 w 12192000"/>
              <a:gd name="connsiteY226" fmla="*/ 4726407 h 5096785"/>
              <a:gd name="connsiteX227" fmla="*/ 949939 w 12192000"/>
              <a:gd name="connsiteY227" fmla="*/ 4719699 h 5096785"/>
              <a:gd name="connsiteX228" fmla="*/ 894148 w 12192000"/>
              <a:gd name="connsiteY228" fmla="*/ 4710406 h 5096785"/>
              <a:gd name="connsiteX229" fmla="*/ 857990 w 12192000"/>
              <a:gd name="connsiteY229" fmla="*/ 4696844 h 5096785"/>
              <a:gd name="connsiteX230" fmla="*/ 848649 w 12192000"/>
              <a:gd name="connsiteY230" fmla="*/ 4704021 h 5096785"/>
              <a:gd name="connsiteX231" fmla="*/ 826436 w 12192000"/>
              <a:gd name="connsiteY231" fmla="*/ 4707421 h 5096785"/>
              <a:gd name="connsiteX232" fmla="*/ 733052 w 12192000"/>
              <a:gd name="connsiteY232" fmla="*/ 4701884 h 5096785"/>
              <a:gd name="connsiteX233" fmla="*/ 716185 w 12192000"/>
              <a:gd name="connsiteY233" fmla="*/ 4703827 h 5096785"/>
              <a:gd name="connsiteX234" fmla="*/ 696663 w 12192000"/>
              <a:gd name="connsiteY234" fmla="*/ 4697420 h 5096785"/>
              <a:gd name="connsiteX235" fmla="*/ 582722 w 12192000"/>
              <a:gd name="connsiteY235" fmla="*/ 4658637 h 5096785"/>
              <a:gd name="connsiteX236" fmla="*/ 581118 w 12192000"/>
              <a:gd name="connsiteY236" fmla="*/ 4654120 h 5096785"/>
              <a:gd name="connsiteX237" fmla="*/ 546453 w 12192000"/>
              <a:gd name="connsiteY237" fmla="*/ 4652542 h 5096785"/>
              <a:gd name="connsiteX238" fmla="*/ 536773 w 12192000"/>
              <a:gd name="connsiteY238" fmla="*/ 4644609 h 5096785"/>
              <a:gd name="connsiteX239" fmla="*/ 518899 w 12192000"/>
              <a:gd name="connsiteY239" fmla="*/ 4642839 h 5096785"/>
              <a:gd name="connsiteX240" fmla="*/ 388896 w 12192000"/>
              <a:gd name="connsiteY240" fmla="*/ 4619173 h 5096785"/>
              <a:gd name="connsiteX241" fmla="*/ 366479 w 12192000"/>
              <a:gd name="connsiteY241" fmla="*/ 4618896 h 5096785"/>
              <a:gd name="connsiteX242" fmla="*/ 342781 w 12192000"/>
              <a:gd name="connsiteY242" fmla="*/ 4601239 h 5096785"/>
              <a:gd name="connsiteX243" fmla="*/ 255925 w 12192000"/>
              <a:gd name="connsiteY243" fmla="*/ 4598685 h 5096785"/>
              <a:gd name="connsiteX244" fmla="*/ 226919 w 12192000"/>
              <a:gd name="connsiteY244" fmla="*/ 4598460 h 5096785"/>
              <a:gd name="connsiteX245" fmla="*/ 213925 w 12192000"/>
              <a:gd name="connsiteY245" fmla="*/ 4597783 h 5096785"/>
              <a:gd name="connsiteX246" fmla="*/ 215196 w 12192000"/>
              <a:gd name="connsiteY246" fmla="*/ 4588576 h 5096785"/>
              <a:gd name="connsiteX247" fmla="*/ 180214 w 12192000"/>
              <a:gd name="connsiteY247" fmla="*/ 4583701 h 5096785"/>
              <a:gd name="connsiteX248" fmla="*/ 83203 w 12192000"/>
              <a:gd name="connsiteY248" fmla="*/ 4531664 h 5096785"/>
              <a:gd name="connsiteX249" fmla="*/ 4106 w 12192000"/>
              <a:gd name="connsiteY249" fmla="*/ 4517202 h 5096785"/>
              <a:gd name="connsiteX250" fmla="*/ 0 w 12192000"/>
              <a:gd name="connsiteY250" fmla="*/ 4516084 h 5096785"/>
              <a:gd name="connsiteX251" fmla="*/ 0 w 12192000"/>
              <a:gd name="connsiteY251"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67212 w 12192000"/>
              <a:gd name="connsiteY81" fmla="*/ 4647518 h 5096785"/>
              <a:gd name="connsiteX82" fmla="*/ 6552021 w 12192000"/>
              <a:gd name="connsiteY82" fmla="*/ 4650379 h 5096785"/>
              <a:gd name="connsiteX83" fmla="*/ 6545925 w 12192000"/>
              <a:gd name="connsiteY83" fmla="*/ 4650675 h 5096785"/>
              <a:gd name="connsiteX84" fmla="*/ 6537822 w 12192000"/>
              <a:gd name="connsiteY84" fmla="*/ 4652769 h 5096785"/>
              <a:gd name="connsiteX85" fmla="*/ 6537743 w 12192000"/>
              <a:gd name="connsiteY85" fmla="*/ 4653068 h 5096785"/>
              <a:gd name="connsiteX86" fmla="*/ 6490057 w 12192000"/>
              <a:gd name="connsiteY86" fmla="*/ 4658624 h 5096785"/>
              <a:gd name="connsiteX87" fmla="*/ 6386800 w 12192000"/>
              <a:gd name="connsiteY87" fmla="*/ 4715431 h 5096785"/>
              <a:gd name="connsiteX88" fmla="*/ 6382703 w 12192000"/>
              <a:gd name="connsiteY88" fmla="*/ 4717930 h 5096785"/>
              <a:gd name="connsiteX89" fmla="*/ 6356495 w 12192000"/>
              <a:gd name="connsiteY89" fmla="*/ 4717843 h 5096785"/>
              <a:gd name="connsiteX90" fmla="*/ 6343628 w 12192000"/>
              <a:gd name="connsiteY90" fmla="*/ 4719161 h 5096785"/>
              <a:gd name="connsiteX91" fmla="*/ 6338605 w 12192000"/>
              <a:gd name="connsiteY91" fmla="*/ 4716723 h 5096785"/>
              <a:gd name="connsiteX92" fmla="*/ 6320318 w 12192000"/>
              <a:gd name="connsiteY92" fmla="*/ 4720095 h 5096785"/>
              <a:gd name="connsiteX93" fmla="*/ 6318742 w 12192000"/>
              <a:gd name="connsiteY93" fmla="*/ 4721541 h 5096785"/>
              <a:gd name="connsiteX94" fmla="*/ 6301708 w 12192000"/>
              <a:gd name="connsiteY94" fmla="*/ 4720380 h 5096785"/>
              <a:gd name="connsiteX95" fmla="*/ 6285082 w 12192000"/>
              <a:gd name="connsiteY95" fmla="*/ 4714639 h 5096785"/>
              <a:gd name="connsiteX96" fmla="*/ 6136936 w 12192000"/>
              <a:gd name="connsiteY96" fmla="*/ 4758246 h 5096785"/>
              <a:gd name="connsiteX97" fmla="*/ 5988578 w 12192000"/>
              <a:gd name="connsiteY97" fmla="*/ 4754427 h 5096785"/>
              <a:gd name="connsiteX98" fmla="*/ 5908701 w 12192000"/>
              <a:gd name="connsiteY98" fmla="*/ 4779160 h 5096785"/>
              <a:gd name="connsiteX99" fmla="*/ 5892219 w 12192000"/>
              <a:gd name="connsiteY99" fmla="*/ 4807892 h 5096785"/>
              <a:gd name="connsiteX100" fmla="*/ 5683612 w 12192000"/>
              <a:gd name="connsiteY100" fmla="*/ 4848770 h 5096785"/>
              <a:gd name="connsiteX101" fmla="*/ 5635111 w 12192000"/>
              <a:gd name="connsiteY101" fmla="*/ 4868888 h 5096785"/>
              <a:gd name="connsiteX102" fmla="*/ 5582652 w 12192000"/>
              <a:gd name="connsiteY102" fmla="*/ 4866836 h 5096785"/>
              <a:gd name="connsiteX103" fmla="*/ 5567213 w 12192000"/>
              <a:gd name="connsiteY103" fmla="*/ 4878769 h 5096785"/>
              <a:gd name="connsiteX104" fmla="*/ 5564659 w 12192000"/>
              <a:gd name="connsiteY104" fmla="*/ 4881042 h 5096785"/>
              <a:gd name="connsiteX105" fmla="*/ 5552102 w 12192000"/>
              <a:gd name="connsiteY105" fmla="*/ 4885426 h 5096785"/>
              <a:gd name="connsiteX106" fmla="*/ 5551475 w 12192000"/>
              <a:gd name="connsiteY106" fmla="*/ 4892560 h 5096785"/>
              <a:gd name="connsiteX107" fmla="*/ 5534664 w 12192000"/>
              <a:gd name="connsiteY107" fmla="*/ 4903385 h 5096785"/>
              <a:gd name="connsiteX108" fmla="*/ 5510737 w 12192000"/>
              <a:gd name="connsiteY108" fmla="*/ 4909807 h 5096785"/>
              <a:gd name="connsiteX109" fmla="*/ 5393901 w 12192000"/>
              <a:gd name="connsiteY109" fmla="*/ 4933709 h 5096785"/>
              <a:gd name="connsiteX110" fmla="*/ 5325782 w 12192000"/>
              <a:gd name="connsiteY110" fmla="*/ 4951789 h 5096785"/>
              <a:gd name="connsiteX111" fmla="*/ 5302703 w 12192000"/>
              <a:gd name="connsiteY111" fmla="*/ 4964590 h 5096785"/>
              <a:gd name="connsiteX112" fmla="*/ 5268591 w 12192000"/>
              <a:gd name="connsiteY112" fmla="*/ 4978479 h 5096785"/>
              <a:gd name="connsiteX113" fmla="*/ 5210559 w 12192000"/>
              <a:gd name="connsiteY113" fmla="*/ 5007585 h 5096785"/>
              <a:gd name="connsiteX114" fmla="*/ 5177597 w 12192000"/>
              <a:gd name="connsiteY114" fmla="*/ 5015926 h 5096785"/>
              <a:gd name="connsiteX115" fmla="*/ 5160569 w 12192000"/>
              <a:gd name="connsiteY115" fmla="*/ 5025681 h 5096785"/>
              <a:gd name="connsiteX116" fmla="*/ 5152748 w 12192000"/>
              <a:gd name="connsiteY116" fmla="*/ 5026569 h 5096785"/>
              <a:gd name="connsiteX117" fmla="*/ 5127678 w 12192000"/>
              <a:gd name="connsiteY117" fmla="*/ 5032947 h 5096785"/>
              <a:gd name="connsiteX118" fmla="*/ 5113147 w 12192000"/>
              <a:gd name="connsiteY118" fmla="*/ 5035818 h 5096785"/>
              <a:gd name="connsiteX119" fmla="*/ 5107301 w 12192000"/>
              <a:gd name="connsiteY119" fmla="*/ 5036672 h 5096785"/>
              <a:gd name="connsiteX120" fmla="*/ 5093215 w 12192000"/>
              <a:gd name="connsiteY120" fmla="*/ 5032880 h 5096785"/>
              <a:gd name="connsiteX121" fmla="*/ 5077058 w 12192000"/>
              <a:gd name="connsiteY121" fmla="*/ 5038681 h 5096785"/>
              <a:gd name="connsiteX122" fmla="*/ 5057349 w 12192000"/>
              <a:gd name="connsiteY122" fmla="*/ 5036015 h 5096785"/>
              <a:gd name="connsiteX123" fmla="*/ 5053945 w 12192000"/>
              <a:gd name="connsiteY123" fmla="*/ 5041952 h 5096785"/>
              <a:gd name="connsiteX124" fmla="*/ 5040021 w 12192000"/>
              <a:gd name="connsiteY124" fmla="*/ 5050052 h 5096785"/>
              <a:gd name="connsiteX125" fmla="*/ 5025913 w 12192000"/>
              <a:gd name="connsiteY125" fmla="*/ 5046535 h 5096785"/>
              <a:gd name="connsiteX126" fmla="*/ 4998218 w 12192000"/>
              <a:gd name="connsiteY126" fmla="*/ 5048065 h 5096785"/>
              <a:gd name="connsiteX127" fmla="*/ 4991008 w 12192000"/>
              <a:gd name="connsiteY127" fmla="*/ 5050439 h 5096785"/>
              <a:gd name="connsiteX128" fmla="*/ 4963503 w 12192000"/>
              <a:gd name="connsiteY128" fmla="*/ 5047575 h 5096785"/>
              <a:gd name="connsiteX129" fmla="*/ 4921053 w 12192000"/>
              <a:gd name="connsiteY129" fmla="*/ 5048925 h 5096785"/>
              <a:gd name="connsiteX130" fmla="*/ 4873420 w 12192000"/>
              <a:gd name="connsiteY130" fmla="*/ 5054929 h 5096785"/>
              <a:gd name="connsiteX131" fmla="*/ 4858825 w 12192000"/>
              <a:gd name="connsiteY131" fmla="*/ 5051329 h 5096785"/>
              <a:gd name="connsiteX132" fmla="*/ 4769340 w 12192000"/>
              <a:gd name="connsiteY132" fmla="*/ 5053090 h 5096785"/>
              <a:gd name="connsiteX133" fmla="*/ 4744152 w 12192000"/>
              <a:gd name="connsiteY133" fmla="*/ 5053391 h 5096785"/>
              <a:gd name="connsiteX134" fmla="*/ 4723556 w 12192000"/>
              <a:gd name="connsiteY134" fmla="*/ 5059633 h 5096785"/>
              <a:gd name="connsiteX135" fmla="*/ 4719699 w 12192000"/>
              <a:gd name="connsiteY135" fmla="*/ 5066298 h 5096785"/>
              <a:gd name="connsiteX136" fmla="*/ 4706016 w 12192000"/>
              <a:gd name="connsiteY136" fmla="*/ 5067422 h 5096785"/>
              <a:gd name="connsiteX137" fmla="*/ 4702593 w 12192000"/>
              <a:gd name="connsiteY137" fmla="*/ 5068973 h 5096785"/>
              <a:gd name="connsiteX138" fmla="*/ 4682766 w 12192000"/>
              <a:gd name="connsiteY138" fmla="*/ 5076609 h 5096785"/>
              <a:gd name="connsiteX139" fmla="*/ 4634960 w 12192000"/>
              <a:gd name="connsiteY139" fmla="*/ 5061852 h 5096785"/>
              <a:gd name="connsiteX140" fmla="*/ 4580645 w 12192000"/>
              <a:gd name="connsiteY140" fmla="*/ 5069246 h 5096785"/>
              <a:gd name="connsiteX141" fmla="*/ 4368005 w 12192000"/>
              <a:gd name="connsiteY141" fmla="*/ 5057426 h 5096785"/>
              <a:gd name="connsiteX142" fmla="*/ 4339489 w 12192000"/>
              <a:gd name="connsiteY142" fmla="*/ 5080858 h 5096785"/>
              <a:gd name="connsiteX143" fmla="*/ 4253895 w 12192000"/>
              <a:gd name="connsiteY143" fmla="*/ 5085008 h 5096785"/>
              <a:gd name="connsiteX144" fmla="*/ 4117780 w 12192000"/>
              <a:gd name="connsiteY144" fmla="*/ 5045175 h 5096785"/>
              <a:gd name="connsiteX145" fmla="*/ 3960074 w 12192000"/>
              <a:gd name="connsiteY145" fmla="*/ 5050708 h 5096785"/>
              <a:gd name="connsiteX146" fmla="*/ 3947260 w 12192000"/>
              <a:gd name="connsiteY146" fmla="*/ 5041167 h 5096785"/>
              <a:gd name="connsiteX147" fmla="*/ 3931969 w 12192000"/>
              <a:gd name="connsiteY147" fmla="*/ 5035902 h 5096785"/>
              <a:gd name="connsiteX148" fmla="*/ 3929836 w 12192000"/>
              <a:gd name="connsiteY148" fmla="*/ 5036901 h 5096785"/>
              <a:gd name="connsiteX149" fmla="*/ 3911296 w 12192000"/>
              <a:gd name="connsiteY149" fmla="*/ 5035663 h 5096785"/>
              <a:gd name="connsiteX150" fmla="*/ 3907746 w 12192000"/>
              <a:gd name="connsiteY150" fmla="*/ 5032107 h 5096785"/>
              <a:gd name="connsiteX151" fmla="*/ 3895182 w 12192000"/>
              <a:gd name="connsiteY151" fmla="*/ 5030229 h 5096785"/>
              <a:gd name="connsiteX152" fmla="*/ 3870866 w 12192000"/>
              <a:gd name="connsiteY152" fmla="*/ 5023753 h 5096785"/>
              <a:gd name="connsiteX153" fmla="*/ 3865913 w 12192000"/>
              <a:gd name="connsiteY153" fmla="*/ 5025143 h 5096785"/>
              <a:gd name="connsiteX154" fmla="*/ 3828606 w 12192000"/>
              <a:gd name="connsiteY154" fmla="*/ 5019426 h 5096785"/>
              <a:gd name="connsiteX155" fmla="*/ 3827901 w 12192000"/>
              <a:gd name="connsiteY155" fmla="*/ 5020583 h 5096785"/>
              <a:gd name="connsiteX156" fmla="*/ 3816543 w 12192000"/>
              <a:gd name="connsiteY156" fmla="*/ 5024366 h 5096785"/>
              <a:gd name="connsiteX157" fmla="*/ 3795278 w 12192000"/>
              <a:gd name="connsiteY157" fmla="*/ 5028779 h 5096785"/>
              <a:gd name="connsiteX158" fmla="*/ 3743858 w 12192000"/>
              <a:gd name="connsiteY158" fmla="*/ 5054237 h 5096785"/>
              <a:gd name="connsiteX159" fmla="*/ 3704945 w 12192000"/>
              <a:gd name="connsiteY159" fmla="*/ 5048413 h 5096785"/>
              <a:gd name="connsiteX160" fmla="*/ 3696992 w 12192000"/>
              <a:gd name="connsiteY160" fmla="*/ 5047914 h 5096785"/>
              <a:gd name="connsiteX161" fmla="*/ 3696780 w 12192000"/>
              <a:gd name="connsiteY161" fmla="*/ 5048181 h 5096785"/>
              <a:gd name="connsiteX162" fmla="*/ 3688290 w 12192000"/>
              <a:gd name="connsiteY162" fmla="*/ 5048204 h 5096785"/>
              <a:gd name="connsiteX163" fmla="*/ 3682486 w 12192000"/>
              <a:gd name="connsiteY163" fmla="*/ 5047000 h 5096785"/>
              <a:gd name="connsiteX164" fmla="*/ 3667056 w 12192000"/>
              <a:gd name="connsiteY164" fmla="*/ 5046030 h 5096785"/>
              <a:gd name="connsiteX165" fmla="*/ 3661403 w 12192000"/>
              <a:gd name="connsiteY165" fmla="*/ 5047537 h 5096785"/>
              <a:gd name="connsiteX166" fmla="*/ 3658673 w 12192000"/>
              <a:gd name="connsiteY166" fmla="*/ 5050790 h 5096785"/>
              <a:gd name="connsiteX167" fmla="*/ 3657333 w 12192000"/>
              <a:gd name="connsiteY167" fmla="*/ 5050325 h 5096785"/>
              <a:gd name="connsiteX168" fmla="*/ 3626778 w 12192000"/>
              <a:gd name="connsiteY168" fmla="*/ 5057882 h 5096785"/>
              <a:gd name="connsiteX169" fmla="*/ 3560067 w 12192000"/>
              <a:gd name="connsiteY169" fmla="*/ 5064266 h 5096785"/>
              <a:gd name="connsiteX170" fmla="*/ 3522641 w 12192000"/>
              <a:gd name="connsiteY170" fmla="*/ 5063654 h 5096785"/>
              <a:gd name="connsiteX171" fmla="*/ 3419275 w 12192000"/>
              <a:gd name="connsiteY171" fmla="*/ 5066646 h 5096785"/>
              <a:gd name="connsiteX172" fmla="*/ 3314869 w 12192000"/>
              <a:gd name="connsiteY172" fmla="*/ 5073197 h 5096785"/>
              <a:gd name="connsiteX173" fmla="*/ 3259088 w 12192000"/>
              <a:gd name="connsiteY173" fmla="*/ 5096363 h 5096785"/>
              <a:gd name="connsiteX174" fmla="*/ 3253104 w 12192000"/>
              <a:gd name="connsiteY174" fmla="*/ 5096785 h 5096785"/>
              <a:gd name="connsiteX175" fmla="*/ 3238751 w 12192000"/>
              <a:gd name="connsiteY175" fmla="*/ 5092996 h 5096785"/>
              <a:gd name="connsiteX176" fmla="*/ 3233681 w 12192000"/>
              <a:gd name="connsiteY176" fmla="*/ 5090758 h 5096785"/>
              <a:gd name="connsiteX177" fmla="*/ 3225562 w 12192000"/>
              <a:gd name="connsiteY177" fmla="*/ 5089215 h 5096785"/>
              <a:gd name="connsiteX178" fmla="*/ 3225260 w 12192000"/>
              <a:gd name="connsiteY178" fmla="*/ 5089437 h 5096785"/>
              <a:gd name="connsiteX179" fmla="*/ 3217859 w 12192000"/>
              <a:gd name="connsiteY179" fmla="*/ 5087484 h 5096785"/>
              <a:gd name="connsiteX180" fmla="*/ 3182980 w 12192000"/>
              <a:gd name="connsiteY180" fmla="*/ 5074650 h 5096785"/>
              <a:gd name="connsiteX181" fmla="*/ 3123938 w 12192000"/>
              <a:gd name="connsiteY181" fmla="*/ 5089912 h 5096785"/>
              <a:gd name="connsiteX182" fmla="*/ 3101912 w 12192000"/>
              <a:gd name="connsiteY182" fmla="*/ 5090281 h 5096785"/>
              <a:gd name="connsiteX183" fmla="*/ 3089591 w 12192000"/>
              <a:gd name="connsiteY183" fmla="*/ 5091865 h 5096785"/>
              <a:gd name="connsiteX184" fmla="*/ 3088465 w 12192000"/>
              <a:gd name="connsiteY184" fmla="*/ 5092858 h 5096785"/>
              <a:gd name="connsiteX185" fmla="*/ 3055081 w 12192000"/>
              <a:gd name="connsiteY185" fmla="*/ 5080424 h 5096785"/>
              <a:gd name="connsiteX186" fmla="*/ 3049807 w 12192000"/>
              <a:gd name="connsiteY186" fmla="*/ 5080860 h 5096785"/>
              <a:gd name="connsiteX187" fmla="*/ 3029122 w 12192000"/>
              <a:gd name="connsiteY187" fmla="*/ 5070085 h 5096785"/>
              <a:gd name="connsiteX188" fmla="*/ 3017862 w 12192000"/>
              <a:gd name="connsiteY188" fmla="*/ 5065942 h 5096785"/>
              <a:gd name="connsiteX189" fmla="*/ 3015868 w 12192000"/>
              <a:gd name="connsiteY189" fmla="*/ 5061832 h 5096785"/>
              <a:gd name="connsiteX190" fmla="*/ 2998644 w 12192000"/>
              <a:gd name="connsiteY190" fmla="*/ 5057210 h 5096785"/>
              <a:gd name="connsiteX191" fmla="*/ 2996219 w 12192000"/>
              <a:gd name="connsiteY191" fmla="*/ 5057788 h 5096785"/>
              <a:gd name="connsiteX192" fmla="*/ 2983676 w 12192000"/>
              <a:gd name="connsiteY192" fmla="*/ 5049852 h 5096785"/>
              <a:gd name="connsiteX193" fmla="*/ 2903609 w 12192000"/>
              <a:gd name="connsiteY193" fmla="*/ 4998457 h 5096785"/>
              <a:gd name="connsiteX194" fmla="*/ 2758830 w 12192000"/>
              <a:gd name="connsiteY194" fmla="*/ 4974760 h 5096785"/>
              <a:gd name="connsiteX195" fmla="*/ 2532669 w 12192000"/>
              <a:gd name="connsiteY195" fmla="*/ 4940573 h 5096785"/>
              <a:gd name="connsiteX196" fmla="*/ 2389931 w 12192000"/>
              <a:gd name="connsiteY196" fmla="*/ 4905785 h 5096785"/>
              <a:gd name="connsiteX197" fmla="*/ 2335186 w 12192000"/>
              <a:gd name="connsiteY197" fmla="*/ 4902957 h 5096785"/>
              <a:gd name="connsiteX198" fmla="*/ 2295307 w 12192000"/>
              <a:gd name="connsiteY198" fmla="*/ 4879800 h 5096785"/>
              <a:gd name="connsiteX199" fmla="*/ 2273393 w 12192000"/>
              <a:gd name="connsiteY199" fmla="*/ 4883565 h 5096785"/>
              <a:gd name="connsiteX200" fmla="*/ 2269523 w 12192000"/>
              <a:gd name="connsiteY200" fmla="*/ 4884442 h 5096785"/>
              <a:gd name="connsiteX201" fmla="*/ 2256015 w 12192000"/>
              <a:gd name="connsiteY201" fmla="*/ 4883014 h 5096785"/>
              <a:gd name="connsiteX202" fmla="*/ 2249731 w 12192000"/>
              <a:gd name="connsiteY202" fmla="*/ 4888778 h 5096785"/>
              <a:gd name="connsiteX203" fmla="*/ 2227629 w 12192000"/>
              <a:gd name="connsiteY203" fmla="*/ 4891047 h 5096785"/>
              <a:gd name="connsiteX204" fmla="*/ 2203460 w 12192000"/>
              <a:gd name="connsiteY204" fmla="*/ 4886696 h 5096785"/>
              <a:gd name="connsiteX205" fmla="*/ 2091528 w 12192000"/>
              <a:gd name="connsiteY205" fmla="*/ 4859155 h 5096785"/>
              <a:gd name="connsiteX206" fmla="*/ 2022901 w 12192000"/>
              <a:gd name="connsiteY206" fmla="*/ 4846594 h 5096785"/>
              <a:gd name="connsiteX207" fmla="*/ 1994227 w 12192000"/>
              <a:gd name="connsiteY207" fmla="*/ 4847973 h 5096785"/>
              <a:gd name="connsiteX208" fmla="*/ 1955936 w 12192000"/>
              <a:gd name="connsiteY208" fmla="*/ 4845765 h 5096785"/>
              <a:gd name="connsiteX209" fmla="*/ 1741924 w 12192000"/>
              <a:gd name="connsiteY209" fmla="*/ 4808054 h 5096785"/>
              <a:gd name="connsiteX210" fmla="*/ 1734410 w 12192000"/>
              <a:gd name="connsiteY210" fmla="*/ 4811675 h 5096785"/>
              <a:gd name="connsiteX211" fmla="*/ 1691423 w 12192000"/>
              <a:gd name="connsiteY211" fmla="*/ 4802777 h 5096785"/>
              <a:gd name="connsiteX212" fmla="*/ 1554504 w 12192000"/>
              <a:gd name="connsiteY212" fmla="*/ 4739985 h 5096785"/>
              <a:gd name="connsiteX213" fmla="*/ 1470119 w 12192000"/>
              <a:gd name="connsiteY213" fmla="*/ 4723470 h 5096785"/>
              <a:gd name="connsiteX214" fmla="*/ 1437967 w 12192000"/>
              <a:gd name="connsiteY214" fmla="*/ 4722710 h 5096785"/>
              <a:gd name="connsiteX215" fmla="*/ 1384234 w 12192000"/>
              <a:gd name="connsiteY215" fmla="*/ 4721117 h 5096785"/>
              <a:gd name="connsiteX216" fmla="*/ 1338647 w 12192000"/>
              <a:gd name="connsiteY216" fmla="*/ 4732483 h 5096785"/>
              <a:gd name="connsiteX217" fmla="*/ 1295869 w 12192000"/>
              <a:gd name="connsiteY217" fmla="*/ 4726175 h 5096785"/>
              <a:gd name="connsiteX218" fmla="*/ 1292949 w 12192000"/>
              <a:gd name="connsiteY218" fmla="*/ 4708469 h 5096785"/>
              <a:gd name="connsiteX219" fmla="*/ 1244908 w 12192000"/>
              <a:gd name="connsiteY219" fmla="*/ 4706993 h 5096785"/>
              <a:gd name="connsiteX220" fmla="*/ 1171266 w 12192000"/>
              <a:gd name="connsiteY220" fmla="*/ 4706535 h 5096785"/>
              <a:gd name="connsiteX221" fmla="*/ 1160868 w 12192000"/>
              <a:gd name="connsiteY221" fmla="*/ 4701936 h 5096785"/>
              <a:gd name="connsiteX222" fmla="*/ 1147599 w 12192000"/>
              <a:gd name="connsiteY222" fmla="*/ 4714833 h 5096785"/>
              <a:gd name="connsiteX223" fmla="*/ 1119603 w 12192000"/>
              <a:gd name="connsiteY223" fmla="*/ 4721303 h 5096785"/>
              <a:gd name="connsiteX224" fmla="*/ 997851 w 12192000"/>
              <a:gd name="connsiteY224" fmla="*/ 4722336 h 5096785"/>
              <a:gd name="connsiteX225" fmla="*/ 976455 w 12192000"/>
              <a:gd name="connsiteY225" fmla="*/ 4726407 h 5096785"/>
              <a:gd name="connsiteX226" fmla="*/ 949939 w 12192000"/>
              <a:gd name="connsiteY226" fmla="*/ 4719699 h 5096785"/>
              <a:gd name="connsiteX227" fmla="*/ 894148 w 12192000"/>
              <a:gd name="connsiteY227" fmla="*/ 4710406 h 5096785"/>
              <a:gd name="connsiteX228" fmla="*/ 857990 w 12192000"/>
              <a:gd name="connsiteY228" fmla="*/ 4696844 h 5096785"/>
              <a:gd name="connsiteX229" fmla="*/ 848649 w 12192000"/>
              <a:gd name="connsiteY229" fmla="*/ 4704021 h 5096785"/>
              <a:gd name="connsiteX230" fmla="*/ 826436 w 12192000"/>
              <a:gd name="connsiteY230" fmla="*/ 4707421 h 5096785"/>
              <a:gd name="connsiteX231" fmla="*/ 733052 w 12192000"/>
              <a:gd name="connsiteY231" fmla="*/ 4701884 h 5096785"/>
              <a:gd name="connsiteX232" fmla="*/ 716185 w 12192000"/>
              <a:gd name="connsiteY232" fmla="*/ 4703827 h 5096785"/>
              <a:gd name="connsiteX233" fmla="*/ 696663 w 12192000"/>
              <a:gd name="connsiteY233" fmla="*/ 4697420 h 5096785"/>
              <a:gd name="connsiteX234" fmla="*/ 582722 w 12192000"/>
              <a:gd name="connsiteY234" fmla="*/ 4658637 h 5096785"/>
              <a:gd name="connsiteX235" fmla="*/ 581118 w 12192000"/>
              <a:gd name="connsiteY235" fmla="*/ 4654120 h 5096785"/>
              <a:gd name="connsiteX236" fmla="*/ 546453 w 12192000"/>
              <a:gd name="connsiteY236" fmla="*/ 4652542 h 5096785"/>
              <a:gd name="connsiteX237" fmla="*/ 536773 w 12192000"/>
              <a:gd name="connsiteY237" fmla="*/ 4644609 h 5096785"/>
              <a:gd name="connsiteX238" fmla="*/ 518899 w 12192000"/>
              <a:gd name="connsiteY238" fmla="*/ 4642839 h 5096785"/>
              <a:gd name="connsiteX239" fmla="*/ 388896 w 12192000"/>
              <a:gd name="connsiteY239" fmla="*/ 4619173 h 5096785"/>
              <a:gd name="connsiteX240" fmla="*/ 366479 w 12192000"/>
              <a:gd name="connsiteY240" fmla="*/ 4618896 h 5096785"/>
              <a:gd name="connsiteX241" fmla="*/ 342781 w 12192000"/>
              <a:gd name="connsiteY241" fmla="*/ 4601239 h 5096785"/>
              <a:gd name="connsiteX242" fmla="*/ 255925 w 12192000"/>
              <a:gd name="connsiteY242" fmla="*/ 4598685 h 5096785"/>
              <a:gd name="connsiteX243" fmla="*/ 226919 w 12192000"/>
              <a:gd name="connsiteY243" fmla="*/ 4598460 h 5096785"/>
              <a:gd name="connsiteX244" fmla="*/ 213925 w 12192000"/>
              <a:gd name="connsiteY244" fmla="*/ 4597783 h 5096785"/>
              <a:gd name="connsiteX245" fmla="*/ 215196 w 12192000"/>
              <a:gd name="connsiteY245" fmla="*/ 4588576 h 5096785"/>
              <a:gd name="connsiteX246" fmla="*/ 180214 w 12192000"/>
              <a:gd name="connsiteY246" fmla="*/ 4583701 h 5096785"/>
              <a:gd name="connsiteX247" fmla="*/ 83203 w 12192000"/>
              <a:gd name="connsiteY247" fmla="*/ 4531664 h 5096785"/>
              <a:gd name="connsiteX248" fmla="*/ 4106 w 12192000"/>
              <a:gd name="connsiteY248" fmla="*/ 4517202 h 5096785"/>
              <a:gd name="connsiteX249" fmla="*/ 0 w 12192000"/>
              <a:gd name="connsiteY249" fmla="*/ 4516084 h 5096785"/>
              <a:gd name="connsiteX250" fmla="*/ 0 w 12192000"/>
              <a:gd name="connsiteY25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600252 w 12192000"/>
              <a:gd name="connsiteY77" fmla="*/ 4626681 h 5096785"/>
              <a:gd name="connsiteX78" fmla="*/ 6574528 w 12192000"/>
              <a:gd name="connsiteY78" fmla="*/ 4641155 h 5096785"/>
              <a:gd name="connsiteX79" fmla="*/ 6573036 w 12192000"/>
              <a:gd name="connsiteY79" fmla="*/ 4641049 h 5096785"/>
              <a:gd name="connsiteX80" fmla="*/ 6571920 w 12192000"/>
              <a:gd name="connsiteY80" fmla="*/ 4644739 h 5096785"/>
              <a:gd name="connsiteX81" fmla="*/ 6552021 w 12192000"/>
              <a:gd name="connsiteY81" fmla="*/ 4650379 h 5096785"/>
              <a:gd name="connsiteX82" fmla="*/ 6545925 w 12192000"/>
              <a:gd name="connsiteY82" fmla="*/ 4650675 h 5096785"/>
              <a:gd name="connsiteX83" fmla="*/ 6537822 w 12192000"/>
              <a:gd name="connsiteY83" fmla="*/ 4652769 h 5096785"/>
              <a:gd name="connsiteX84" fmla="*/ 6537743 w 12192000"/>
              <a:gd name="connsiteY84" fmla="*/ 4653068 h 5096785"/>
              <a:gd name="connsiteX85" fmla="*/ 6490057 w 12192000"/>
              <a:gd name="connsiteY85" fmla="*/ 4658624 h 5096785"/>
              <a:gd name="connsiteX86" fmla="*/ 6386800 w 12192000"/>
              <a:gd name="connsiteY86" fmla="*/ 4715431 h 5096785"/>
              <a:gd name="connsiteX87" fmla="*/ 6382703 w 12192000"/>
              <a:gd name="connsiteY87" fmla="*/ 4717930 h 5096785"/>
              <a:gd name="connsiteX88" fmla="*/ 6356495 w 12192000"/>
              <a:gd name="connsiteY88" fmla="*/ 4717843 h 5096785"/>
              <a:gd name="connsiteX89" fmla="*/ 6343628 w 12192000"/>
              <a:gd name="connsiteY89" fmla="*/ 4719161 h 5096785"/>
              <a:gd name="connsiteX90" fmla="*/ 6338605 w 12192000"/>
              <a:gd name="connsiteY90" fmla="*/ 4716723 h 5096785"/>
              <a:gd name="connsiteX91" fmla="*/ 6320318 w 12192000"/>
              <a:gd name="connsiteY91" fmla="*/ 4720095 h 5096785"/>
              <a:gd name="connsiteX92" fmla="*/ 6318742 w 12192000"/>
              <a:gd name="connsiteY92" fmla="*/ 4721541 h 5096785"/>
              <a:gd name="connsiteX93" fmla="*/ 6301708 w 12192000"/>
              <a:gd name="connsiteY93" fmla="*/ 4720380 h 5096785"/>
              <a:gd name="connsiteX94" fmla="*/ 6285082 w 12192000"/>
              <a:gd name="connsiteY94" fmla="*/ 4714639 h 5096785"/>
              <a:gd name="connsiteX95" fmla="*/ 6136936 w 12192000"/>
              <a:gd name="connsiteY95" fmla="*/ 4758246 h 5096785"/>
              <a:gd name="connsiteX96" fmla="*/ 5988578 w 12192000"/>
              <a:gd name="connsiteY96" fmla="*/ 4754427 h 5096785"/>
              <a:gd name="connsiteX97" fmla="*/ 5908701 w 12192000"/>
              <a:gd name="connsiteY97" fmla="*/ 4779160 h 5096785"/>
              <a:gd name="connsiteX98" fmla="*/ 5892219 w 12192000"/>
              <a:gd name="connsiteY98" fmla="*/ 4807892 h 5096785"/>
              <a:gd name="connsiteX99" fmla="*/ 5683612 w 12192000"/>
              <a:gd name="connsiteY99" fmla="*/ 4848770 h 5096785"/>
              <a:gd name="connsiteX100" fmla="*/ 5635111 w 12192000"/>
              <a:gd name="connsiteY100" fmla="*/ 4868888 h 5096785"/>
              <a:gd name="connsiteX101" fmla="*/ 5582652 w 12192000"/>
              <a:gd name="connsiteY101" fmla="*/ 4866836 h 5096785"/>
              <a:gd name="connsiteX102" fmla="*/ 5567213 w 12192000"/>
              <a:gd name="connsiteY102" fmla="*/ 4878769 h 5096785"/>
              <a:gd name="connsiteX103" fmla="*/ 5564659 w 12192000"/>
              <a:gd name="connsiteY103" fmla="*/ 4881042 h 5096785"/>
              <a:gd name="connsiteX104" fmla="*/ 5552102 w 12192000"/>
              <a:gd name="connsiteY104" fmla="*/ 4885426 h 5096785"/>
              <a:gd name="connsiteX105" fmla="*/ 5551475 w 12192000"/>
              <a:gd name="connsiteY105" fmla="*/ 4892560 h 5096785"/>
              <a:gd name="connsiteX106" fmla="*/ 5534664 w 12192000"/>
              <a:gd name="connsiteY106" fmla="*/ 4903385 h 5096785"/>
              <a:gd name="connsiteX107" fmla="*/ 5510737 w 12192000"/>
              <a:gd name="connsiteY107" fmla="*/ 4909807 h 5096785"/>
              <a:gd name="connsiteX108" fmla="*/ 5393901 w 12192000"/>
              <a:gd name="connsiteY108" fmla="*/ 4933709 h 5096785"/>
              <a:gd name="connsiteX109" fmla="*/ 5325782 w 12192000"/>
              <a:gd name="connsiteY109" fmla="*/ 4951789 h 5096785"/>
              <a:gd name="connsiteX110" fmla="*/ 5302703 w 12192000"/>
              <a:gd name="connsiteY110" fmla="*/ 4964590 h 5096785"/>
              <a:gd name="connsiteX111" fmla="*/ 5268591 w 12192000"/>
              <a:gd name="connsiteY111" fmla="*/ 4978479 h 5096785"/>
              <a:gd name="connsiteX112" fmla="*/ 5210559 w 12192000"/>
              <a:gd name="connsiteY112" fmla="*/ 5007585 h 5096785"/>
              <a:gd name="connsiteX113" fmla="*/ 5177597 w 12192000"/>
              <a:gd name="connsiteY113" fmla="*/ 5015926 h 5096785"/>
              <a:gd name="connsiteX114" fmla="*/ 5160569 w 12192000"/>
              <a:gd name="connsiteY114" fmla="*/ 5025681 h 5096785"/>
              <a:gd name="connsiteX115" fmla="*/ 5152748 w 12192000"/>
              <a:gd name="connsiteY115" fmla="*/ 5026569 h 5096785"/>
              <a:gd name="connsiteX116" fmla="*/ 5127678 w 12192000"/>
              <a:gd name="connsiteY116" fmla="*/ 5032947 h 5096785"/>
              <a:gd name="connsiteX117" fmla="*/ 5113147 w 12192000"/>
              <a:gd name="connsiteY117" fmla="*/ 5035818 h 5096785"/>
              <a:gd name="connsiteX118" fmla="*/ 5107301 w 12192000"/>
              <a:gd name="connsiteY118" fmla="*/ 5036672 h 5096785"/>
              <a:gd name="connsiteX119" fmla="*/ 5093215 w 12192000"/>
              <a:gd name="connsiteY119" fmla="*/ 5032880 h 5096785"/>
              <a:gd name="connsiteX120" fmla="*/ 5077058 w 12192000"/>
              <a:gd name="connsiteY120" fmla="*/ 5038681 h 5096785"/>
              <a:gd name="connsiteX121" fmla="*/ 5057349 w 12192000"/>
              <a:gd name="connsiteY121" fmla="*/ 5036015 h 5096785"/>
              <a:gd name="connsiteX122" fmla="*/ 5053945 w 12192000"/>
              <a:gd name="connsiteY122" fmla="*/ 5041952 h 5096785"/>
              <a:gd name="connsiteX123" fmla="*/ 5040021 w 12192000"/>
              <a:gd name="connsiteY123" fmla="*/ 5050052 h 5096785"/>
              <a:gd name="connsiteX124" fmla="*/ 5025913 w 12192000"/>
              <a:gd name="connsiteY124" fmla="*/ 5046535 h 5096785"/>
              <a:gd name="connsiteX125" fmla="*/ 4998218 w 12192000"/>
              <a:gd name="connsiteY125" fmla="*/ 5048065 h 5096785"/>
              <a:gd name="connsiteX126" fmla="*/ 4991008 w 12192000"/>
              <a:gd name="connsiteY126" fmla="*/ 5050439 h 5096785"/>
              <a:gd name="connsiteX127" fmla="*/ 4963503 w 12192000"/>
              <a:gd name="connsiteY127" fmla="*/ 5047575 h 5096785"/>
              <a:gd name="connsiteX128" fmla="*/ 4921053 w 12192000"/>
              <a:gd name="connsiteY128" fmla="*/ 5048925 h 5096785"/>
              <a:gd name="connsiteX129" fmla="*/ 4873420 w 12192000"/>
              <a:gd name="connsiteY129" fmla="*/ 5054929 h 5096785"/>
              <a:gd name="connsiteX130" fmla="*/ 4858825 w 12192000"/>
              <a:gd name="connsiteY130" fmla="*/ 5051329 h 5096785"/>
              <a:gd name="connsiteX131" fmla="*/ 4769340 w 12192000"/>
              <a:gd name="connsiteY131" fmla="*/ 5053090 h 5096785"/>
              <a:gd name="connsiteX132" fmla="*/ 4744152 w 12192000"/>
              <a:gd name="connsiteY132" fmla="*/ 5053391 h 5096785"/>
              <a:gd name="connsiteX133" fmla="*/ 4723556 w 12192000"/>
              <a:gd name="connsiteY133" fmla="*/ 5059633 h 5096785"/>
              <a:gd name="connsiteX134" fmla="*/ 4719699 w 12192000"/>
              <a:gd name="connsiteY134" fmla="*/ 5066298 h 5096785"/>
              <a:gd name="connsiteX135" fmla="*/ 4706016 w 12192000"/>
              <a:gd name="connsiteY135" fmla="*/ 5067422 h 5096785"/>
              <a:gd name="connsiteX136" fmla="*/ 4702593 w 12192000"/>
              <a:gd name="connsiteY136" fmla="*/ 5068973 h 5096785"/>
              <a:gd name="connsiteX137" fmla="*/ 4682766 w 12192000"/>
              <a:gd name="connsiteY137" fmla="*/ 5076609 h 5096785"/>
              <a:gd name="connsiteX138" fmla="*/ 4634960 w 12192000"/>
              <a:gd name="connsiteY138" fmla="*/ 5061852 h 5096785"/>
              <a:gd name="connsiteX139" fmla="*/ 4580645 w 12192000"/>
              <a:gd name="connsiteY139" fmla="*/ 5069246 h 5096785"/>
              <a:gd name="connsiteX140" fmla="*/ 4368005 w 12192000"/>
              <a:gd name="connsiteY140" fmla="*/ 5057426 h 5096785"/>
              <a:gd name="connsiteX141" fmla="*/ 4339489 w 12192000"/>
              <a:gd name="connsiteY141" fmla="*/ 5080858 h 5096785"/>
              <a:gd name="connsiteX142" fmla="*/ 4253895 w 12192000"/>
              <a:gd name="connsiteY142" fmla="*/ 5085008 h 5096785"/>
              <a:gd name="connsiteX143" fmla="*/ 4117780 w 12192000"/>
              <a:gd name="connsiteY143" fmla="*/ 5045175 h 5096785"/>
              <a:gd name="connsiteX144" fmla="*/ 3960074 w 12192000"/>
              <a:gd name="connsiteY144" fmla="*/ 5050708 h 5096785"/>
              <a:gd name="connsiteX145" fmla="*/ 3947260 w 12192000"/>
              <a:gd name="connsiteY145" fmla="*/ 5041167 h 5096785"/>
              <a:gd name="connsiteX146" fmla="*/ 3931969 w 12192000"/>
              <a:gd name="connsiteY146" fmla="*/ 5035902 h 5096785"/>
              <a:gd name="connsiteX147" fmla="*/ 3929836 w 12192000"/>
              <a:gd name="connsiteY147" fmla="*/ 5036901 h 5096785"/>
              <a:gd name="connsiteX148" fmla="*/ 3911296 w 12192000"/>
              <a:gd name="connsiteY148" fmla="*/ 5035663 h 5096785"/>
              <a:gd name="connsiteX149" fmla="*/ 3907746 w 12192000"/>
              <a:gd name="connsiteY149" fmla="*/ 5032107 h 5096785"/>
              <a:gd name="connsiteX150" fmla="*/ 3895182 w 12192000"/>
              <a:gd name="connsiteY150" fmla="*/ 5030229 h 5096785"/>
              <a:gd name="connsiteX151" fmla="*/ 3870866 w 12192000"/>
              <a:gd name="connsiteY151" fmla="*/ 5023753 h 5096785"/>
              <a:gd name="connsiteX152" fmla="*/ 3865913 w 12192000"/>
              <a:gd name="connsiteY152" fmla="*/ 5025143 h 5096785"/>
              <a:gd name="connsiteX153" fmla="*/ 3828606 w 12192000"/>
              <a:gd name="connsiteY153" fmla="*/ 5019426 h 5096785"/>
              <a:gd name="connsiteX154" fmla="*/ 3827901 w 12192000"/>
              <a:gd name="connsiteY154" fmla="*/ 5020583 h 5096785"/>
              <a:gd name="connsiteX155" fmla="*/ 3816543 w 12192000"/>
              <a:gd name="connsiteY155" fmla="*/ 5024366 h 5096785"/>
              <a:gd name="connsiteX156" fmla="*/ 3795278 w 12192000"/>
              <a:gd name="connsiteY156" fmla="*/ 5028779 h 5096785"/>
              <a:gd name="connsiteX157" fmla="*/ 3743858 w 12192000"/>
              <a:gd name="connsiteY157" fmla="*/ 5054237 h 5096785"/>
              <a:gd name="connsiteX158" fmla="*/ 3704945 w 12192000"/>
              <a:gd name="connsiteY158" fmla="*/ 5048413 h 5096785"/>
              <a:gd name="connsiteX159" fmla="*/ 3696992 w 12192000"/>
              <a:gd name="connsiteY159" fmla="*/ 5047914 h 5096785"/>
              <a:gd name="connsiteX160" fmla="*/ 3696780 w 12192000"/>
              <a:gd name="connsiteY160" fmla="*/ 5048181 h 5096785"/>
              <a:gd name="connsiteX161" fmla="*/ 3688290 w 12192000"/>
              <a:gd name="connsiteY161" fmla="*/ 5048204 h 5096785"/>
              <a:gd name="connsiteX162" fmla="*/ 3682486 w 12192000"/>
              <a:gd name="connsiteY162" fmla="*/ 5047000 h 5096785"/>
              <a:gd name="connsiteX163" fmla="*/ 3667056 w 12192000"/>
              <a:gd name="connsiteY163" fmla="*/ 5046030 h 5096785"/>
              <a:gd name="connsiteX164" fmla="*/ 3661403 w 12192000"/>
              <a:gd name="connsiteY164" fmla="*/ 5047537 h 5096785"/>
              <a:gd name="connsiteX165" fmla="*/ 3658673 w 12192000"/>
              <a:gd name="connsiteY165" fmla="*/ 5050790 h 5096785"/>
              <a:gd name="connsiteX166" fmla="*/ 3657333 w 12192000"/>
              <a:gd name="connsiteY166" fmla="*/ 5050325 h 5096785"/>
              <a:gd name="connsiteX167" fmla="*/ 3626778 w 12192000"/>
              <a:gd name="connsiteY167" fmla="*/ 5057882 h 5096785"/>
              <a:gd name="connsiteX168" fmla="*/ 3560067 w 12192000"/>
              <a:gd name="connsiteY168" fmla="*/ 5064266 h 5096785"/>
              <a:gd name="connsiteX169" fmla="*/ 3522641 w 12192000"/>
              <a:gd name="connsiteY169" fmla="*/ 5063654 h 5096785"/>
              <a:gd name="connsiteX170" fmla="*/ 3419275 w 12192000"/>
              <a:gd name="connsiteY170" fmla="*/ 5066646 h 5096785"/>
              <a:gd name="connsiteX171" fmla="*/ 3314869 w 12192000"/>
              <a:gd name="connsiteY171" fmla="*/ 5073197 h 5096785"/>
              <a:gd name="connsiteX172" fmla="*/ 3259088 w 12192000"/>
              <a:gd name="connsiteY172" fmla="*/ 5096363 h 5096785"/>
              <a:gd name="connsiteX173" fmla="*/ 3253104 w 12192000"/>
              <a:gd name="connsiteY173" fmla="*/ 5096785 h 5096785"/>
              <a:gd name="connsiteX174" fmla="*/ 3238751 w 12192000"/>
              <a:gd name="connsiteY174" fmla="*/ 5092996 h 5096785"/>
              <a:gd name="connsiteX175" fmla="*/ 3233681 w 12192000"/>
              <a:gd name="connsiteY175" fmla="*/ 5090758 h 5096785"/>
              <a:gd name="connsiteX176" fmla="*/ 3225562 w 12192000"/>
              <a:gd name="connsiteY176" fmla="*/ 5089215 h 5096785"/>
              <a:gd name="connsiteX177" fmla="*/ 3225260 w 12192000"/>
              <a:gd name="connsiteY177" fmla="*/ 5089437 h 5096785"/>
              <a:gd name="connsiteX178" fmla="*/ 3217859 w 12192000"/>
              <a:gd name="connsiteY178" fmla="*/ 5087484 h 5096785"/>
              <a:gd name="connsiteX179" fmla="*/ 3182980 w 12192000"/>
              <a:gd name="connsiteY179" fmla="*/ 5074650 h 5096785"/>
              <a:gd name="connsiteX180" fmla="*/ 3123938 w 12192000"/>
              <a:gd name="connsiteY180" fmla="*/ 5089912 h 5096785"/>
              <a:gd name="connsiteX181" fmla="*/ 3101912 w 12192000"/>
              <a:gd name="connsiteY181" fmla="*/ 5090281 h 5096785"/>
              <a:gd name="connsiteX182" fmla="*/ 3089591 w 12192000"/>
              <a:gd name="connsiteY182" fmla="*/ 5091865 h 5096785"/>
              <a:gd name="connsiteX183" fmla="*/ 3088465 w 12192000"/>
              <a:gd name="connsiteY183" fmla="*/ 5092858 h 5096785"/>
              <a:gd name="connsiteX184" fmla="*/ 3055081 w 12192000"/>
              <a:gd name="connsiteY184" fmla="*/ 5080424 h 5096785"/>
              <a:gd name="connsiteX185" fmla="*/ 3049807 w 12192000"/>
              <a:gd name="connsiteY185" fmla="*/ 5080860 h 5096785"/>
              <a:gd name="connsiteX186" fmla="*/ 3029122 w 12192000"/>
              <a:gd name="connsiteY186" fmla="*/ 5070085 h 5096785"/>
              <a:gd name="connsiteX187" fmla="*/ 3017862 w 12192000"/>
              <a:gd name="connsiteY187" fmla="*/ 5065942 h 5096785"/>
              <a:gd name="connsiteX188" fmla="*/ 3015868 w 12192000"/>
              <a:gd name="connsiteY188" fmla="*/ 5061832 h 5096785"/>
              <a:gd name="connsiteX189" fmla="*/ 2998644 w 12192000"/>
              <a:gd name="connsiteY189" fmla="*/ 5057210 h 5096785"/>
              <a:gd name="connsiteX190" fmla="*/ 2996219 w 12192000"/>
              <a:gd name="connsiteY190" fmla="*/ 5057788 h 5096785"/>
              <a:gd name="connsiteX191" fmla="*/ 2983676 w 12192000"/>
              <a:gd name="connsiteY191" fmla="*/ 5049852 h 5096785"/>
              <a:gd name="connsiteX192" fmla="*/ 2903609 w 12192000"/>
              <a:gd name="connsiteY192" fmla="*/ 4998457 h 5096785"/>
              <a:gd name="connsiteX193" fmla="*/ 2758830 w 12192000"/>
              <a:gd name="connsiteY193" fmla="*/ 4974760 h 5096785"/>
              <a:gd name="connsiteX194" fmla="*/ 2532669 w 12192000"/>
              <a:gd name="connsiteY194" fmla="*/ 4940573 h 5096785"/>
              <a:gd name="connsiteX195" fmla="*/ 2389931 w 12192000"/>
              <a:gd name="connsiteY195" fmla="*/ 4905785 h 5096785"/>
              <a:gd name="connsiteX196" fmla="*/ 2335186 w 12192000"/>
              <a:gd name="connsiteY196" fmla="*/ 4902957 h 5096785"/>
              <a:gd name="connsiteX197" fmla="*/ 2295307 w 12192000"/>
              <a:gd name="connsiteY197" fmla="*/ 4879800 h 5096785"/>
              <a:gd name="connsiteX198" fmla="*/ 2273393 w 12192000"/>
              <a:gd name="connsiteY198" fmla="*/ 4883565 h 5096785"/>
              <a:gd name="connsiteX199" fmla="*/ 2269523 w 12192000"/>
              <a:gd name="connsiteY199" fmla="*/ 4884442 h 5096785"/>
              <a:gd name="connsiteX200" fmla="*/ 2256015 w 12192000"/>
              <a:gd name="connsiteY200" fmla="*/ 4883014 h 5096785"/>
              <a:gd name="connsiteX201" fmla="*/ 2249731 w 12192000"/>
              <a:gd name="connsiteY201" fmla="*/ 4888778 h 5096785"/>
              <a:gd name="connsiteX202" fmla="*/ 2227629 w 12192000"/>
              <a:gd name="connsiteY202" fmla="*/ 4891047 h 5096785"/>
              <a:gd name="connsiteX203" fmla="*/ 2203460 w 12192000"/>
              <a:gd name="connsiteY203" fmla="*/ 4886696 h 5096785"/>
              <a:gd name="connsiteX204" fmla="*/ 2091528 w 12192000"/>
              <a:gd name="connsiteY204" fmla="*/ 4859155 h 5096785"/>
              <a:gd name="connsiteX205" fmla="*/ 2022901 w 12192000"/>
              <a:gd name="connsiteY205" fmla="*/ 4846594 h 5096785"/>
              <a:gd name="connsiteX206" fmla="*/ 1994227 w 12192000"/>
              <a:gd name="connsiteY206" fmla="*/ 4847973 h 5096785"/>
              <a:gd name="connsiteX207" fmla="*/ 1955936 w 12192000"/>
              <a:gd name="connsiteY207" fmla="*/ 4845765 h 5096785"/>
              <a:gd name="connsiteX208" fmla="*/ 1741924 w 12192000"/>
              <a:gd name="connsiteY208" fmla="*/ 4808054 h 5096785"/>
              <a:gd name="connsiteX209" fmla="*/ 1734410 w 12192000"/>
              <a:gd name="connsiteY209" fmla="*/ 4811675 h 5096785"/>
              <a:gd name="connsiteX210" fmla="*/ 1691423 w 12192000"/>
              <a:gd name="connsiteY210" fmla="*/ 4802777 h 5096785"/>
              <a:gd name="connsiteX211" fmla="*/ 1554504 w 12192000"/>
              <a:gd name="connsiteY211" fmla="*/ 4739985 h 5096785"/>
              <a:gd name="connsiteX212" fmla="*/ 1470119 w 12192000"/>
              <a:gd name="connsiteY212" fmla="*/ 4723470 h 5096785"/>
              <a:gd name="connsiteX213" fmla="*/ 1437967 w 12192000"/>
              <a:gd name="connsiteY213" fmla="*/ 4722710 h 5096785"/>
              <a:gd name="connsiteX214" fmla="*/ 1384234 w 12192000"/>
              <a:gd name="connsiteY214" fmla="*/ 4721117 h 5096785"/>
              <a:gd name="connsiteX215" fmla="*/ 1338647 w 12192000"/>
              <a:gd name="connsiteY215" fmla="*/ 4732483 h 5096785"/>
              <a:gd name="connsiteX216" fmla="*/ 1295869 w 12192000"/>
              <a:gd name="connsiteY216" fmla="*/ 4726175 h 5096785"/>
              <a:gd name="connsiteX217" fmla="*/ 1292949 w 12192000"/>
              <a:gd name="connsiteY217" fmla="*/ 4708469 h 5096785"/>
              <a:gd name="connsiteX218" fmla="*/ 1244908 w 12192000"/>
              <a:gd name="connsiteY218" fmla="*/ 4706993 h 5096785"/>
              <a:gd name="connsiteX219" fmla="*/ 1171266 w 12192000"/>
              <a:gd name="connsiteY219" fmla="*/ 4706535 h 5096785"/>
              <a:gd name="connsiteX220" fmla="*/ 1160868 w 12192000"/>
              <a:gd name="connsiteY220" fmla="*/ 4701936 h 5096785"/>
              <a:gd name="connsiteX221" fmla="*/ 1147599 w 12192000"/>
              <a:gd name="connsiteY221" fmla="*/ 4714833 h 5096785"/>
              <a:gd name="connsiteX222" fmla="*/ 1119603 w 12192000"/>
              <a:gd name="connsiteY222" fmla="*/ 4721303 h 5096785"/>
              <a:gd name="connsiteX223" fmla="*/ 997851 w 12192000"/>
              <a:gd name="connsiteY223" fmla="*/ 4722336 h 5096785"/>
              <a:gd name="connsiteX224" fmla="*/ 976455 w 12192000"/>
              <a:gd name="connsiteY224" fmla="*/ 4726407 h 5096785"/>
              <a:gd name="connsiteX225" fmla="*/ 949939 w 12192000"/>
              <a:gd name="connsiteY225" fmla="*/ 4719699 h 5096785"/>
              <a:gd name="connsiteX226" fmla="*/ 894148 w 12192000"/>
              <a:gd name="connsiteY226" fmla="*/ 4710406 h 5096785"/>
              <a:gd name="connsiteX227" fmla="*/ 857990 w 12192000"/>
              <a:gd name="connsiteY227" fmla="*/ 4696844 h 5096785"/>
              <a:gd name="connsiteX228" fmla="*/ 848649 w 12192000"/>
              <a:gd name="connsiteY228" fmla="*/ 4704021 h 5096785"/>
              <a:gd name="connsiteX229" fmla="*/ 826436 w 12192000"/>
              <a:gd name="connsiteY229" fmla="*/ 4707421 h 5096785"/>
              <a:gd name="connsiteX230" fmla="*/ 733052 w 12192000"/>
              <a:gd name="connsiteY230" fmla="*/ 4701884 h 5096785"/>
              <a:gd name="connsiteX231" fmla="*/ 716185 w 12192000"/>
              <a:gd name="connsiteY231" fmla="*/ 4703827 h 5096785"/>
              <a:gd name="connsiteX232" fmla="*/ 696663 w 12192000"/>
              <a:gd name="connsiteY232" fmla="*/ 4697420 h 5096785"/>
              <a:gd name="connsiteX233" fmla="*/ 582722 w 12192000"/>
              <a:gd name="connsiteY233" fmla="*/ 4658637 h 5096785"/>
              <a:gd name="connsiteX234" fmla="*/ 581118 w 12192000"/>
              <a:gd name="connsiteY234" fmla="*/ 4654120 h 5096785"/>
              <a:gd name="connsiteX235" fmla="*/ 546453 w 12192000"/>
              <a:gd name="connsiteY235" fmla="*/ 4652542 h 5096785"/>
              <a:gd name="connsiteX236" fmla="*/ 536773 w 12192000"/>
              <a:gd name="connsiteY236" fmla="*/ 4644609 h 5096785"/>
              <a:gd name="connsiteX237" fmla="*/ 518899 w 12192000"/>
              <a:gd name="connsiteY237" fmla="*/ 4642839 h 5096785"/>
              <a:gd name="connsiteX238" fmla="*/ 388896 w 12192000"/>
              <a:gd name="connsiteY238" fmla="*/ 4619173 h 5096785"/>
              <a:gd name="connsiteX239" fmla="*/ 366479 w 12192000"/>
              <a:gd name="connsiteY239" fmla="*/ 4618896 h 5096785"/>
              <a:gd name="connsiteX240" fmla="*/ 342781 w 12192000"/>
              <a:gd name="connsiteY240" fmla="*/ 4601239 h 5096785"/>
              <a:gd name="connsiteX241" fmla="*/ 255925 w 12192000"/>
              <a:gd name="connsiteY241" fmla="*/ 4598685 h 5096785"/>
              <a:gd name="connsiteX242" fmla="*/ 226919 w 12192000"/>
              <a:gd name="connsiteY242" fmla="*/ 4598460 h 5096785"/>
              <a:gd name="connsiteX243" fmla="*/ 213925 w 12192000"/>
              <a:gd name="connsiteY243" fmla="*/ 4597783 h 5096785"/>
              <a:gd name="connsiteX244" fmla="*/ 215196 w 12192000"/>
              <a:gd name="connsiteY244" fmla="*/ 4588576 h 5096785"/>
              <a:gd name="connsiteX245" fmla="*/ 180214 w 12192000"/>
              <a:gd name="connsiteY245" fmla="*/ 4583701 h 5096785"/>
              <a:gd name="connsiteX246" fmla="*/ 83203 w 12192000"/>
              <a:gd name="connsiteY246" fmla="*/ 4531664 h 5096785"/>
              <a:gd name="connsiteX247" fmla="*/ 4106 w 12192000"/>
              <a:gd name="connsiteY247" fmla="*/ 4517202 h 5096785"/>
              <a:gd name="connsiteX248" fmla="*/ 0 w 12192000"/>
              <a:gd name="connsiteY248" fmla="*/ 4516084 h 5096785"/>
              <a:gd name="connsiteX249" fmla="*/ 0 w 12192000"/>
              <a:gd name="connsiteY24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661063 w 12192000"/>
              <a:gd name="connsiteY76" fmla="*/ 4604476 h 5096785"/>
              <a:gd name="connsiteX77" fmla="*/ 6574528 w 12192000"/>
              <a:gd name="connsiteY77" fmla="*/ 4641155 h 5096785"/>
              <a:gd name="connsiteX78" fmla="*/ 6573036 w 12192000"/>
              <a:gd name="connsiteY78" fmla="*/ 4641049 h 5096785"/>
              <a:gd name="connsiteX79" fmla="*/ 6571920 w 12192000"/>
              <a:gd name="connsiteY79" fmla="*/ 4644739 h 5096785"/>
              <a:gd name="connsiteX80" fmla="*/ 6552021 w 12192000"/>
              <a:gd name="connsiteY80" fmla="*/ 4650379 h 5096785"/>
              <a:gd name="connsiteX81" fmla="*/ 6545925 w 12192000"/>
              <a:gd name="connsiteY81" fmla="*/ 4650675 h 5096785"/>
              <a:gd name="connsiteX82" fmla="*/ 6537822 w 12192000"/>
              <a:gd name="connsiteY82" fmla="*/ 4652769 h 5096785"/>
              <a:gd name="connsiteX83" fmla="*/ 6537743 w 12192000"/>
              <a:gd name="connsiteY83" fmla="*/ 4653068 h 5096785"/>
              <a:gd name="connsiteX84" fmla="*/ 6490057 w 12192000"/>
              <a:gd name="connsiteY84" fmla="*/ 4658624 h 5096785"/>
              <a:gd name="connsiteX85" fmla="*/ 6386800 w 12192000"/>
              <a:gd name="connsiteY85" fmla="*/ 4715431 h 5096785"/>
              <a:gd name="connsiteX86" fmla="*/ 6382703 w 12192000"/>
              <a:gd name="connsiteY86" fmla="*/ 4717930 h 5096785"/>
              <a:gd name="connsiteX87" fmla="*/ 6356495 w 12192000"/>
              <a:gd name="connsiteY87" fmla="*/ 4717843 h 5096785"/>
              <a:gd name="connsiteX88" fmla="*/ 6343628 w 12192000"/>
              <a:gd name="connsiteY88" fmla="*/ 4719161 h 5096785"/>
              <a:gd name="connsiteX89" fmla="*/ 6338605 w 12192000"/>
              <a:gd name="connsiteY89" fmla="*/ 4716723 h 5096785"/>
              <a:gd name="connsiteX90" fmla="*/ 6320318 w 12192000"/>
              <a:gd name="connsiteY90" fmla="*/ 4720095 h 5096785"/>
              <a:gd name="connsiteX91" fmla="*/ 6318742 w 12192000"/>
              <a:gd name="connsiteY91" fmla="*/ 4721541 h 5096785"/>
              <a:gd name="connsiteX92" fmla="*/ 6301708 w 12192000"/>
              <a:gd name="connsiteY92" fmla="*/ 4720380 h 5096785"/>
              <a:gd name="connsiteX93" fmla="*/ 6285082 w 12192000"/>
              <a:gd name="connsiteY93" fmla="*/ 4714639 h 5096785"/>
              <a:gd name="connsiteX94" fmla="*/ 6136936 w 12192000"/>
              <a:gd name="connsiteY94" fmla="*/ 4758246 h 5096785"/>
              <a:gd name="connsiteX95" fmla="*/ 5988578 w 12192000"/>
              <a:gd name="connsiteY95" fmla="*/ 4754427 h 5096785"/>
              <a:gd name="connsiteX96" fmla="*/ 5908701 w 12192000"/>
              <a:gd name="connsiteY96" fmla="*/ 4779160 h 5096785"/>
              <a:gd name="connsiteX97" fmla="*/ 5892219 w 12192000"/>
              <a:gd name="connsiteY97" fmla="*/ 4807892 h 5096785"/>
              <a:gd name="connsiteX98" fmla="*/ 5683612 w 12192000"/>
              <a:gd name="connsiteY98" fmla="*/ 4848770 h 5096785"/>
              <a:gd name="connsiteX99" fmla="*/ 5635111 w 12192000"/>
              <a:gd name="connsiteY99" fmla="*/ 4868888 h 5096785"/>
              <a:gd name="connsiteX100" fmla="*/ 5582652 w 12192000"/>
              <a:gd name="connsiteY100" fmla="*/ 4866836 h 5096785"/>
              <a:gd name="connsiteX101" fmla="*/ 5567213 w 12192000"/>
              <a:gd name="connsiteY101" fmla="*/ 4878769 h 5096785"/>
              <a:gd name="connsiteX102" fmla="*/ 5564659 w 12192000"/>
              <a:gd name="connsiteY102" fmla="*/ 4881042 h 5096785"/>
              <a:gd name="connsiteX103" fmla="*/ 5552102 w 12192000"/>
              <a:gd name="connsiteY103" fmla="*/ 4885426 h 5096785"/>
              <a:gd name="connsiteX104" fmla="*/ 5551475 w 12192000"/>
              <a:gd name="connsiteY104" fmla="*/ 4892560 h 5096785"/>
              <a:gd name="connsiteX105" fmla="*/ 5534664 w 12192000"/>
              <a:gd name="connsiteY105" fmla="*/ 4903385 h 5096785"/>
              <a:gd name="connsiteX106" fmla="*/ 5510737 w 12192000"/>
              <a:gd name="connsiteY106" fmla="*/ 4909807 h 5096785"/>
              <a:gd name="connsiteX107" fmla="*/ 5393901 w 12192000"/>
              <a:gd name="connsiteY107" fmla="*/ 4933709 h 5096785"/>
              <a:gd name="connsiteX108" fmla="*/ 5325782 w 12192000"/>
              <a:gd name="connsiteY108" fmla="*/ 4951789 h 5096785"/>
              <a:gd name="connsiteX109" fmla="*/ 5302703 w 12192000"/>
              <a:gd name="connsiteY109" fmla="*/ 4964590 h 5096785"/>
              <a:gd name="connsiteX110" fmla="*/ 5268591 w 12192000"/>
              <a:gd name="connsiteY110" fmla="*/ 4978479 h 5096785"/>
              <a:gd name="connsiteX111" fmla="*/ 5210559 w 12192000"/>
              <a:gd name="connsiteY111" fmla="*/ 5007585 h 5096785"/>
              <a:gd name="connsiteX112" fmla="*/ 5177597 w 12192000"/>
              <a:gd name="connsiteY112" fmla="*/ 5015926 h 5096785"/>
              <a:gd name="connsiteX113" fmla="*/ 5160569 w 12192000"/>
              <a:gd name="connsiteY113" fmla="*/ 5025681 h 5096785"/>
              <a:gd name="connsiteX114" fmla="*/ 5152748 w 12192000"/>
              <a:gd name="connsiteY114" fmla="*/ 5026569 h 5096785"/>
              <a:gd name="connsiteX115" fmla="*/ 5127678 w 12192000"/>
              <a:gd name="connsiteY115" fmla="*/ 5032947 h 5096785"/>
              <a:gd name="connsiteX116" fmla="*/ 5113147 w 12192000"/>
              <a:gd name="connsiteY116" fmla="*/ 5035818 h 5096785"/>
              <a:gd name="connsiteX117" fmla="*/ 5107301 w 12192000"/>
              <a:gd name="connsiteY117" fmla="*/ 5036672 h 5096785"/>
              <a:gd name="connsiteX118" fmla="*/ 5093215 w 12192000"/>
              <a:gd name="connsiteY118" fmla="*/ 5032880 h 5096785"/>
              <a:gd name="connsiteX119" fmla="*/ 5077058 w 12192000"/>
              <a:gd name="connsiteY119" fmla="*/ 5038681 h 5096785"/>
              <a:gd name="connsiteX120" fmla="*/ 5057349 w 12192000"/>
              <a:gd name="connsiteY120" fmla="*/ 5036015 h 5096785"/>
              <a:gd name="connsiteX121" fmla="*/ 5053945 w 12192000"/>
              <a:gd name="connsiteY121" fmla="*/ 5041952 h 5096785"/>
              <a:gd name="connsiteX122" fmla="*/ 5040021 w 12192000"/>
              <a:gd name="connsiteY122" fmla="*/ 5050052 h 5096785"/>
              <a:gd name="connsiteX123" fmla="*/ 5025913 w 12192000"/>
              <a:gd name="connsiteY123" fmla="*/ 5046535 h 5096785"/>
              <a:gd name="connsiteX124" fmla="*/ 4998218 w 12192000"/>
              <a:gd name="connsiteY124" fmla="*/ 5048065 h 5096785"/>
              <a:gd name="connsiteX125" fmla="*/ 4991008 w 12192000"/>
              <a:gd name="connsiteY125" fmla="*/ 5050439 h 5096785"/>
              <a:gd name="connsiteX126" fmla="*/ 4963503 w 12192000"/>
              <a:gd name="connsiteY126" fmla="*/ 5047575 h 5096785"/>
              <a:gd name="connsiteX127" fmla="*/ 4921053 w 12192000"/>
              <a:gd name="connsiteY127" fmla="*/ 5048925 h 5096785"/>
              <a:gd name="connsiteX128" fmla="*/ 4873420 w 12192000"/>
              <a:gd name="connsiteY128" fmla="*/ 5054929 h 5096785"/>
              <a:gd name="connsiteX129" fmla="*/ 4858825 w 12192000"/>
              <a:gd name="connsiteY129" fmla="*/ 5051329 h 5096785"/>
              <a:gd name="connsiteX130" fmla="*/ 4769340 w 12192000"/>
              <a:gd name="connsiteY130" fmla="*/ 5053090 h 5096785"/>
              <a:gd name="connsiteX131" fmla="*/ 4744152 w 12192000"/>
              <a:gd name="connsiteY131" fmla="*/ 5053391 h 5096785"/>
              <a:gd name="connsiteX132" fmla="*/ 4723556 w 12192000"/>
              <a:gd name="connsiteY132" fmla="*/ 5059633 h 5096785"/>
              <a:gd name="connsiteX133" fmla="*/ 4719699 w 12192000"/>
              <a:gd name="connsiteY133" fmla="*/ 5066298 h 5096785"/>
              <a:gd name="connsiteX134" fmla="*/ 4706016 w 12192000"/>
              <a:gd name="connsiteY134" fmla="*/ 5067422 h 5096785"/>
              <a:gd name="connsiteX135" fmla="*/ 4702593 w 12192000"/>
              <a:gd name="connsiteY135" fmla="*/ 5068973 h 5096785"/>
              <a:gd name="connsiteX136" fmla="*/ 4682766 w 12192000"/>
              <a:gd name="connsiteY136" fmla="*/ 5076609 h 5096785"/>
              <a:gd name="connsiteX137" fmla="*/ 4634960 w 12192000"/>
              <a:gd name="connsiteY137" fmla="*/ 5061852 h 5096785"/>
              <a:gd name="connsiteX138" fmla="*/ 4580645 w 12192000"/>
              <a:gd name="connsiteY138" fmla="*/ 5069246 h 5096785"/>
              <a:gd name="connsiteX139" fmla="*/ 4368005 w 12192000"/>
              <a:gd name="connsiteY139" fmla="*/ 5057426 h 5096785"/>
              <a:gd name="connsiteX140" fmla="*/ 4339489 w 12192000"/>
              <a:gd name="connsiteY140" fmla="*/ 5080858 h 5096785"/>
              <a:gd name="connsiteX141" fmla="*/ 4253895 w 12192000"/>
              <a:gd name="connsiteY141" fmla="*/ 5085008 h 5096785"/>
              <a:gd name="connsiteX142" fmla="*/ 4117780 w 12192000"/>
              <a:gd name="connsiteY142" fmla="*/ 5045175 h 5096785"/>
              <a:gd name="connsiteX143" fmla="*/ 3960074 w 12192000"/>
              <a:gd name="connsiteY143" fmla="*/ 5050708 h 5096785"/>
              <a:gd name="connsiteX144" fmla="*/ 3947260 w 12192000"/>
              <a:gd name="connsiteY144" fmla="*/ 5041167 h 5096785"/>
              <a:gd name="connsiteX145" fmla="*/ 3931969 w 12192000"/>
              <a:gd name="connsiteY145" fmla="*/ 5035902 h 5096785"/>
              <a:gd name="connsiteX146" fmla="*/ 3929836 w 12192000"/>
              <a:gd name="connsiteY146" fmla="*/ 5036901 h 5096785"/>
              <a:gd name="connsiteX147" fmla="*/ 3911296 w 12192000"/>
              <a:gd name="connsiteY147" fmla="*/ 5035663 h 5096785"/>
              <a:gd name="connsiteX148" fmla="*/ 3907746 w 12192000"/>
              <a:gd name="connsiteY148" fmla="*/ 5032107 h 5096785"/>
              <a:gd name="connsiteX149" fmla="*/ 3895182 w 12192000"/>
              <a:gd name="connsiteY149" fmla="*/ 5030229 h 5096785"/>
              <a:gd name="connsiteX150" fmla="*/ 3870866 w 12192000"/>
              <a:gd name="connsiteY150" fmla="*/ 5023753 h 5096785"/>
              <a:gd name="connsiteX151" fmla="*/ 3865913 w 12192000"/>
              <a:gd name="connsiteY151" fmla="*/ 5025143 h 5096785"/>
              <a:gd name="connsiteX152" fmla="*/ 3828606 w 12192000"/>
              <a:gd name="connsiteY152" fmla="*/ 5019426 h 5096785"/>
              <a:gd name="connsiteX153" fmla="*/ 3827901 w 12192000"/>
              <a:gd name="connsiteY153" fmla="*/ 5020583 h 5096785"/>
              <a:gd name="connsiteX154" fmla="*/ 3816543 w 12192000"/>
              <a:gd name="connsiteY154" fmla="*/ 5024366 h 5096785"/>
              <a:gd name="connsiteX155" fmla="*/ 3795278 w 12192000"/>
              <a:gd name="connsiteY155" fmla="*/ 5028779 h 5096785"/>
              <a:gd name="connsiteX156" fmla="*/ 3743858 w 12192000"/>
              <a:gd name="connsiteY156" fmla="*/ 5054237 h 5096785"/>
              <a:gd name="connsiteX157" fmla="*/ 3704945 w 12192000"/>
              <a:gd name="connsiteY157" fmla="*/ 5048413 h 5096785"/>
              <a:gd name="connsiteX158" fmla="*/ 3696992 w 12192000"/>
              <a:gd name="connsiteY158" fmla="*/ 5047914 h 5096785"/>
              <a:gd name="connsiteX159" fmla="*/ 3696780 w 12192000"/>
              <a:gd name="connsiteY159" fmla="*/ 5048181 h 5096785"/>
              <a:gd name="connsiteX160" fmla="*/ 3688290 w 12192000"/>
              <a:gd name="connsiteY160" fmla="*/ 5048204 h 5096785"/>
              <a:gd name="connsiteX161" fmla="*/ 3682486 w 12192000"/>
              <a:gd name="connsiteY161" fmla="*/ 5047000 h 5096785"/>
              <a:gd name="connsiteX162" fmla="*/ 3667056 w 12192000"/>
              <a:gd name="connsiteY162" fmla="*/ 5046030 h 5096785"/>
              <a:gd name="connsiteX163" fmla="*/ 3661403 w 12192000"/>
              <a:gd name="connsiteY163" fmla="*/ 5047537 h 5096785"/>
              <a:gd name="connsiteX164" fmla="*/ 3658673 w 12192000"/>
              <a:gd name="connsiteY164" fmla="*/ 5050790 h 5096785"/>
              <a:gd name="connsiteX165" fmla="*/ 3657333 w 12192000"/>
              <a:gd name="connsiteY165" fmla="*/ 5050325 h 5096785"/>
              <a:gd name="connsiteX166" fmla="*/ 3626778 w 12192000"/>
              <a:gd name="connsiteY166" fmla="*/ 5057882 h 5096785"/>
              <a:gd name="connsiteX167" fmla="*/ 3560067 w 12192000"/>
              <a:gd name="connsiteY167" fmla="*/ 5064266 h 5096785"/>
              <a:gd name="connsiteX168" fmla="*/ 3522641 w 12192000"/>
              <a:gd name="connsiteY168" fmla="*/ 5063654 h 5096785"/>
              <a:gd name="connsiteX169" fmla="*/ 3419275 w 12192000"/>
              <a:gd name="connsiteY169" fmla="*/ 5066646 h 5096785"/>
              <a:gd name="connsiteX170" fmla="*/ 3314869 w 12192000"/>
              <a:gd name="connsiteY170" fmla="*/ 5073197 h 5096785"/>
              <a:gd name="connsiteX171" fmla="*/ 3259088 w 12192000"/>
              <a:gd name="connsiteY171" fmla="*/ 5096363 h 5096785"/>
              <a:gd name="connsiteX172" fmla="*/ 3253104 w 12192000"/>
              <a:gd name="connsiteY172" fmla="*/ 5096785 h 5096785"/>
              <a:gd name="connsiteX173" fmla="*/ 3238751 w 12192000"/>
              <a:gd name="connsiteY173" fmla="*/ 5092996 h 5096785"/>
              <a:gd name="connsiteX174" fmla="*/ 3233681 w 12192000"/>
              <a:gd name="connsiteY174" fmla="*/ 5090758 h 5096785"/>
              <a:gd name="connsiteX175" fmla="*/ 3225562 w 12192000"/>
              <a:gd name="connsiteY175" fmla="*/ 5089215 h 5096785"/>
              <a:gd name="connsiteX176" fmla="*/ 3225260 w 12192000"/>
              <a:gd name="connsiteY176" fmla="*/ 5089437 h 5096785"/>
              <a:gd name="connsiteX177" fmla="*/ 3217859 w 12192000"/>
              <a:gd name="connsiteY177" fmla="*/ 5087484 h 5096785"/>
              <a:gd name="connsiteX178" fmla="*/ 3182980 w 12192000"/>
              <a:gd name="connsiteY178" fmla="*/ 5074650 h 5096785"/>
              <a:gd name="connsiteX179" fmla="*/ 3123938 w 12192000"/>
              <a:gd name="connsiteY179" fmla="*/ 5089912 h 5096785"/>
              <a:gd name="connsiteX180" fmla="*/ 3101912 w 12192000"/>
              <a:gd name="connsiteY180" fmla="*/ 5090281 h 5096785"/>
              <a:gd name="connsiteX181" fmla="*/ 3089591 w 12192000"/>
              <a:gd name="connsiteY181" fmla="*/ 5091865 h 5096785"/>
              <a:gd name="connsiteX182" fmla="*/ 3088465 w 12192000"/>
              <a:gd name="connsiteY182" fmla="*/ 5092858 h 5096785"/>
              <a:gd name="connsiteX183" fmla="*/ 3055081 w 12192000"/>
              <a:gd name="connsiteY183" fmla="*/ 5080424 h 5096785"/>
              <a:gd name="connsiteX184" fmla="*/ 3049807 w 12192000"/>
              <a:gd name="connsiteY184" fmla="*/ 5080860 h 5096785"/>
              <a:gd name="connsiteX185" fmla="*/ 3029122 w 12192000"/>
              <a:gd name="connsiteY185" fmla="*/ 5070085 h 5096785"/>
              <a:gd name="connsiteX186" fmla="*/ 3017862 w 12192000"/>
              <a:gd name="connsiteY186" fmla="*/ 5065942 h 5096785"/>
              <a:gd name="connsiteX187" fmla="*/ 3015868 w 12192000"/>
              <a:gd name="connsiteY187" fmla="*/ 5061832 h 5096785"/>
              <a:gd name="connsiteX188" fmla="*/ 2998644 w 12192000"/>
              <a:gd name="connsiteY188" fmla="*/ 5057210 h 5096785"/>
              <a:gd name="connsiteX189" fmla="*/ 2996219 w 12192000"/>
              <a:gd name="connsiteY189" fmla="*/ 5057788 h 5096785"/>
              <a:gd name="connsiteX190" fmla="*/ 2983676 w 12192000"/>
              <a:gd name="connsiteY190" fmla="*/ 5049852 h 5096785"/>
              <a:gd name="connsiteX191" fmla="*/ 2903609 w 12192000"/>
              <a:gd name="connsiteY191" fmla="*/ 4998457 h 5096785"/>
              <a:gd name="connsiteX192" fmla="*/ 2758830 w 12192000"/>
              <a:gd name="connsiteY192" fmla="*/ 4974760 h 5096785"/>
              <a:gd name="connsiteX193" fmla="*/ 2532669 w 12192000"/>
              <a:gd name="connsiteY193" fmla="*/ 4940573 h 5096785"/>
              <a:gd name="connsiteX194" fmla="*/ 2389931 w 12192000"/>
              <a:gd name="connsiteY194" fmla="*/ 4905785 h 5096785"/>
              <a:gd name="connsiteX195" fmla="*/ 2335186 w 12192000"/>
              <a:gd name="connsiteY195" fmla="*/ 4902957 h 5096785"/>
              <a:gd name="connsiteX196" fmla="*/ 2295307 w 12192000"/>
              <a:gd name="connsiteY196" fmla="*/ 4879800 h 5096785"/>
              <a:gd name="connsiteX197" fmla="*/ 2273393 w 12192000"/>
              <a:gd name="connsiteY197" fmla="*/ 4883565 h 5096785"/>
              <a:gd name="connsiteX198" fmla="*/ 2269523 w 12192000"/>
              <a:gd name="connsiteY198" fmla="*/ 4884442 h 5096785"/>
              <a:gd name="connsiteX199" fmla="*/ 2256015 w 12192000"/>
              <a:gd name="connsiteY199" fmla="*/ 4883014 h 5096785"/>
              <a:gd name="connsiteX200" fmla="*/ 2249731 w 12192000"/>
              <a:gd name="connsiteY200" fmla="*/ 4888778 h 5096785"/>
              <a:gd name="connsiteX201" fmla="*/ 2227629 w 12192000"/>
              <a:gd name="connsiteY201" fmla="*/ 4891047 h 5096785"/>
              <a:gd name="connsiteX202" fmla="*/ 2203460 w 12192000"/>
              <a:gd name="connsiteY202" fmla="*/ 4886696 h 5096785"/>
              <a:gd name="connsiteX203" fmla="*/ 2091528 w 12192000"/>
              <a:gd name="connsiteY203" fmla="*/ 4859155 h 5096785"/>
              <a:gd name="connsiteX204" fmla="*/ 2022901 w 12192000"/>
              <a:gd name="connsiteY204" fmla="*/ 4846594 h 5096785"/>
              <a:gd name="connsiteX205" fmla="*/ 1994227 w 12192000"/>
              <a:gd name="connsiteY205" fmla="*/ 4847973 h 5096785"/>
              <a:gd name="connsiteX206" fmla="*/ 1955936 w 12192000"/>
              <a:gd name="connsiteY206" fmla="*/ 4845765 h 5096785"/>
              <a:gd name="connsiteX207" fmla="*/ 1741924 w 12192000"/>
              <a:gd name="connsiteY207" fmla="*/ 4808054 h 5096785"/>
              <a:gd name="connsiteX208" fmla="*/ 1734410 w 12192000"/>
              <a:gd name="connsiteY208" fmla="*/ 4811675 h 5096785"/>
              <a:gd name="connsiteX209" fmla="*/ 1691423 w 12192000"/>
              <a:gd name="connsiteY209" fmla="*/ 4802777 h 5096785"/>
              <a:gd name="connsiteX210" fmla="*/ 1554504 w 12192000"/>
              <a:gd name="connsiteY210" fmla="*/ 4739985 h 5096785"/>
              <a:gd name="connsiteX211" fmla="*/ 1470119 w 12192000"/>
              <a:gd name="connsiteY211" fmla="*/ 4723470 h 5096785"/>
              <a:gd name="connsiteX212" fmla="*/ 1437967 w 12192000"/>
              <a:gd name="connsiteY212" fmla="*/ 4722710 h 5096785"/>
              <a:gd name="connsiteX213" fmla="*/ 1384234 w 12192000"/>
              <a:gd name="connsiteY213" fmla="*/ 4721117 h 5096785"/>
              <a:gd name="connsiteX214" fmla="*/ 1338647 w 12192000"/>
              <a:gd name="connsiteY214" fmla="*/ 4732483 h 5096785"/>
              <a:gd name="connsiteX215" fmla="*/ 1295869 w 12192000"/>
              <a:gd name="connsiteY215" fmla="*/ 4726175 h 5096785"/>
              <a:gd name="connsiteX216" fmla="*/ 1292949 w 12192000"/>
              <a:gd name="connsiteY216" fmla="*/ 4708469 h 5096785"/>
              <a:gd name="connsiteX217" fmla="*/ 1244908 w 12192000"/>
              <a:gd name="connsiteY217" fmla="*/ 4706993 h 5096785"/>
              <a:gd name="connsiteX218" fmla="*/ 1171266 w 12192000"/>
              <a:gd name="connsiteY218" fmla="*/ 4706535 h 5096785"/>
              <a:gd name="connsiteX219" fmla="*/ 1160868 w 12192000"/>
              <a:gd name="connsiteY219" fmla="*/ 4701936 h 5096785"/>
              <a:gd name="connsiteX220" fmla="*/ 1147599 w 12192000"/>
              <a:gd name="connsiteY220" fmla="*/ 4714833 h 5096785"/>
              <a:gd name="connsiteX221" fmla="*/ 1119603 w 12192000"/>
              <a:gd name="connsiteY221" fmla="*/ 4721303 h 5096785"/>
              <a:gd name="connsiteX222" fmla="*/ 997851 w 12192000"/>
              <a:gd name="connsiteY222" fmla="*/ 4722336 h 5096785"/>
              <a:gd name="connsiteX223" fmla="*/ 976455 w 12192000"/>
              <a:gd name="connsiteY223" fmla="*/ 4726407 h 5096785"/>
              <a:gd name="connsiteX224" fmla="*/ 949939 w 12192000"/>
              <a:gd name="connsiteY224" fmla="*/ 4719699 h 5096785"/>
              <a:gd name="connsiteX225" fmla="*/ 894148 w 12192000"/>
              <a:gd name="connsiteY225" fmla="*/ 4710406 h 5096785"/>
              <a:gd name="connsiteX226" fmla="*/ 857990 w 12192000"/>
              <a:gd name="connsiteY226" fmla="*/ 4696844 h 5096785"/>
              <a:gd name="connsiteX227" fmla="*/ 848649 w 12192000"/>
              <a:gd name="connsiteY227" fmla="*/ 4704021 h 5096785"/>
              <a:gd name="connsiteX228" fmla="*/ 826436 w 12192000"/>
              <a:gd name="connsiteY228" fmla="*/ 4707421 h 5096785"/>
              <a:gd name="connsiteX229" fmla="*/ 733052 w 12192000"/>
              <a:gd name="connsiteY229" fmla="*/ 4701884 h 5096785"/>
              <a:gd name="connsiteX230" fmla="*/ 716185 w 12192000"/>
              <a:gd name="connsiteY230" fmla="*/ 4703827 h 5096785"/>
              <a:gd name="connsiteX231" fmla="*/ 696663 w 12192000"/>
              <a:gd name="connsiteY231" fmla="*/ 4697420 h 5096785"/>
              <a:gd name="connsiteX232" fmla="*/ 582722 w 12192000"/>
              <a:gd name="connsiteY232" fmla="*/ 4658637 h 5096785"/>
              <a:gd name="connsiteX233" fmla="*/ 581118 w 12192000"/>
              <a:gd name="connsiteY233" fmla="*/ 4654120 h 5096785"/>
              <a:gd name="connsiteX234" fmla="*/ 546453 w 12192000"/>
              <a:gd name="connsiteY234" fmla="*/ 4652542 h 5096785"/>
              <a:gd name="connsiteX235" fmla="*/ 536773 w 12192000"/>
              <a:gd name="connsiteY235" fmla="*/ 4644609 h 5096785"/>
              <a:gd name="connsiteX236" fmla="*/ 518899 w 12192000"/>
              <a:gd name="connsiteY236" fmla="*/ 4642839 h 5096785"/>
              <a:gd name="connsiteX237" fmla="*/ 388896 w 12192000"/>
              <a:gd name="connsiteY237" fmla="*/ 4619173 h 5096785"/>
              <a:gd name="connsiteX238" fmla="*/ 366479 w 12192000"/>
              <a:gd name="connsiteY238" fmla="*/ 4618896 h 5096785"/>
              <a:gd name="connsiteX239" fmla="*/ 342781 w 12192000"/>
              <a:gd name="connsiteY239" fmla="*/ 4601239 h 5096785"/>
              <a:gd name="connsiteX240" fmla="*/ 255925 w 12192000"/>
              <a:gd name="connsiteY240" fmla="*/ 4598685 h 5096785"/>
              <a:gd name="connsiteX241" fmla="*/ 226919 w 12192000"/>
              <a:gd name="connsiteY241" fmla="*/ 4598460 h 5096785"/>
              <a:gd name="connsiteX242" fmla="*/ 213925 w 12192000"/>
              <a:gd name="connsiteY242" fmla="*/ 4597783 h 5096785"/>
              <a:gd name="connsiteX243" fmla="*/ 215196 w 12192000"/>
              <a:gd name="connsiteY243" fmla="*/ 4588576 h 5096785"/>
              <a:gd name="connsiteX244" fmla="*/ 180214 w 12192000"/>
              <a:gd name="connsiteY244" fmla="*/ 4583701 h 5096785"/>
              <a:gd name="connsiteX245" fmla="*/ 83203 w 12192000"/>
              <a:gd name="connsiteY245" fmla="*/ 4531664 h 5096785"/>
              <a:gd name="connsiteX246" fmla="*/ 4106 w 12192000"/>
              <a:gd name="connsiteY246" fmla="*/ 4517202 h 5096785"/>
              <a:gd name="connsiteX247" fmla="*/ 0 w 12192000"/>
              <a:gd name="connsiteY247" fmla="*/ 4516084 h 5096785"/>
              <a:gd name="connsiteX248" fmla="*/ 0 w 12192000"/>
              <a:gd name="connsiteY248"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697102 w 12192000"/>
              <a:gd name="connsiteY75" fmla="*/ 4595916 h 5096785"/>
              <a:gd name="connsiteX76" fmla="*/ 6574528 w 12192000"/>
              <a:gd name="connsiteY76" fmla="*/ 4641155 h 5096785"/>
              <a:gd name="connsiteX77" fmla="*/ 6573036 w 12192000"/>
              <a:gd name="connsiteY77" fmla="*/ 4641049 h 5096785"/>
              <a:gd name="connsiteX78" fmla="*/ 6571920 w 12192000"/>
              <a:gd name="connsiteY78" fmla="*/ 4644739 h 5096785"/>
              <a:gd name="connsiteX79" fmla="*/ 6552021 w 12192000"/>
              <a:gd name="connsiteY79" fmla="*/ 4650379 h 5096785"/>
              <a:gd name="connsiteX80" fmla="*/ 6545925 w 12192000"/>
              <a:gd name="connsiteY80" fmla="*/ 4650675 h 5096785"/>
              <a:gd name="connsiteX81" fmla="*/ 6537822 w 12192000"/>
              <a:gd name="connsiteY81" fmla="*/ 4652769 h 5096785"/>
              <a:gd name="connsiteX82" fmla="*/ 6537743 w 12192000"/>
              <a:gd name="connsiteY82" fmla="*/ 4653068 h 5096785"/>
              <a:gd name="connsiteX83" fmla="*/ 6490057 w 12192000"/>
              <a:gd name="connsiteY83" fmla="*/ 4658624 h 5096785"/>
              <a:gd name="connsiteX84" fmla="*/ 6386800 w 12192000"/>
              <a:gd name="connsiteY84" fmla="*/ 4715431 h 5096785"/>
              <a:gd name="connsiteX85" fmla="*/ 6382703 w 12192000"/>
              <a:gd name="connsiteY85" fmla="*/ 4717930 h 5096785"/>
              <a:gd name="connsiteX86" fmla="*/ 6356495 w 12192000"/>
              <a:gd name="connsiteY86" fmla="*/ 4717843 h 5096785"/>
              <a:gd name="connsiteX87" fmla="*/ 6343628 w 12192000"/>
              <a:gd name="connsiteY87" fmla="*/ 4719161 h 5096785"/>
              <a:gd name="connsiteX88" fmla="*/ 6338605 w 12192000"/>
              <a:gd name="connsiteY88" fmla="*/ 4716723 h 5096785"/>
              <a:gd name="connsiteX89" fmla="*/ 6320318 w 12192000"/>
              <a:gd name="connsiteY89" fmla="*/ 4720095 h 5096785"/>
              <a:gd name="connsiteX90" fmla="*/ 6318742 w 12192000"/>
              <a:gd name="connsiteY90" fmla="*/ 4721541 h 5096785"/>
              <a:gd name="connsiteX91" fmla="*/ 6301708 w 12192000"/>
              <a:gd name="connsiteY91" fmla="*/ 4720380 h 5096785"/>
              <a:gd name="connsiteX92" fmla="*/ 6285082 w 12192000"/>
              <a:gd name="connsiteY92" fmla="*/ 4714639 h 5096785"/>
              <a:gd name="connsiteX93" fmla="*/ 6136936 w 12192000"/>
              <a:gd name="connsiteY93" fmla="*/ 4758246 h 5096785"/>
              <a:gd name="connsiteX94" fmla="*/ 5988578 w 12192000"/>
              <a:gd name="connsiteY94" fmla="*/ 4754427 h 5096785"/>
              <a:gd name="connsiteX95" fmla="*/ 5908701 w 12192000"/>
              <a:gd name="connsiteY95" fmla="*/ 4779160 h 5096785"/>
              <a:gd name="connsiteX96" fmla="*/ 5892219 w 12192000"/>
              <a:gd name="connsiteY96" fmla="*/ 4807892 h 5096785"/>
              <a:gd name="connsiteX97" fmla="*/ 5683612 w 12192000"/>
              <a:gd name="connsiteY97" fmla="*/ 4848770 h 5096785"/>
              <a:gd name="connsiteX98" fmla="*/ 5635111 w 12192000"/>
              <a:gd name="connsiteY98" fmla="*/ 4868888 h 5096785"/>
              <a:gd name="connsiteX99" fmla="*/ 5582652 w 12192000"/>
              <a:gd name="connsiteY99" fmla="*/ 4866836 h 5096785"/>
              <a:gd name="connsiteX100" fmla="*/ 5567213 w 12192000"/>
              <a:gd name="connsiteY100" fmla="*/ 4878769 h 5096785"/>
              <a:gd name="connsiteX101" fmla="*/ 5564659 w 12192000"/>
              <a:gd name="connsiteY101" fmla="*/ 4881042 h 5096785"/>
              <a:gd name="connsiteX102" fmla="*/ 5552102 w 12192000"/>
              <a:gd name="connsiteY102" fmla="*/ 4885426 h 5096785"/>
              <a:gd name="connsiteX103" fmla="*/ 5551475 w 12192000"/>
              <a:gd name="connsiteY103" fmla="*/ 4892560 h 5096785"/>
              <a:gd name="connsiteX104" fmla="*/ 5534664 w 12192000"/>
              <a:gd name="connsiteY104" fmla="*/ 4903385 h 5096785"/>
              <a:gd name="connsiteX105" fmla="*/ 5510737 w 12192000"/>
              <a:gd name="connsiteY105" fmla="*/ 4909807 h 5096785"/>
              <a:gd name="connsiteX106" fmla="*/ 5393901 w 12192000"/>
              <a:gd name="connsiteY106" fmla="*/ 4933709 h 5096785"/>
              <a:gd name="connsiteX107" fmla="*/ 5325782 w 12192000"/>
              <a:gd name="connsiteY107" fmla="*/ 4951789 h 5096785"/>
              <a:gd name="connsiteX108" fmla="*/ 5302703 w 12192000"/>
              <a:gd name="connsiteY108" fmla="*/ 4964590 h 5096785"/>
              <a:gd name="connsiteX109" fmla="*/ 5268591 w 12192000"/>
              <a:gd name="connsiteY109" fmla="*/ 4978479 h 5096785"/>
              <a:gd name="connsiteX110" fmla="*/ 5210559 w 12192000"/>
              <a:gd name="connsiteY110" fmla="*/ 5007585 h 5096785"/>
              <a:gd name="connsiteX111" fmla="*/ 5177597 w 12192000"/>
              <a:gd name="connsiteY111" fmla="*/ 5015926 h 5096785"/>
              <a:gd name="connsiteX112" fmla="*/ 5160569 w 12192000"/>
              <a:gd name="connsiteY112" fmla="*/ 5025681 h 5096785"/>
              <a:gd name="connsiteX113" fmla="*/ 5152748 w 12192000"/>
              <a:gd name="connsiteY113" fmla="*/ 5026569 h 5096785"/>
              <a:gd name="connsiteX114" fmla="*/ 5127678 w 12192000"/>
              <a:gd name="connsiteY114" fmla="*/ 5032947 h 5096785"/>
              <a:gd name="connsiteX115" fmla="*/ 5113147 w 12192000"/>
              <a:gd name="connsiteY115" fmla="*/ 5035818 h 5096785"/>
              <a:gd name="connsiteX116" fmla="*/ 5107301 w 12192000"/>
              <a:gd name="connsiteY116" fmla="*/ 5036672 h 5096785"/>
              <a:gd name="connsiteX117" fmla="*/ 5093215 w 12192000"/>
              <a:gd name="connsiteY117" fmla="*/ 5032880 h 5096785"/>
              <a:gd name="connsiteX118" fmla="*/ 5077058 w 12192000"/>
              <a:gd name="connsiteY118" fmla="*/ 5038681 h 5096785"/>
              <a:gd name="connsiteX119" fmla="*/ 5057349 w 12192000"/>
              <a:gd name="connsiteY119" fmla="*/ 5036015 h 5096785"/>
              <a:gd name="connsiteX120" fmla="*/ 5053945 w 12192000"/>
              <a:gd name="connsiteY120" fmla="*/ 5041952 h 5096785"/>
              <a:gd name="connsiteX121" fmla="*/ 5040021 w 12192000"/>
              <a:gd name="connsiteY121" fmla="*/ 5050052 h 5096785"/>
              <a:gd name="connsiteX122" fmla="*/ 5025913 w 12192000"/>
              <a:gd name="connsiteY122" fmla="*/ 5046535 h 5096785"/>
              <a:gd name="connsiteX123" fmla="*/ 4998218 w 12192000"/>
              <a:gd name="connsiteY123" fmla="*/ 5048065 h 5096785"/>
              <a:gd name="connsiteX124" fmla="*/ 4991008 w 12192000"/>
              <a:gd name="connsiteY124" fmla="*/ 5050439 h 5096785"/>
              <a:gd name="connsiteX125" fmla="*/ 4963503 w 12192000"/>
              <a:gd name="connsiteY125" fmla="*/ 5047575 h 5096785"/>
              <a:gd name="connsiteX126" fmla="*/ 4921053 w 12192000"/>
              <a:gd name="connsiteY126" fmla="*/ 5048925 h 5096785"/>
              <a:gd name="connsiteX127" fmla="*/ 4873420 w 12192000"/>
              <a:gd name="connsiteY127" fmla="*/ 5054929 h 5096785"/>
              <a:gd name="connsiteX128" fmla="*/ 4858825 w 12192000"/>
              <a:gd name="connsiteY128" fmla="*/ 5051329 h 5096785"/>
              <a:gd name="connsiteX129" fmla="*/ 4769340 w 12192000"/>
              <a:gd name="connsiteY129" fmla="*/ 5053090 h 5096785"/>
              <a:gd name="connsiteX130" fmla="*/ 4744152 w 12192000"/>
              <a:gd name="connsiteY130" fmla="*/ 5053391 h 5096785"/>
              <a:gd name="connsiteX131" fmla="*/ 4723556 w 12192000"/>
              <a:gd name="connsiteY131" fmla="*/ 5059633 h 5096785"/>
              <a:gd name="connsiteX132" fmla="*/ 4719699 w 12192000"/>
              <a:gd name="connsiteY132" fmla="*/ 5066298 h 5096785"/>
              <a:gd name="connsiteX133" fmla="*/ 4706016 w 12192000"/>
              <a:gd name="connsiteY133" fmla="*/ 5067422 h 5096785"/>
              <a:gd name="connsiteX134" fmla="*/ 4702593 w 12192000"/>
              <a:gd name="connsiteY134" fmla="*/ 5068973 h 5096785"/>
              <a:gd name="connsiteX135" fmla="*/ 4682766 w 12192000"/>
              <a:gd name="connsiteY135" fmla="*/ 5076609 h 5096785"/>
              <a:gd name="connsiteX136" fmla="*/ 4634960 w 12192000"/>
              <a:gd name="connsiteY136" fmla="*/ 5061852 h 5096785"/>
              <a:gd name="connsiteX137" fmla="*/ 4580645 w 12192000"/>
              <a:gd name="connsiteY137" fmla="*/ 5069246 h 5096785"/>
              <a:gd name="connsiteX138" fmla="*/ 4368005 w 12192000"/>
              <a:gd name="connsiteY138" fmla="*/ 5057426 h 5096785"/>
              <a:gd name="connsiteX139" fmla="*/ 4339489 w 12192000"/>
              <a:gd name="connsiteY139" fmla="*/ 5080858 h 5096785"/>
              <a:gd name="connsiteX140" fmla="*/ 4253895 w 12192000"/>
              <a:gd name="connsiteY140" fmla="*/ 5085008 h 5096785"/>
              <a:gd name="connsiteX141" fmla="*/ 4117780 w 12192000"/>
              <a:gd name="connsiteY141" fmla="*/ 5045175 h 5096785"/>
              <a:gd name="connsiteX142" fmla="*/ 3960074 w 12192000"/>
              <a:gd name="connsiteY142" fmla="*/ 5050708 h 5096785"/>
              <a:gd name="connsiteX143" fmla="*/ 3947260 w 12192000"/>
              <a:gd name="connsiteY143" fmla="*/ 5041167 h 5096785"/>
              <a:gd name="connsiteX144" fmla="*/ 3931969 w 12192000"/>
              <a:gd name="connsiteY144" fmla="*/ 5035902 h 5096785"/>
              <a:gd name="connsiteX145" fmla="*/ 3929836 w 12192000"/>
              <a:gd name="connsiteY145" fmla="*/ 5036901 h 5096785"/>
              <a:gd name="connsiteX146" fmla="*/ 3911296 w 12192000"/>
              <a:gd name="connsiteY146" fmla="*/ 5035663 h 5096785"/>
              <a:gd name="connsiteX147" fmla="*/ 3907746 w 12192000"/>
              <a:gd name="connsiteY147" fmla="*/ 5032107 h 5096785"/>
              <a:gd name="connsiteX148" fmla="*/ 3895182 w 12192000"/>
              <a:gd name="connsiteY148" fmla="*/ 5030229 h 5096785"/>
              <a:gd name="connsiteX149" fmla="*/ 3870866 w 12192000"/>
              <a:gd name="connsiteY149" fmla="*/ 5023753 h 5096785"/>
              <a:gd name="connsiteX150" fmla="*/ 3865913 w 12192000"/>
              <a:gd name="connsiteY150" fmla="*/ 5025143 h 5096785"/>
              <a:gd name="connsiteX151" fmla="*/ 3828606 w 12192000"/>
              <a:gd name="connsiteY151" fmla="*/ 5019426 h 5096785"/>
              <a:gd name="connsiteX152" fmla="*/ 3827901 w 12192000"/>
              <a:gd name="connsiteY152" fmla="*/ 5020583 h 5096785"/>
              <a:gd name="connsiteX153" fmla="*/ 3816543 w 12192000"/>
              <a:gd name="connsiteY153" fmla="*/ 5024366 h 5096785"/>
              <a:gd name="connsiteX154" fmla="*/ 3795278 w 12192000"/>
              <a:gd name="connsiteY154" fmla="*/ 5028779 h 5096785"/>
              <a:gd name="connsiteX155" fmla="*/ 3743858 w 12192000"/>
              <a:gd name="connsiteY155" fmla="*/ 5054237 h 5096785"/>
              <a:gd name="connsiteX156" fmla="*/ 3704945 w 12192000"/>
              <a:gd name="connsiteY156" fmla="*/ 5048413 h 5096785"/>
              <a:gd name="connsiteX157" fmla="*/ 3696992 w 12192000"/>
              <a:gd name="connsiteY157" fmla="*/ 5047914 h 5096785"/>
              <a:gd name="connsiteX158" fmla="*/ 3696780 w 12192000"/>
              <a:gd name="connsiteY158" fmla="*/ 5048181 h 5096785"/>
              <a:gd name="connsiteX159" fmla="*/ 3688290 w 12192000"/>
              <a:gd name="connsiteY159" fmla="*/ 5048204 h 5096785"/>
              <a:gd name="connsiteX160" fmla="*/ 3682486 w 12192000"/>
              <a:gd name="connsiteY160" fmla="*/ 5047000 h 5096785"/>
              <a:gd name="connsiteX161" fmla="*/ 3667056 w 12192000"/>
              <a:gd name="connsiteY161" fmla="*/ 5046030 h 5096785"/>
              <a:gd name="connsiteX162" fmla="*/ 3661403 w 12192000"/>
              <a:gd name="connsiteY162" fmla="*/ 5047537 h 5096785"/>
              <a:gd name="connsiteX163" fmla="*/ 3658673 w 12192000"/>
              <a:gd name="connsiteY163" fmla="*/ 5050790 h 5096785"/>
              <a:gd name="connsiteX164" fmla="*/ 3657333 w 12192000"/>
              <a:gd name="connsiteY164" fmla="*/ 5050325 h 5096785"/>
              <a:gd name="connsiteX165" fmla="*/ 3626778 w 12192000"/>
              <a:gd name="connsiteY165" fmla="*/ 5057882 h 5096785"/>
              <a:gd name="connsiteX166" fmla="*/ 3560067 w 12192000"/>
              <a:gd name="connsiteY166" fmla="*/ 5064266 h 5096785"/>
              <a:gd name="connsiteX167" fmla="*/ 3522641 w 12192000"/>
              <a:gd name="connsiteY167" fmla="*/ 5063654 h 5096785"/>
              <a:gd name="connsiteX168" fmla="*/ 3419275 w 12192000"/>
              <a:gd name="connsiteY168" fmla="*/ 5066646 h 5096785"/>
              <a:gd name="connsiteX169" fmla="*/ 3314869 w 12192000"/>
              <a:gd name="connsiteY169" fmla="*/ 5073197 h 5096785"/>
              <a:gd name="connsiteX170" fmla="*/ 3259088 w 12192000"/>
              <a:gd name="connsiteY170" fmla="*/ 5096363 h 5096785"/>
              <a:gd name="connsiteX171" fmla="*/ 3253104 w 12192000"/>
              <a:gd name="connsiteY171" fmla="*/ 5096785 h 5096785"/>
              <a:gd name="connsiteX172" fmla="*/ 3238751 w 12192000"/>
              <a:gd name="connsiteY172" fmla="*/ 5092996 h 5096785"/>
              <a:gd name="connsiteX173" fmla="*/ 3233681 w 12192000"/>
              <a:gd name="connsiteY173" fmla="*/ 5090758 h 5096785"/>
              <a:gd name="connsiteX174" fmla="*/ 3225562 w 12192000"/>
              <a:gd name="connsiteY174" fmla="*/ 5089215 h 5096785"/>
              <a:gd name="connsiteX175" fmla="*/ 3225260 w 12192000"/>
              <a:gd name="connsiteY175" fmla="*/ 5089437 h 5096785"/>
              <a:gd name="connsiteX176" fmla="*/ 3217859 w 12192000"/>
              <a:gd name="connsiteY176" fmla="*/ 5087484 h 5096785"/>
              <a:gd name="connsiteX177" fmla="*/ 3182980 w 12192000"/>
              <a:gd name="connsiteY177" fmla="*/ 5074650 h 5096785"/>
              <a:gd name="connsiteX178" fmla="*/ 3123938 w 12192000"/>
              <a:gd name="connsiteY178" fmla="*/ 5089912 h 5096785"/>
              <a:gd name="connsiteX179" fmla="*/ 3101912 w 12192000"/>
              <a:gd name="connsiteY179" fmla="*/ 5090281 h 5096785"/>
              <a:gd name="connsiteX180" fmla="*/ 3089591 w 12192000"/>
              <a:gd name="connsiteY180" fmla="*/ 5091865 h 5096785"/>
              <a:gd name="connsiteX181" fmla="*/ 3088465 w 12192000"/>
              <a:gd name="connsiteY181" fmla="*/ 5092858 h 5096785"/>
              <a:gd name="connsiteX182" fmla="*/ 3055081 w 12192000"/>
              <a:gd name="connsiteY182" fmla="*/ 5080424 h 5096785"/>
              <a:gd name="connsiteX183" fmla="*/ 3049807 w 12192000"/>
              <a:gd name="connsiteY183" fmla="*/ 5080860 h 5096785"/>
              <a:gd name="connsiteX184" fmla="*/ 3029122 w 12192000"/>
              <a:gd name="connsiteY184" fmla="*/ 5070085 h 5096785"/>
              <a:gd name="connsiteX185" fmla="*/ 3017862 w 12192000"/>
              <a:gd name="connsiteY185" fmla="*/ 5065942 h 5096785"/>
              <a:gd name="connsiteX186" fmla="*/ 3015868 w 12192000"/>
              <a:gd name="connsiteY186" fmla="*/ 5061832 h 5096785"/>
              <a:gd name="connsiteX187" fmla="*/ 2998644 w 12192000"/>
              <a:gd name="connsiteY187" fmla="*/ 5057210 h 5096785"/>
              <a:gd name="connsiteX188" fmla="*/ 2996219 w 12192000"/>
              <a:gd name="connsiteY188" fmla="*/ 5057788 h 5096785"/>
              <a:gd name="connsiteX189" fmla="*/ 2983676 w 12192000"/>
              <a:gd name="connsiteY189" fmla="*/ 5049852 h 5096785"/>
              <a:gd name="connsiteX190" fmla="*/ 2903609 w 12192000"/>
              <a:gd name="connsiteY190" fmla="*/ 4998457 h 5096785"/>
              <a:gd name="connsiteX191" fmla="*/ 2758830 w 12192000"/>
              <a:gd name="connsiteY191" fmla="*/ 4974760 h 5096785"/>
              <a:gd name="connsiteX192" fmla="*/ 2532669 w 12192000"/>
              <a:gd name="connsiteY192" fmla="*/ 4940573 h 5096785"/>
              <a:gd name="connsiteX193" fmla="*/ 2389931 w 12192000"/>
              <a:gd name="connsiteY193" fmla="*/ 4905785 h 5096785"/>
              <a:gd name="connsiteX194" fmla="*/ 2335186 w 12192000"/>
              <a:gd name="connsiteY194" fmla="*/ 4902957 h 5096785"/>
              <a:gd name="connsiteX195" fmla="*/ 2295307 w 12192000"/>
              <a:gd name="connsiteY195" fmla="*/ 4879800 h 5096785"/>
              <a:gd name="connsiteX196" fmla="*/ 2273393 w 12192000"/>
              <a:gd name="connsiteY196" fmla="*/ 4883565 h 5096785"/>
              <a:gd name="connsiteX197" fmla="*/ 2269523 w 12192000"/>
              <a:gd name="connsiteY197" fmla="*/ 4884442 h 5096785"/>
              <a:gd name="connsiteX198" fmla="*/ 2256015 w 12192000"/>
              <a:gd name="connsiteY198" fmla="*/ 4883014 h 5096785"/>
              <a:gd name="connsiteX199" fmla="*/ 2249731 w 12192000"/>
              <a:gd name="connsiteY199" fmla="*/ 4888778 h 5096785"/>
              <a:gd name="connsiteX200" fmla="*/ 2227629 w 12192000"/>
              <a:gd name="connsiteY200" fmla="*/ 4891047 h 5096785"/>
              <a:gd name="connsiteX201" fmla="*/ 2203460 w 12192000"/>
              <a:gd name="connsiteY201" fmla="*/ 4886696 h 5096785"/>
              <a:gd name="connsiteX202" fmla="*/ 2091528 w 12192000"/>
              <a:gd name="connsiteY202" fmla="*/ 4859155 h 5096785"/>
              <a:gd name="connsiteX203" fmla="*/ 2022901 w 12192000"/>
              <a:gd name="connsiteY203" fmla="*/ 4846594 h 5096785"/>
              <a:gd name="connsiteX204" fmla="*/ 1994227 w 12192000"/>
              <a:gd name="connsiteY204" fmla="*/ 4847973 h 5096785"/>
              <a:gd name="connsiteX205" fmla="*/ 1955936 w 12192000"/>
              <a:gd name="connsiteY205" fmla="*/ 4845765 h 5096785"/>
              <a:gd name="connsiteX206" fmla="*/ 1741924 w 12192000"/>
              <a:gd name="connsiteY206" fmla="*/ 4808054 h 5096785"/>
              <a:gd name="connsiteX207" fmla="*/ 1734410 w 12192000"/>
              <a:gd name="connsiteY207" fmla="*/ 4811675 h 5096785"/>
              <a:gd name="connsiteX208" fmla="*/ 1691423 w 12192000"/>
              <a:gd name="connsiteY208" fmla="*/ 4802777 h 5096785"/>
              <a:gd name="connsiteX209" fmla="*/ 1554504 w 12192000"/>
              <a:gd name="connsiteY209" fmla="*/ 4739985 h 5096785"/>
              <a:gd name="connsiteX210" fmla="*/ 1470119 w 12192000"/>
              <a:gd name="connsiteY210" fmla="*/ 4723470 h 5096785"/>
              <a:gd name="connsiteX211" fmla="*/ 1437967 w 12192000"/>
              <a:gd name="connsiteY211" fmla="*/ 4722710 h 5096785"/>
              <a:gd name="connsiteX212" fmla="*/ 1384234 w 12192000"/>
              <a:gd name="connsiteY212" fmla="*/ 4721117 h 5096785"/>
              <a:gd name="connsiteX213" fmla="*/ 1338647 w 12192000"/>
              <a:gd name="connsiteY213" fmla="*/ 4732483 h 5096785"/>
              <a:gd name="connsiteX214" fmla="*/ 1295869 w 12192000"/>
              <a:gd name="connsiteY214" fmla="*/ 4726175 h 5096785"/>
              <a:gd name="connsiteX215" fmla="*/ 1292949 w 12192000"/>
              <a:gd name="connsiteY215" fmla="*/ 4708469 h 5096785"/>
              <a:gd name="connsiteX216" fmla="*/ 1244908 w 12192000"/>
              <a:gd name="connsiteY216" fmla="*/ 4706993 h 5096785"/>
              <a:gd name="connsiteX217" fmla="*/ 1171266 w 12192000"/>
              <a:gd name="connsiteY217" fmla="*/ 4706535 h 5096785"/>
              <a:gd name="connsiteX218" fmla="*/ 1160868 w 12192000"/>
              <a:gd name="connsiteY218" fmla="*/ 4701936 h 5096785"/>
              <a:gd name="connsiteX219" fmla="*/ 1147599 w 12192000"/>
              <a:gd name="connsiteY219" fmla="*/ 4714833 h 5096785"/>
              <a:gd name="connsiteX220" fmla="*/ 1119603 w 12192000"/>
              <a:gd name="connsiteY220" fmla="*/ 4721303 h 5096785"/>
              <a:gd name="connsiteX221" fmla="*/ 997851 w 12192000"/>
              <a:gd name="connsiteY221" fmla="*/ 4722336 h 5096785"/>
              <a:gd name="connsiteX222" fmla="*/ 976455 w 12192000"/>
              <a:gd name="connsiteY222" fmla="*/ 4726407 h 5096785"/>
              <a:gd name="connsiteX223" fmla="*/ 949939 w 12192000"/>
              <a:gd name="connsiteY223" fmla="*/ 4719699 h 5096785"/>
              <a:gd name="connsiteX224" fmla="*/ 894148 w 12192000"/>
              <a:gd name="connsiteY224" fmla="*/ 4710406 h 5096785"/>
              <a:gd name="connsiteX225" fmla="*/ 857990 w 12192000"/>
              <a:gd name="connsiteY225" fmla="*/ 4696844 h 5096785"/>
              <a:gd name="connsiteX226" fmla="*/ 848649 w 12192000"/>
              <a:gd name="connsiteY226" fmla="*/ 4704021 h 5096785"/>
              <a:gd name="connsiteX227" fmla="*/ 826436 w 12192000"/>
              <a:gd name="connsiteY227" fmla="*/ 4707421 h 5096785"/>
              <a:gd name="connsiteX228" fmla="*/ 733052 w 12192000"/>
              <a:gd name="connsiteY228" fmla="*/ 4701884 h 5096785"/>
              <a:gd name="connsiteX229" fmla="*/ 716185 w 12192000"/>
              <a:gd name="connsiteY229" fmla="*/ 4703827 h 5096785"/>
              <a:gd name="connsiteX230" fmla="*/ 696663 w 12192000"/>
              <a:gd name="connsiteY230" fmla="*/ 4697420 h 5096785"/>
              <a:gd name="connsiteX231" fmla="*/ 582722 w 12192000"/>
              <a:gd name="connsiteY231" fmla="*/ 4658637 h 5096785"/>
              <a:gd name="connsiteX232" fmla="*/ 581118 w 12192000"/>
              <a:gd name="connsiteY232" fmla="*/ 4654120 h 5096785"/>
              <a:gd name="connsiteX233" fmla="*/ 546453 w 12192000"/>
              <a:gd name="connsiteY233" fmla="*/ 4652542 h 5096785"/>
              <a:gd name="connsiteX234" fmla="*/ 536773 w 12192000"/>
              <a:gd name="connsiteY234" fmla="*/ 4644609 h 5096785"/>
              <a:gd name="connsiteX235" fmla="*/ 518899 w 12192000"/>
              <a:gd name="connsiteY235" fmla="*/ 4642839 h 5096785"/>
              <a:gd name="connsiteX236" fmla="*/ 388896 w 12192000"/>
              <a:gd name="connsiteY236" fmla="*/ 4619173 h 5096785"/>
              <a:gd name="connsiteX237" fmla="*/ 366479 w 12192000"/>
              <a:gd name="connsiteY237" fmla="*/ 4618896 h 5096785"/>
              <a:gd name="connsiteX238" fmla="*/ 342781 w 12192000"/>
              <a:gd name="connsiteY238" fmla="*/ 4601239 h 5096785"/>
              <a:gd name="connsiteX239" fmla="*/ 255925 w 12192000"/>
              <a:gd name="connsiteY239" fmla="*/ 4598685 h 5096785"/>
              <a:gd name="connsiteX240" fmla="*/ 226919 w 12192000"/>
              <a:gd name="connsiteY240" fmla="*/ 4598460 h 5096785"/>
              <a:gd name="connsiteX241" fmla="*/ 213925 w 12192000"/>
              <a:gd name="connsiteY241" fmla="*/ 4597783 h 5096785"/>
              <a:gd name="connsiteX242" fmla="*/ 215196 w 12192000"/>
              <a:gd name="connsiteY242" fmla="*/ 4588576 h 5096785"/>
              <a:gd name="connsiteX243" fmla="*/ 180214 w 12192000"/>
              <a:gd name="connsiteY243" fmla="*/ 4583701 h 5096785"/>
              <a:gd name="connsiteX244" fmla="*/ 83203 w 12192000"/>
              <a:gd name="connsiteY244" fmla="*/ 4531664 h 5096785"/>
              <a:gd name="connsiteX245" fmla="*/ 4106 w 12192000"/>
              <a:gd name="connsiteY245" fmla="*/ 4517202 h 5096785"/>
              <a:gd name="connsiteX246" fmla="*/ 0 w 12192000"/>
              <a:gd name="connsiteY246" fmla="*/ 4516084 h 5096785"/>
              <a:gd name="connsiteX247" fmla="*/ 0 w 12192000"/>
              <a:gd name="connsiteY24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4285 w 12192000"/>
              <a:gd name="connsiteY15" fmla="*/ 4246460 h 5096785"/>
              <a:gd name="connsiteX16" fmla="*/ 9720786 w 12192000"/>
              <a:gd name="connsiteY16" fmla="*/ 4265611 h 5096785"/>
              <a:gd name="connsiteX17" fmla="*/ 9652162 w 12192000"/>
              <a:gd name="connsiteY17" fmla="*/ 4252712 h 5096785"/>
              <a:gd name="connsiteX18" fmla="*/ 9543973 w 12192000"/>
              <a:gd name="connsiteY18" fmla="*/ 4245802 h 5096785"/>
              <a:gd name="connsiteX19" fmla="*/ 9528747 w 12192000"/>
              <a:gd name="connsiteY19" fmla="*/ 4251724 h 5096785"/>
              <a:gd name="connsiteX20" fmla="*/ 9436976 w 12192000"/>
              <a:gd name="connsiteY20" fmla="*/ 4269351 h 5096785"/>
              <a:gd name="connsiteX21" fmla="*/ 9371827 w 12192000"/>
              <a:gd name="connsiteY21" fmla="*/ 4303912 h 5096785"/>
              <a:gd name="connsiteX22" fmla="*/ 9260304 w 12192000"/>
              <a:gd name="connsiteY22" fmla="*/ 4328021 h 5096785"/>
              <a:gd name="connsiteX23" fmla="*/ 9148799 w 12192000"/>
              <a:gd name="connsiteY23" fmla="*/ 4348506 h 5096785"/>
              <a:gd name="connsiteX24" fmla="*/ 9107898 w 12192000"/>
              <a:gd name="connsiteY24" fmla="*/ 4354282 h 5096785"/>
              <a:gd name="connsiteX25" fmla="*/ 9037321 w 12192000"/>
              <a:gd name="connsiteY25" fmla="*/ 4371817 h 5096785"/>
              <a:gd name="connsiteX26" fmla="*/ 8990743 w 12192000"/>
              <a:gd name="connsiteY26" fmla="*/ 4382161 h 5096785"/>
              <a:gd name="connsiteX27" fmla="*/ 8979819 w 12192000"/>
              <a:gd name="connsiteY27" fmla="*/ 4366419 h 5096785"/>
              <a:gd name="connsiteX28" fmla="*/ 8936044 w 12192000"/>
              <a:gd name="connsiteY28" fmla="*/ 4370992 h 5096785"/>
              <a:gd name="connsiteX29" fmla="*/ 8897707 w 12192000"/>
              <a:gd name="connsiteY29" fmla="*/ 4392673 h 5096785"/>
              <a:gd name="connsiteX30" fmla="*/ 8845635 w 12192000"/>
              <a:gd name="connsiteY30" fmla="*/ 4404300 h 5096785"/>
              <a:gd name="connsiteX31" fmla="*/ 8814562 w 12192000"/>
              <a:gd name="connsiteY31" fmla="*/ 4411434 h 5096785"/>
              <a:gd name="connsiteX32" fmla="*/ 8726349 w 12192000"/>
              <a:gd name="connsiteY32" fmla="*/ 4416668 h 5096785"/>
              <a:gd name="connsiteX33" fmla="*/ 8566678 w 12192000"/>
              <a:gd name="connsiteY33" fmla="*/ 4391711 h 5096785"/>
              <a:gd name="connsiteX34" fmla="*/ 8521516 w 12192000"/>
              <a:gd name="connsiteY34" fmla="*/ 4393927 h 5096785"/>
              <a:gd name="connsiteX35" fmla="*/ 8515998 w 12192000"/>
              <a:gd name="connsiteY35" fmla="*/ 4399124 h 5096785"/>
              <a:gd name="connsiteX36" fmla="*/ 8449547 w 12192000"/>
              <a:gd name="connsiteY36" fmla="*/ 4383170 h 5096785"/>
              <a:gd name="connsiteX37" fmla="*/ 8360285 w 12192000"/>
              <a:gd name="connsiteY37" fmla="*/ 4398502 h 5096785"/>
              <a:gd name="connsiteX38" fmla="*/ 8256584 w 12192000"/>
              <a:gd name="connsiteY38" fmla="*/ 4423564 h 5096785"/>
              <a:gd name="connsiteX39" fmla="*/ 8229821 w 12192000"/>
              <a:gd name="connsiteY39" fmla="*/ 4431840 h 5096785"/>
              <a:gd name="connsiteX40" fmla="*/ 8158476 w 12192000"/>
              <a:gd name="connsiteY40" fmla="*/ 4436904 h 5096785"/>
              <a:gd name="connsiteX41" fmla="*/ 7993707 w 12192000"/>
              <a:gd name="connsiteY41" fmla="*/ 4447962 h 5096785"/>
              <a:gd name="connsiteX42" fmla="*/ 7990346 w 12192000"/>
              <a:gd name="connsiteY42" fmla="*/ 4454853 h 5096785"/>
              <a:gd name="connsiteX43" fmla="*/ 7976786 w 12192000"/>
              <a:gd name="connsiteY43" fmla="*/ 4456820 h 5096785"/>
              <a:gd name="connsiteX44" fmla="*/ 7973491 w 12192000"/>
              <a:gd name="connsiteY44" fmla="*/ 4458577 h 5096785"/>
              <a:gd name="connsiteX45" fmla="*/ 7954281 w 12192000"/>
              <a:gd name="connsiteY45" fmla="*/ 4467421 h 5096785"/>
              <a:gd name="connsiteX46" fmla="*/ 7905540 w 12192000"/>
              <a:gd name="connsiteY46" fmla="*/ 4455628 h 5096785"/>
              <a:gd name="connsiteX47" fmla="*/ 7851932 w 12192000"/>
              <a:gd name="connsiteY47" fmla="*/ 4466353 h 5096785"/>
              <a:gd name="connsiteX48" fmla="*/ 7639078 w 12192000"/>
              <a:gd name="connsiteY48" fmla="*/ 4467635 h 5096785"/>
              <a:gd name="connsiteX49" fmla="*/ 7612359 w 12192000"/>
              <a:gd name="connsiteY49" fmla="*/ 4492789 h 5096785"/>
              <a:gd name="connsiteX50" fmla="*/ 7527328 w 12192000"/>
              <a:gd name="connsiteY50" fmla="*/ 4502199 h 5096785"/>
              <a:gd name="connsiteX51" fmla="*/ 7388717 w 12192000"/>
              <a:gd name="connsiteY51" fmla="*/ 4470799 h 5096785"/>
              <a:gd name="connsiteX52" fmla="*/ 7231898 w 12192000"/>
              <a:gd name="connsiteY52" fmla="*/ 4486028 h 5096785"/>
              <a:gd name="connsiteX53" fmla="*/ 7218425 w 12192000"/>
              <a:gd name="connsiteY53" fmla="*/ 4477288 h 5096785"/>
              <a:gd name="connsiteX54" fmla="*/ 7202795 w 12192000"/>
              <a:gd name="connsiteY54" fmla="*/ 4472972 h 5096785"/>
              <a:gd name="connsiteX55" fmla="*/ 7200744 w 12192000"/>
              <a:gd name="connsiteY55" fmla="*/ 4474099 h 5096785"/>
              <a:gd name="connsiteX56" fmla="*/ 7182163 w 12192000"/>
              <a:gd name="connsiteY56" fmla="*/ 4474005 h 5096785"/>
              <a:gd name="connsiteX57" fmla="*/ 7178368 w 12192000"/>
              <a:gd name="connsiteY57" fmla="*/ 4470673 h 5096785"/>
              <a:gd name="connsiteX58" fmla="*/ 7165705 w 12192000"/>
              <a:gd name="connsiteY58" fmla="*/ 4469569 h 5096785"/>
              <a:gd name="connsiteX59" fmla="*/ 7140991 w 12192000"/>
              <a:gd name="connsiteY59" fmla="*/ 4464599 h 5096785"/>
              <a:gd name="connsiteX60" fmla="*/ 7136152 w 12192000"/>
              <a:gd name="connsiteY60" fmla="*/ 4466292 h 5096785"/>
              <a:gd name="connsiteX61" fmla="*/ 7098544 w 12192000"/>
              <a:gd name="connsiteY61" fmla="*/ 4462879 h 5096785"/>
              <a:gd name="connsiteX62" fmla="*/ 7097922 w 12192000"/>
              <a:gd name="connsiteY62" fmla="*/ 4464077 h 5096785"/>
              <a:gd name="connsiteX63" fmla="*/ 7086877 w 12192000"/>
              <a:gd name="connsiteY63" fmla="*/ 4468554 h 5096785"/>
              <a:gd name="connsiteX64" fmla="*/ 7065999 w 12192000"/>
              <a:gd name="connsiteY64" fmla="*/ 4474270 h 5096785"/>
              <a:gd name="connsiteX65" fmla="*/ 7016598 w 12192000"/>
              <a:gd name="connsiteY65" fmla="*/ 4502855 h 5096785"/>
              <a:gd name="connsiteX66" fmla="*/ 6977375 w 12192000"/>
              <a:gd name="connsiteY66" fmla="*/ 4499434 h 5096785"/>
              <a:gd name="connsiteX67" fmla="*/ 6969409 w 12192000"/>
              <a:gd name="connsiteY67" fmla="*/ 4499424 h 5096785"/>
              <a:gd name="connsiteX68" fmla="*/ 6969218 w 12192000"/>
              <a:gd name="connsiteY68" fmla="*/ 4499704 h 5096785"/>
              <a:gd name="connsiteX69" fmla="*/ 6960755 w 12192000"/>
              <a:gd name="connsiteY69" fmla="*/ 4500249 h 5096785"/>
              <a:gd name="connsiteX70" fmla="*/ 6954882 w 12192000"/>
              <a:gd name="connsiteY70" fmla="*/ 4499405 h 5096785"/>
              <a:gd name="connsiteX71" fmla="*/ 6939428 w 12192000"/>
              <a:gd name="connsiteY71" fmla="*/ 4499385 h 5096785"/>
              <a:gd name="connsiteX72" fmla="*/ 6933902 w 12192000"/>
              <a:gd name="connsiteY72" fmla="*/ 4501239 h 5096785"/>
              <a:gd name="connsiteX73" fmla="*/ 6891244 w 12192000"/>
              <a:gd name="connsiteY73" fmla="*/ 4536371 h 5096785"/>
              <a:gd name="connsiteX74" fmla="*/ 6794496 w 12192000"/>
              <a:gd name="connsiteY74" fmla="*/ 4567924 h 5096785"/>
              <a:gd name="connsiteX75" fmla="*/ 6574528 w 12192000"/>
              <a:gd name="connsiteY75" fmla="*/ 4641155 h 5096785"/>
              <a:gd name="connsiteX76" fmla="*/ 6573036 w 12192000"/>
              <a:gd name="connsiteY76" fmla="*/ 4641049 h 5096785"/>
              <a:gd name="connsiteX77" fmla="*/ 6571920 w 12192000"/>
              <a:gd name="connsiteY77" fmla="*/ 4644739 h 5096785"/>
              <a:gd name="connsiteX78" fmla="*/ 6552021 w 12192000"/>
              <a:gd name="connsiteY78" fmla="*/ 4650379 h 5096785"/>
              <a:gd name="connsiteX79" fmla="*/ 6545925 w 12192000"/>
              <a:gd name="connsiteY79" fmla="*/ 4650675 h 5096785"/>
              <a:gd name="connsiteX80" fmla="*/ 6537822 w 12192000"/>
              <a:gd name="connsiteY80" fmla="*/ 4652769 h 5096785"/>
              <a:gd name="connsiteX81" fmla="*/ 6537743 w 12192000"/>
              <a:gd name="connsiteY81" fmla="*/ 4653068 h 5096785"/>
              <a:gd name="connsiteX82" fmla="*/ 6490057 w 12192000"/>
              <a:gd name="connsiteY82" fmla="*/ 4658624 h 5096785"/>
              <a:gd name="connsiteX83" fmla="*/ 6386800 w 12192000"/>
              <a:gd name="connsiteY83" fmla="*/ 4715431 h 5096785"/>
              <a:gd name="connsiteX84" fmla="*/ 6382703 w 12192000"/>
              <a:gd name="connsiteY84" fmla="*/ 4717930 h 5096785"/>
              <a:gd name="connsiteX85" fmla="*/ 6356495 w 12192000"/>
              <a:gd name="connsiteY85" fmla="*/ 4717843 h 5096785"/>
              <a:gd name="connsiteX86" fmla="*/ 6343628 w 12192000"/>
              <a:gd name="connsiteY86" fmla="*/ 4719161 h 5096785"/>
              <a:gd name="connsiteX87" fmla="*/ 6338605 w 12192000"/>
              <a:gd name="connsiteY87" fmla="*/ 4716723 h 5096785"/>
              <a:gd name="connsiteX88" fmla="*/ 6320318 w 12192000"/>
              <a:gd name="connsiteY88" fmla="*/ 4720095 h 5096785"/>
              <a:gd name="connsiteX89" fmla="*/ 6318742 w 12192000"/>
              <a:gd name="connsiteY89" fmla="*/ 4721541 h 5096785"/>
              <a:gd name="connsiteX90" fmla="*/ 6301708 w 12192000"/>
              <a:gd name="connsiteY90" fmla="*/ 4720380 h 5096785"/>
              <a:gd name="connsiteX91" fmla="*/ 6285082 w 12192000"/>
              <a:gd name="connsiteY91" fmla="*/ 4714639 h 5096785"/>
              <a:gd name="connsiteX92" fmla="*/ 6136936 w 12192000"/>
              <a:gd name="connsiteY92" fmla="*/ 4758246 h 5096785"/>
              <a:gd name="connsiteX93" fmla="*/ 5988578 w 12192000"/>
              <a:gd name="connsiteY93" fmla="*/ 4754427 h 5096785"/>
              <a:gd name="connsiteX94" fmla="*/ 5908701 w 12192000"/>
              <a:gd name="connsiteY94" fmla="*/ 4779160 h 5096785"/>
              <a:gd name="connsiteX95" fmla="*/ 5892219 w 12192000"/>
              <a:gd name="connsiteY95" fmla="*/ 4807892 h 5096785"/>
              <a:gd name="connsiteX96" fmla="*/ 5683612 w 12192000"/>
              <a:gd name="connsiteY96" fmla="*/ 4848770 h 5096785"/>
              <a:gd name="connsiteX97" fmla="*/ 5635111 w 12192000"/>
              <a:gd name="connsiteY97" fmla="*/ 4868888 h 5096785"/>
              <a:gd name="connsiteX98" fmla="*/ 5582652 w 12192000"/>
              <a:gd name="connsiteY98" fmla="*/ 4866836 h 5096785"/>
              <a:gd name="connsiteX99" fmla="*/ 5567213 w 12192000"/>
              <a:gd name="connsiteY99" fmla="*/ 4878769 h 5096785"/>
              <a:gd name="connsiteX100" fmla="*/ 5564659 w 12192000"/>
              <a:gd name="connsiteY100" fmla="*/ 4881042 h 5096785"/>
              <a:gd name="connsiteX101" fmla="*/ 5552102 w 12192000"/>
              <a:gd name="connsiteY101" fmla="*/ 4885426 h 5096785"/>
              <a:gd name="connsiteX102" fmla="*/ 5551475 w 12192000"/>
              <a:gd name="connsiteY102" fmla="*/ 4892560 h 5096785"/>
              <a:gd name="connsiteX103" fmla="*/ 5534664 w 12192000"/>
              <a:gd name="connsiteY103" fmla="*/ 4903385 h 5096785"/>
              <a:gd name="connsiteX104" fmla="*/ 5510737 w 12192000"/>
              <a:gd name="connsiteY104" fmla="*/ 4909807 h 5096785"/>
              <a:gd name="connsiteX105" fmla="*/ 5393901 w 12192000"/>
              <a:gd name="connsiteY105" fmla="*/ 4933709 h 5096785"/>
              <a:gd name="connsiteX106" fmla="*/ 5325782 w 12192000"/>
              <a:gd name="connsiteY106" fmla="*/ 4951789 h 5096785"/>
              <a:gd name="connsiteX107" fmla="*/ 5302703 w 12192000"/>
              <a:gd name="connsiteY107" fmla="*/ 4964590 h 5096785"/>
              <a:gd name="connsiteX108" fmla="*/ 5268591 w 12192000"/>
              <a:gd name="connsiteY108" fmla="*/ 4978479 h 5096785"/>
              <a:gd name="connsiteX109" fmla="*/ 5210559 w 12192000"/>
              <a:gd name="connsiteY109" fmla="*/ 5007585 h 5096785"/>
              <a:gd name="connsiteX110" fmla="*/ 5177597 w 12192000"/>
              <a:gd name="connsiteY110" fmla="*/ 5015926 h 5096785"/>
              <a:gd name="connsiteX111" fmla="*/ 5160569 w 12192000"/>
              <a:gd name="connsiteY111" fmla="*/ 5025681 h 5096785"/>
              <a:gd name="connsiteX112" fmla="*/ 5152748 w 12192000"/>
              <a:gd name="connsiteY112" fmla="*/ 5026569 h 5096785"/>
              <a:gd name="connsiteX113" fmla="*/ 5127678 w 12192000"/>
              <a:gd name="connsiteY113" fmla="*/ 5032947 h 5096785"/>
              <a:gd name="connsiteX114" fmla="*/ 5113147 w 12192000"/>
              <a:gd name="connsiteY114" fmla="*/ 5035818 h 5096785"/>
              <a:gd name="connsiteX115" fmla="*/ 5107301 w 12192000"/>
              <a:gd name="connsiteY115" fmla="*/ 5036672 h 5096785"/>
              <a:gd name="connsiteX116" fmla="*/ 5093215 w 12192000"/>
              <a:gd name="connsiteY116" fmla="*/ 5032880 h 5096785"/>
              <a:gd name="connsiteX117" fmla="*/ 5077058 w 12192000"/>
              <a:gd name="connsiteY117" fmla="*/ 5038681 h 5096785"/>
              <a:gd name="connsiteX118" fmla="*/ 5057349 w 12192000"/>
              <a:gd name="connsiteY118" fmla="*/ 5036015 h 5096785"/>
              <a:gd name="connsiteX119" fmla="*/ 5053945 w 12192000"/>
              <a:gd name="connsiteY119" fmla="*/ 5041952 h 5096785"/>
              <a:gd name="connsiteX120" fmla="*/ 5040021 w 12192000"/>
              <a:gd name="connsiteY120" fmla="*/ 5050052 h 5096785"/>
              <a:gd name="connsiteX121" fmla="*/ 5025913 w 12192000"/>
              <a:gd name="connsiteY121" fmla="*/ 5046535 h 5096785"/>
              <a:gd name="connsiteX122" fmla="*/ 4998218 w 12192000"/>
              <a:gd name="connsiteY122" fmla="*/ 5048065 h 5096785"/>
              <a:gd name="connsiteX123" fmla="*/ 4991008 w 12192000"/>
              <a:gd name="connsiteY123" fmla="*/ 5050439 h 5096785"/>
              <a:gd name="connsiteX124" fmla="*/ 4963503 w 12192000"/>
              <a:gd name="connsiteY124" fmla="*/ 5047575 h 5096785"/>
              <a:gd name="connsiteX125" fmla="*/ 4921053 w 12192000"/>
              <a:gd name="connsiteY125" fmla="*/ 5048925 h 5096785"/>
              <a:gd name="connsiteX126" fmla="*/ 4873420 w 12192000"/>
              <a:gd name="connsiteY126" fmla="*/ 5054929 h 5096785"/>
              <a:gd name="connsiteX127" fmla="*/ 4858825 w 12192000"/>
              <a:gd name="connsiteY127" fmla="*/ 5051329 h 5096785"/>
              <a:gd name="connsiteX128" fmla="*/ 4769340 w 12192000"/>
              <a:gd name="connsiteY128" fmla="*/ 5053090 h 5096785"/>
              <a:gd name="connsiteX129" fmla="*/ 4744152 w 12192000"/>
              <a:gd name="connsiteY129" fmla="*/ 5053391 h 5096785"/>
              <a:gd name="connsiteX130" fmla="*/ 4723556 w 12192000"/>
              <a:gd name="connsiteY130" fmla="*/ 5059633 h 5096785"/>
              <a:gd name="connsiteX131" fmla="*/ 4719699 w 12192000"/>
              <a:gd name="connsiteY131" fmla="*/ 5066298 h 5096785"/>
              <a:gd name="connsiteX132" fmla="*/ 4706016 w 12192000"/>
              <a:gd name="connsiteY132" fmla="*/ 5067422 h 5096785"/>
              <a:gd name="connsiteX133" fmla="*/ 4702593 w 12192000"/>
              <a:gd name="connsiteY133" fmla="*/ 5068973 h 5096785"/>
              <a:gd name="connsiteX134" fmla="*/ 4682766 w 12192000"/>
              <a:gd name="connsiteY134" fmla="*/ 5076609 h 5096785"/>
              <a:gd name="connsiteX135" fmla="*/ 4634960 w 12192000"/>
              <a:gd name="connsiteY135" fmla="*/ 5061852 h 5096785"/>
              <a:gd name="connsiteX136" fmla="*/ 4580645 w 12192000"/>
              <a:gd name="connsiteY136" fmla="*/ 5069246 h 5096785"/>
              <a:gd name="connsiteX137" fmla="*/ 4368005 w 12192000"/>
              <a:gd name="connsiteY137" fmla="*/ 5057426 h 5096785"/>
              <a:gd name="connsiteX138" fmla="*/ 4339489 w 12192000"/>
              <a:gd name="connsiteY138" fmla="*/ 5080858 h 5096785"/>
              <a:gd name="connsiteX139" fmla="*/ 4253895 w 12192000"/>
              <a:gd name="connsiteY139" fmla="*/ 5085008 h 5096785"/>
              <a:gd name="connsiteX140" fmla="*/ 4117780 w 12192000"/>
              <a:gd name="connsiteY140" fmla="*/ 5045175 h 5096785"/>
              <a:gd name="connsiteX141" fmla="*/ 3960074 w 12192000"/>
              <a:gd name="connsiteY141" fmla="*/ 5050708 h 5096785"/>
              <a:gd name="connsiteX142" fmla="*/ 3947260 w 12192000"/>
              <a:gd name="connsiteY142" fmla="*/ 5041167 h 5096785"/>
              <a:gd name="connsiteX143" fmla="*/ 3931969 w 12192000"/>
              <a:gd name="connsiteY143" fmla="*/ 5035902 h 5096785"/>
              <a:gd name="connsiteX144" fmla="*/ 3929836 w 12192000"/>
              <a:gd name="connsiteY144" fmla="*/ 5036901 h 5096785"/>
              <a:gd name="connsiteX145" fmla="*/ 3911296 w 12192000"/>
              <a:gd name="connsiteY145" fmla="*/ 5035663 h 5096785"/>
              <a:gd name="connsiteX146" fmla="*/ 3907746 w 12192000"/>
              <a:gd name="connsiteY146" fmla="*/ 5032107 h 5096785"/>
              <a:gd name="connsiteX147" fmla="*/ 3895182 w 12192000"/>
              <a:gd name="connsiteY147" fmla="*/ 5030229 h 5096785"/>
              <a:gd name="connsiteX148" fmla="*/ 3870866 w 12192000"/>
              <a:gd name="connsiteY148" fmla="*/ 5023753 h 5096785"/>
              <a:gd name="connsiteX149" fmla="*/ 3865913 w 12192000"/>
              <a:gd name="connsiteY149" fmla="*/ 5025143 h 5096785"/>
              <a:gd name="connsiteX150" fmla="*/ 3828606 w 12192000"/>
              <a:gd name="connsiteY150" fmla="*/ 5019426 h 5096785"/>
              <a:gd name="connsiteX151" fmla="*/ 3827901 w 12192000"/>
              <a:gd name="connsiteY151" fmla="*/ 5020583 h 5096785"/>
              <a:gd name="connsiteX152" fmla="*/ 3816543 w 12192000"/>
              <a:gd name="connsiteY152" fmla="*/ 5024366 h 5096785"/>
              <a:gd name="connsiteX153" fmla="*/ 3795278 w 12192000"/>
              <a:gd name="connsiteY153" fmla="*/ 5028779 h 5096785"/>
              <a:gd name="connsiteX154" fmla="*/ 3743858 w 12192000"/>
              <a:gd name="connsiteY154" fmla="*/ 5054237 h 5096785"/>
              <a:gd name="connsiteX155" fmla="*/ 3704945 w 12192000"/>
              <a:gd name="connsiteY155" fmla="*/ 5048413 h 5096785"/>
              <a:gd name="connsiteX156" fmla="*/ 3696992 w 12192000"/>
              <a:gd name="connsiteY156" fmla="*/ 5047914 h 5096785"/>
              <a:gd name="connsiteX157" fmla="*/ 3696780 w 12192000"/>
              <a:gd name="connsiteY157" fmla="*/ 5048181 h 5096785"/>
              <a:gd name="connsiteX158" fmla="*/ 3688290 w 12192000"/>
              <a:gd name="connsiteY158" fmla="*/ 5048204 h 5096785"/>
              <a:gd name="connsiteX159" fmla="*/ 3682486 w 12192000"/>
              <a:gd name="connsiteY159" fmla="*/ 5047000 h 5096785"/>
              <a:gd name="connsiteX160" fmla="*/ 3667056 w 12192000"/>
              <a:gd name="connsiteY160" fmla="*/ 5046030 h 5096785"/>
              <a:gd name="connsiteX161" fmla="*/ 3661403 w 12192000"/>
              <a:gd name="connsiteY161" fmla="*/ 5047537 h 5096785"/>
              <a:gd name="connsiteX162" fmla="*/ 3658673 w 12192000"/>
              <a:gd name="connsiteY162" fmla="*/ 5050790 h 5096785"/>
              <a:gd name="connsiteX163" fmla="*/ 3657333 w 12192000"/>
              <a:gd name="connsiteY163" fmla="*/ 5050325 h 5096785"/>
              <a:gd name="connsiteX164" fmla="*/ 3626778 w 12192000"/>
              <a:gd name="connsiteY164" fmla="*/ 5057882 h 5096785"/>
              <a:gd name="connsiteX165" fmla="*/ 3560067 w 12192000"/>
              <a:gd name="connsiteY165" fmla="*/ 5064266 h 5096785"/>
              <a:gd name="connsiteX166" fmla="*/ 3522641 w 12192000"/>
              <a:gd name="connsiteY166" fmla="*/ 5063654 h 5096785"/>
              <a:gd name="connsiteX167" fmla="*/ 3419275 w 12192000"/>
              <a:gd name="connsiteY167" fmla="*/ 5066646 h 5096785"/>
              <a:gd name="connsiteX168" fmla="*/ 3314869 w 12192000"/>
              <a:gd name="connsiteY168" fmla="*/ 5073197 h 5096785"/>
              <a:gd name="connsiteX169" fmla="*/ 3259088 w 12192000"/>
              <a:gd name="connsiteY169" fmla="*/ 5096363 h 5096785"/>
              <a:gd name="connsiteX170" fmla="*/ 3253104 w 12192000"/>
              <a:gd name="connsiteY170" fmla="*/ 5096785 h 5096785"/>
              <a:gd name="connsiteX171" fmla="*/ 3238751 w 12192000"/>
              <a:gd name="connsiteY171" fmla="*/ 5092996 h 5096785"/>
              <a:gd name="connsiteX172" fmla="*/ 3233681 w 12192000"/>
              <a:gd name="connsiteY172" fmla="*/ 5090758 h 5096785"/>
              <a:gd name="connsiteX173" fmla="*/ 3225562 w 12192000"/>
              <a:gd name="connsiteY173" fmla="*/ 5089215 h 5096785"/>
              <a:gd name="connsiteX174" fmla="*/ 3225260 w 12192000"/>
              <a:gd name="connsiteY174" fmla="*/ 5089437 h 5096785"/>
              <a:gd name="connsiteX175" fmla="*/ 3217859 w 12192000"/>
              <a:gd name="connsiteY175" fmla="*/ 5087484 h 5096785"/>
              <a:gd name="connsiteX176" fmla="*/ 3182980 w 12192000"/>
              <a:gd name="connsiteY176" fmla="*/ 5074650 h 5096785"/>
              <a:gd name="connsiteX177" fmla="*/ 3123938 w 12192000"/>
              <a:gd name="connsiteY177" fmla="*/ 5089912 h 5096785"/>
              <a:gd name="connsiteX178" fmla="*/ 3101912 w 12192000"/>
              <a:gd name="connsiteY178" fmla="*/ 5090281 h 5096785"/>
              <a:gd name="connsiteX179" fmla="*/ 3089591 w 12192000"/>
              <a:gd name="connsiteY179" fmla="*/ 5091865 h 5096785"/>
              <a:gd name="connsiteX180" fmla="*/ 3088465 w 12192000"/>
              <a:gd name="connsiteY180" fmla="*/ 5092858 h 5096785"/>
              <a:gd name="connsiteX181" fmla="*/ 3055081 w 12192000"/>
              <a:gd name="connsiteY181" fmla="*/ 5080424 h 5096785"/>
              <a:gd name="connsiteX182" fmla="*/ 3049807 w 12192000"/>
              <a:gd name="connsiteY182" fmla="*/ 5080860 h 5096785"/>
              <a:gd name="connsiteX183" fmla="*/ 3029122 w 12192000"/>
              <a:gd name="connsiteY183" fmla="*/ 5070085 h 5096785"/>
              <a:gd name="connsiteX184" fmla="*/ 3017862 w 12192000"/>
              <a:gd name="connsiteY184" fmla="*/ 5065942 h 5096785"/>
              <a:gd name="connsiteX185" fmla="*/ 3015868 w 12192000"/>
              <a:gd name="connsiteY185" fmla="*/ 5061832 h 5096785"/>
              <a:gd name="connsiteX186" fmla="*/ 2998644 w 12192000"/>
              <a:gd name="connsiteY186" fmla="*/ 5057210 h 5096785"/>
              <a:gd name="connsiteX187" fmla="*/ 2996219 w 12192000"/>
              <a:gd name="connsiteY187" fmla="*/ 5057788 h 5096785"/>
              <a:gd name="connsiteX188" fmla="*/ 2983676 w 12192000"/>
              <a:gd name="connsiteY188" fmla="*/ 5049852 h 5096785"/>
              <a:gd name="connsiteX189" fmla="*/ 2903609 w 12192000"/>
              <a:gd name="connsiteY189" fmla="*/ 4998457 h 5096785"/>
              <a:gd name="connsiteX190" fmla="*/ 2758830 w 12192000"/>
              <a:gd name="connsiteY190" fmla="*/ 4974760 h 5096785"/>
              <a:gd name="connsiteX191" fmla="*/ 2532669 w 12192000"/>
              <a:gd name="connsiteY191" fmla="*/ 4940573 h 5096785"/>
              <a:gd name="connsiteX192" fmla="*/ 2389931 w 12192000"/>
              <a:gd name="connsiteY192" fmla="*/ 4905785 h 5096785"/>
              <a:gd name="connsiteX193" fmla="*/ 2335186 w 12192000"/>
              <a:gd name="connsiteY193" fmla="*/ 4902957 h 5096785"/>
              <a:gd name="connsiteX194" fmla="*/ 2295307 w 12192000"/>
              <a:gd name="connsiteY194" fmla="*/ 4879800 h 5096785"/>
              <a:gd name="connsiteX195" fmla="*/ 2273393 w 12192000"/>
              <a:gd name="connsiteY195" fmla="*/ 4883565 h 5096785"/>
              <a:gd name="connsiteX196" fmla="*/ 2269523 w 12192000"/>
              <a:gd name="connsiteY196" fmla="*/ 4884442 h 5096785"/>
              <a:gd name="connsiteX197" fmla="*/ 2256015 w 12192000"/>
              <a:gd name="connsiteY197" fmla="*/ 4883014 h 5096785"/>
              <a:gd name="connsiteX198" fmla="*/ 2249731 w 12192000"/>
              <a:gd name="connsiteY198" fmla="*/ 4888778 h 5096785"/>
              <a:gd name="connsiteX199" fmla="*/ 2227629 w 12192000"/>
              <a:gd name="connsiteY199" fmla="*/ 4891047 h 5096785"/>
              <a:gd name="connsiteX200" fmla="*/ 2203460 w 12192000"/>
              <a:gd name="connsiteY200" fmla="*/ 4886696 h 5096785"/>
              <a:gd name="connsiteX201" fmla="*/ 2091528 w 12192000"/>
              <a:gd name="connsiteY201" fmla="*/ 4859155 h 5096785"/>
              <a:gd name="connsiteX202" fmla="*/ 2022901 w 12192000"/>
              <a:gd name="connsiteY202" fmla="*/ 4846594 h 5096785"/>
              <a:gd name="connsiteX203" fmla="*/ 1994227 w 12192000"/>
              <a:gd name="connsiteY203" fmla="*/ 4847973 h 5096785"/>
              <a:gd name="connsiteX204" fmla="*/ 1955936 w 12192000"/>
              <a:gd name="connsiteY204" fmla="*/ 4845765 h 5096785"/>
              <a:gd name="connsiteX205" fmla="*/ 1741924 w 12192000"/>
              <a:gd name="connsiteY205" fmla="*/ 4808054 h 5096785"/>
              <a:gd name="connsiteX206" fmla="*/ 1734410 w 12192000"/>
              <a:gd name="connsiteY206" fmla="*/ 4811675 h 5096785"/>
              <a:gd name="connsiteX207" fmla="*/ 1691423 w 12192000"/>
              <a:gd name="connsiteY207" fmla="*/ 4802777 h 5096785"/>
              <a:gd name="connsiteX208" fmla="*/ 1554504 w 12192000"/>
              <a:gd name="connsiteY208" fmla="*/ 4739985 h 5096785"/>
              <a:gd name="connsiteX209" fmla="*/ 1470119 w 12192000"/>
              <a:gd name="connsiteY209" fmla="*/ 4723470 h 5096785"/>
              <a:gd name="connsiteX210" fmla="*/ 1437967 w 12192000"/>
              <a:gd name="connsiteY210" fmla="*/ 4722710 h 5096785"/>
              <a:gd name="connsiteX211" fmla="*/ 1384234 w 12192000"/>
              <a:gd name="connsiteY211" fmla="*/ 4721117 h 5096785"/>
              <a:gd name="connsiteX212" fmla="*/ 1338647 w 12192000"/>
              <a:gd name="connsiteY212" fmla="*/ 4732483 h 5096785"/>
              <a:gd name="connsiteX213" fmla="*/ 1295869 w 12192000"/>
              <a:gd name="connsiteY213" fmla="*/ 4726175 h 5096785"/>
              <a:gd name="connsiteX214" fmla="*/ 1292949 w 12192000"/>
              <a:gd name="connsiteY214" fmla="*/ 4708469 h 5096785"/>
              <a:gd name="connsiteX215" fmla="*/ 1244908 w 12192000"/>
              <a:gd name="connsiteY215" fmla="*/ 4706993 h 5096785"/>
              <a:gd name="connsiteX216" fmla="*/ 1171266 w 12192000"/>
              <a:gd name="connsiteY216" fmla="*/ 4706535 h 5096785"/>
              <a:gd name="connsiteX217" fmla="*/ 1160868 w 12192000"/>
              <a:gd name="connsiteY217" fmla="*/ 4701936 h 5096785"/>
              <a:gd name="connsiteX218" fmla="*/ 1147599 w 12192000"/>
              <a:gd name="connsiteY218" fmla="*/ 4714833 h 5096785"/>
              <a:gd name="connsiteX219" fmla="*/ 1119603 w 12192000"/>
              <a:gd name="connsiteY219" fmla="*/ 4721303 h 5096785"/>
              <a:gd name="connsiteX220" fmla="*/ 997851 w 12192000"/>
              <a:gd name="connsiteY220" fmla="*/ 4722336 h 5096785"/>
              <a:gd name="connsiteX221" fmla="*/ 976455 w 12192000"/>
              <a:gd name="connsiteY221" fmla="*/ 4726407 h 5096785"/>
              <a:gd name="connsiteX222" fmla="*/ 949939 w 12192000"/>
              <a:gd name="connsiteY222" fmla="*/ 4719699 h 5096785"/>
              <a:gd name="connsiteX223" fmla="*/ 894148 w 12192000"/>
              <a:gd name="connsiteY223" fmla="*/ 4710406 h 5096785"/>
              <a:gd name="connsiteX224" fmla="*/ 857990 w 12192000"/>
              <a:gd name="connsiteY224" fmla="*/ 4696844 h 5096785"/>
              <a:gd name="connsiteX225" fmla="*/ 848649 w 12192000"/>
              <a:gd name="connsiteY225" fmla="*/ 4704021 h 5096785"/>
              <a:gd name="connsiteX226" fmla="*/ 826436 w 12192000"/>
              <a:gd name="connsiteY226" fmla="*/ 4707421 h 5096785"/>
              <a:gd name="connsiteX227" fmla="*/ 733052 w 12192000"/>
              <a:gd name="connsiteY227" fmla="*/ 4701884 h 5096785"/>
              <a:gd name="connsiteX228" fmla="*/ 716185 w 12192000"/>
              <a:gd name="connsiteY228" fmla="*/ 4703827 h 5096785"/>
              <a:gd name="connsiteX229" fmla="*/ 696663 w 12192000"/>
              <a:gd name="connsiteY229" fmla="*/ 4697420 h 5096785"/>
              <a:gd name="connsiteX230" fmla="*/ 582722 w 12192000"/>
              <a:gd name="connsiteY230" fmla="*/ 4658637 h 5096785"/>
              <a:gd name="connsiteX231" fmla="*/ 581118 w 12192000"/>
              <a:gd name="connsiteY231" fmla="*/ 4654120 h 5096785"/>
              <a:gd name="connsiteX232" fmla="*/ 546453 w 12192000"/>
              <a:gd name="connsiteY232" fmla="*/ 4652542 h 5096785"/>
              <a:gd name="connsiteX233" fmla="*/ 536773 w 12192000"/>
              <a:gd name="connsiteY233" fmla="*/ 4644609 h 5096785"/>
              <a:gd name="connsiteX234" fmla="*/ 518899 w 12192000"/>
              <a:gd name="connsiteY234" fmla="*/ 4642839 h 5096785"/>
              <a:gd name="connsiteX235" fmla="*/ 388896 w 12192000"/>
              <a:gd name="connsiteY235" fmla="*/ 4619173 h 5096785"/>
              <a:gd name="connsiteX236" fmla="*/ 366479 w 12192000"/>
              <a:gd name="connsiteY236" fmla="*/ 4618896 h 5096785"/>
              <a:gd name="connsiteX237" fmla="*/ 342781 w 12192000"/>
              <a:gd name="connsiteY237" fmla="*/ 4601239 h 5096785"/>
              <a:gd name="connsiteX238" fmla="*/ 255925 w 12192000"/>
              <a:gd name="connsiteY238" fmla="*/ 4598685 h 5096785"/>
              <a:gd name="connsiteX239" fmla="*/ 226919 w 12192000"/>
              <a:gd name="connsiteY239" fmla="*/ 4598460 h 5096785"/>
              <a:gd name="connsiteX240" fmla="*/ 213925 w 12192000"/>
              <a:gd name="connsiteY240" fmla="*/ 4597783 h 5096785"/>
              <a:gd name="connsiteX241" fmla="*/ 215196 w 12192000"/>
              <a:gd name="connsiteY241" fmla="*/ 4588576 h 5096785"/>
              <a:gd name="connsiteX242" fmla="*/ 180214 w 12192000"/>
              <a:gd name="connsiteY242" fmla="*/ 4583701 h 5096785"/>
              <a:gd name="connsiteX243" fmla="*/ 83203 w 12192000"/>
              <a:gd name="connsiteY243" fmla="*/ 4531664 h 5096785"/>
              <a:gd name="connsiteX244" fmla="*/ 4106 w 12192000"/>
              <a:gd name="connsiteY244" fmla="*/ 4517202 h 5096785"/>
              <a:gd name="connsiteX245" fmla="*/ 0 w 12192000"/>
              <a:gd name="connsiteY245" fmla="*/ 4516084 h 5096785"/>
              <a:gd name="connsiteX246" fmla="*/ 0 w 12192000"/>
              <a:gd name="connsiteY24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720786 w 12192000"/>
              <a:gd name="connsiteY15" fmla="*/ 4265611 h 5096785"/>
              <a:gd name="connsiteX16" fmla="*/ 9652162 w 12192000"/>
              <a:gd name="connsiteY16" fmla="*/ 425271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652162 w 12192000"/>
              <a:gd name="connsiteY16" fmla="*/ 425271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9037321 w 12192000"/>
              <a:gd name="connsiteY24" fmla="*/ 4371817 h 5096785"/>
              <a:gd name="connsiteX25" fmla="*/ 8990743 w 12192000"/>
              <a:gd name="connsiteY25" fmla="*/ 4382161 h 5096785"/>
              <a:gd name="connsiteX26" fmla="*/ 8979819 w 12192000"/>
              <a:gd name="connsiteY26" fmla="*/ 4366419 h 5096785"/>
              <a:gd name="connsiteX27" fmla="*/ 8936044 w 12192000"/>
              <a:gd name="connsiteY27" fmla="*/ 4370992 h 5096785"/>
              <a:gd name="connsiteX28" fmla="*/ 8897707 w 12192000"/>
              <a:gd name="connsiteY28" fmla="*/ 4392673 h 5096785"/>
              <a:gd name="connsiteX29" fmla="*/ 8845635 w 12192000"/>
              <a:gd name="connsiteY29" fmla="*/ 4404300 h 5096785"/>
              <a:gd name="connsiteX30" fmla="*/ 8814562 w 12192000"/>
              <a:gd name="connsiteY30" fmla="*/ 4411434 h 5096785"/>
              <a:gd name="connsiteX31" fmla="*/ 8726349 w 12192000"/>
              <a:gd name="connsiteY31" fmla="*/ 4416668 h 5096785"/>
              <a:gd name="connsiteX32" fmla="*/ 8566678 w 12192000"/>
              <a:gd name="connsiteY32" fmla="*/ 4391711 h 5096785"/>
              <a:gd name="connsiteX33" fmla="*/ 8521516 w 12192000"/>
              <a:gd name="connsiteY33" fmla="*/ 4393927 h 5096785"/>
              <a:gd name="connsiteX34" fmla="*/ 8515998 w 12192000"/>
              <a:gd name="connsiteY34" fmla="*/ 4399124 h 5096785"/>
              <a:gd name="connsiteX35" fmla="*/ 8449547 w 12192000"/>
              <a:gd name="connsiteY35" fmla="*/ 4383170 h 5096785"/>
              <a:gd name="connsiteX36" fmla="*/ 8360285 w 12192000"/>
              <a:gd name="connsiteY36" fmla="*/ 4398502 h 5096785"/>
              <a:gd name="connsiteX37" fmla="*/ 8256584 w 12192000"/>
              <a:gd name="connsiteY37" fmla="*/ 4423564 h 5096785"/>
              <a:gd name="connsiteX38" fmla="*/ 8229821 w 12192000"/>
              <a:gd name="connsiteY38" fmla="*/ 4431840 h 5096785"/>
              <a:gd name="connsiteX39" fmla="*/ 8158476 w 12192000"/>
              <a:gd name="connsiteY39" fmla="*/ 4436904 h 5096785"/>
              <a:gd name="connsiteX40" fmla="*/ 7993707 w 12192000"/>
              <a:gd name="connsiteY40" fmla="*/ 4447962 h 5096785"/>
              <a:gd name="connsiteX41" fmla="*/ 7990346 w 12192000"/>
              <a:gd name="connsiteY41" fmla="*/ 4454853 h 5096785"/>
              <a:gd name="connsiteX42" fmla="*/ 7976786 w 12192000"/>
              <a:gd name="connsiteY42" fmla="*/ 4456820 h 5096785"/>
              <a:gd name="connsiteX43" fmla="*/ 7973491 w 12192000"/>
              <a:gd name="connsiteY43" fmla="*/ 4458577 h 5096785"/>
              <a:gd name="connsiteX44" fmla="*/ 7954281 w 12192000"/>
              <a:gd name="connsiteY44" fmla="*/ 4467421 h 5096785"/>
              <a:gd name="connsiteX45" fmla="*/ 7905540 w 12192000"/>
              <a:gd name="connsiteY45" fmla="*/ 4455628 h 5096785"/>
              <a:gd name="connsiteX46" fmla="*/ 7851932 w 12192000"/>
              <a:gd name="connsiteY46" fmla="*/ 4466353 h 5096785"/>
              <a:gd name="connsiteX47" fmla="*/ 7639078 w 12192000"/>
              <a:gd name="connsiteY47" fmla="*/ 4467635 h 5096785"/>
              <a:gd name="connsiteX48" fmla="*/ 7612359 w 12192000"/>
              <a:gd name="connsiteY48" fmla="*/ 4492789 h 5096785"/>
              <a:gd name="connsiteX49" fmla="*/ 7527328 w 12192000"/>
              <a:gd name="connsiteY49" fmla="*/ 4502199 h 5096785"/>
              <a:gd name="connsiteX50" fmla="*/ 7388717 w 12192000"/>
              <a:gd name="connsiteY50" fmla="*/ 4470799 h 5096785"/>
              <a:gd name="connsiteX51" fmla="*/ 7231898 w 12192000"/>
              <a:gd name="connsiteY51" fmla="*/ 4486028 h 5096785"/>
              <a:gd name="connsiteX52" fmla="*/ 7218425 w 12192000"/>
              <a:gd name="connsiteY52" fmla="*/ 4477288 h 5096785"/>
              <a:gd name="connsiteX53" fmla="*/ 7202795 w 12192000"/>
              <a:gd name="connsiteY53" fmla="*/ 4472972 h 5096785"/>
              <a:gd name="connsiteX54" fmla="*/ 7200744 w 12192000"/>
              <a:gd name="connsiteY54" fmla="*/ 4474099 h 5096785"/>
              <a:gd name="connsiteX55" fmla="*/ 7182163 w 12192000"/>
              <a:gd name="connsiteY55" fmla="*/ 4474005 h 5096785"/>
              <a:gd name="connsiteX56" fmla="*/ 7178368 w 12192000"/>
              <a:gd name="connsiteY56" fmla="*/ 4470673 h 5096785"/>
              <a:gd name="connsiteX57" fmla="*/ 7165705 w 12192000"/>
              <a:gd name="connsiteY57" fmla="*/ 4469569 h 5096785"/>
              <a:gd name="connsiteX58" fmla="*/ 7140991 w 12192000"/>
              <a:gd name="connsiteY58" fmla="*/ 4464599 h 5096785"/>
              <a:gd name="connsiteX59" fmla="*/ 7136152 w 12192000"/>
              <a:gd name="connsiteY59" fmla="*/ 4466292 h 5096785"/>
              <a:gd name="connsiteX60" fmla="*/ 7098544 w 12192000"/>
              <a:gd name="connsiteY60" fmla="*/ 4462879 h 5096785"/>
              <a:gd name="connsiteX61" fmla="*/ 7097922 w 12192000"/>
              <a:gd name="connsiteY61" fmla="*/ 4464077 h 5096785"/>
              <a:gd name="connsiteX62" fmla="*/ 7086877 w 12192000"/>
              <a:gd name="connsiteY62" fmla="*/ 4468554 h 5096785"/>
              <a:gd name="connsiteX63" fmla="*/ 7065999 w 12192000"/>
              <a:gd name="connsiteY63" fmla="*/ 4474270 h 5096785"/>
              <a:gd name="connsiteX64" fmla="*/ 7016598 w 12192000"/>
              <a:gd name="connsiteY64" fmla="*/ 4502855 h 5096785"/>
              <a:gd name="connsiteX65" fmla="*/ 6977375 w 12192000"/>
              <a:gd name="connsiteY65" fmla="*/ 4499434 h 5096785"/>
              <a:gd name="connsiteX66" fmla="*/ 6969409 w 12192000"/>
              <a:gd name="connsiteY66" fmla="*/ 4499424 h 5096785"/>
              <a:gd name="connsiteX67" fmla="*/ 6969218 w 12192000"/>
              <a:gd name="connsiteY67" fmla="*/ 4499704 h 5096785"/>
              <a:gd name="connsiteX68" fmla="*/ 6960755 w 12192000"/>
              <a:gd name="connsiteY68" fmla="*/ 4500249 h 5096785"/>
              <a:gd name="connsiteX69" fmla="*/ 6954882 w 12192000"/>
              <a:gd name="connsiteY69" fmla="*/ 4499405 h 5096785"/>
              <a:gd name="connsiteX70" fmla="*/ 6939428 w 12192000"/>
              <a:gd name="connsiteY70" fmla="*/ 4499385 h 5096785"/>
              <a:gd name="connsiteX71" fmla="*/ 6933902 w 12192000"/>
              <a:gd name="connsiteY71" fmla="*/ 4501239 h 5096785"/>
              <a:gd name="connsiteX72" fmla="*/ 6891244 w 12192000"/>
              <a:gd name="connsiteY72" fmla="*/ 4536371 h 5096785"/>
              <a:gd name="connsiteX73" fmla="*/ 6794496 w 12192000"/>
              <a:gd name="connsiteY73" fmla="*/ 4567924 h 5096785"/>
              <a:gd name="connsiteX74" fmla="*/ 6574528 w 12192000"/>
              <a:gd name="connsiteY74" fmla="*/ 4641155 h 5096785"/>
              <a:gd name="connsiteX75" fmla="*/ 6573036 w 12192000"/>
              <a:gd name="connsiteY75" fmla="*/ 4641049 h 5096785"/>
              <a:gd name="connsiteX76" fmla="*/ 6571920 w 12192000"/>
              <a:gd name="connsiteY76" fmla="*/ 4644739 h 5096785"/>
              <a:gd name="connsiteX77" fmla="*/ 6552021 w 12192000"/>
              <a:gd name="connsiteY77" fmla="*/ 4650379 h 5096785"/>
              <a:gd name="connsiteX78" fmla="*/ 6545925 w 12192000"/>
              <a:gd name="connsiteY78" fmla="*/ 4650675 h 5096785"/>
              <a:gd name="connsiteX79" fmla="*/ 6537822 w 12192000"/>
              <a:gd name="connsiteY79" fmla="*/ 4652769 h 5096785"/>
              <a:gd name="connsiteX80" fmla="*/ 6537743 w 12192000"/>
              <a:gd name="connsiteY80" fmla="*/ 4653068 h 5096785"/>
              <a:gd name="connsiteX81" fmla="*/ 6490057 w 12192000"/>
              <a:gd name="connsiteY81" fmla="*/ 4658624 h 5096785"/>
              <a:gd name="connsiteX82" fmla="*/ 6386800 w 12192000"/>
              <a:gd name="connsiteY82" fmla="*/ 4715431 h 5096785"/>
              <a:gd name="connsiteX83" fmla="*/ 6382703 w 12192000"/>
              <a:gd name="connsiteY83" fmla="*/ 4717930 h 5096785"/>
              <a:gd name="connsiteX84" fmla="*/ 6356495 w 12192000"/>
              <a:gd name="connsiteY84" fmla="*/ 4717843 h 5096785"/>
              <a:gd name="connsiteX85" fmla="*/ 6343628 w 12192000"/>
              <a:gd name="connsiteY85" fmla="*/ 4719161 h 5096785"/>
              <a:gd name="connsiteX86" fmla="*/ 6338605 w 12192000"/>
              <a:gd name="connsiteY86" fmla="*/ 4716723 h 5096785"/>
              <a:gd name="connsiteX87" fmla="*/ 6320318 w 12192000"/>
              <a:gd name="connsiteY87" fmla="*/ 4720095 h 5096785"/>
              <a:gd name="connsiteX88" fmla="*/ 6318742 w 12192000"/>
              <a:gd name="connsiteY88" fmla="*/ 4721541 h 5096785"/>
              <a:gd name="connsiteX89" fmla="*/ 6301708 w 12192000"/>
              <a:gd name="connsiteY89" fmla="*/ 4720380 h 5096785"/>
              <a:gd name="connsiteX90" fmla="*/ 6285082 w 12192000"/>
              <a:gd name="connsiteY90" fmla="*/ 4714639 h 5096785"/>
              <a:gd name="connsiteX91" fmla="*/ 6136936 w 12192000"/>
              <a:gd name="connsiteY91" fmla="*/ 4758246 h 5096785"/>
              <a:gd name="connsiteX92" fmla="*/ 5988578 w 12192000"/>
              <a:gd name="connsiteY92" fmla="*/ 4754427 h 5096785"/>
              <a:gd name="connsiteX93" fmla="*/ 5908701 w 12192000"/>
              <a:gd name="connsiteY93" fmla="*/ 4779160 h 5096785"/>
              <a:gd name="connsiteX94" fmla="*/ 5892219 w 12192000"/>
              <a:gd name="connsiteY94" fmla="*/ 4807892 h 5096785"/>
              <a:gd name="connsiteX95" fmla="*/ 5683612 w 12192000"/>
              <a:gd name="connsiteY95" fmla="*/ 4848770 h 5096785"/>
              <a:gd name="connsiteX96" fmla="*/ 5635111 w 12192000"/>
              <a:gd name="connsiteY96" fmla="*/ 4868888 h 5096785"/>
              <a:gd name="connsiteX97" fmla="*/ 5582652 w 12192000"/>
              <a:gd name="connsiteY97" fmla="*/ 4866836 h 5096785"/>
              <a:gd name="connsiteX98" fmla="*/ 5567213 w 12192000"/>
              <a:gd name="connsiteY98" fmla="*/ 4878769 h 5096785"/>
              <a:gd name="connsiteX99" fmla="*/ 5564659 w 12192000"/>
              <a:gd name="connsiteY99" fmla="*/ 4881042 h 5096785"/>
              <a:gd name="connsiteX100" fmla="*/ 5552102 w 12192000"/>
              <a:gd name="connsiteY100" fmla="*/ 4885426 h 5096785"/>
              <a:gd name="connsiteX101" fmla="*/ 5551475 w 12192000"/>
              <a:gd name="connsiteY101" fmla="*/ 4892560 h 5096785"/>
              <a:gd name="connsiteX102" fmla="*/ 5534664 w 12192000"/>
              <a:gd name="connsiteY102" fmla="*/ 4903385 h 5096785"/>
              <a:gd name="connsiteX103" fmla="*/ 5510737 w 12192000"/>
              <a:gd name="connsiteY103" fmla="*/ 4909807 h 5096785"/>
              <a:gd name="connsiteX104" fmla="*/ 5393901 w 12192000"/>
              <a:gd name="connsiteY104" fmla="*/ 4933709 h 5096785"/>
              <a:gd name="connsiteX105" fmla="*/ 5325782 w 12192000"/>
              <a:gd name="connsiteY105" fmla="*/ 4951789 h 5096785"/>
              <a:gd name="connsiteX106" fmla="*/ 5302703 w 12192000"/>
              <a:gd name="connsiteY106" fmla="*/ 4964590 h 5096785"/>
              <a:gd name="connsiteX107" fmla="*/ 5268591 w 12192000"/>
              <a:gd name="connsiteY107" fmla="*/ 4978479 h 5096785"/>
              <a:gd name="connsiteX108" fmla="*/ 5210559 w 12192000"/>
              <a:gd name="connsiteY108" fmla="*/ 5007585 h 5096785"/>
              <a:gd name="connsiteX109" fmla="*/ 5177597 w 12192000"/>
              <a:gd name="connsiteY109" fmla="*/ 5015926 h 5096785"/>
              <a:gd name="connsiteX110" fmla="*/ 5160569 w 12192000"/>
              <a:gd name="connsiteY110" fmla="*/ 5025681 h 5096785"/>
              <a:gd name="connsiteX111" fmla="*/ 5152748 w 12192000"/>
              <a:gd name="connsiteY111" fmla="*/ 5026569 h 5096785"/>
              <a:gd name="connsiteX112" fmla="*/ 5127678 w 12192000"/>
              <a:gd name="connsiteY112" fmla="*/ 5032947 h 5096785"/>
              <a:gd name="connsiteX113" fmla="*/ 5113147 w 12192000"/>
              <a:gd name="connsiteY113" fmla="*/ 5035818 h 5096785"/>
              <a:gd name="connsiteX114" fmla="*/ 5107301 w 12192000"/>
              <a:gd name="connsiteY114" fmla="*/ 5036672 h 5096785"/>
              <a:gd name="connsiteX115" fmla="*/ 5093215 w 12192000"/>
              <a:gd name="connsiteY115" fmla="*/ 5032880 h 5096785"/>
              <a:gd name="connsiteX116" fmla="*/ 5077058 w 12192000"/>
              <a:gd name="connsiteY116" fmla="*/ 5038681 h 5096785"/>
              <a:gd name="connsiteX117" fmla="*/ 5057349 w 12192000"/>
              <a:gd name="connsiteY117" fmla="*/ 5036015 h 5096785"/>
              <a:gd name="connsiteX118" fmla="*/ 5053945 w 12192000"/>
              <a:gd name="connsiteY118" fmla="*/ 5041952 h 5096785"/>
              <a:gd name="connsiteX119" fmla="*/ 5040021 w 12192000"/>
              <a:gd name="connsiteY119" fmla="*/ 5050052 h 5096785"/>
              <a:gd name="connsiteX120" fmla="*/ 5025913 w 12192000"/>
              <a:gd name="connsiteY120" fmla="*/ 5046535 h 5096785"/>
              <a:gd name="connsiteX121" fmla="*/ 4998218 w 12192000"/>
              <a:gd name="connsiteY121" fmla="*/ 5048065 h 5096785"/>
              <a:gd name="connsiteX122" fmla="*/ 4991008 w 12192000"/>
              <a:gd name="connsiteY122" fmla="*/ 5050439 h 5096785"/>
              <a:gd name="connsiteX123" fmla="*/ 4963503 w 12192000"/>
              <a:gd name="connsiteY123" fmla="*/ 5047575 h 5096785"/>
              <a:gd name="connsiteX124" fmla="*/ 4921053 w 12192000"/>
              <a:gd name="connsiteY124" fmla="*/ 5048925 h 5096785"/>
              <a:gd name="connsiteX125" fmla="*/ 4873420 w 12192000"/>
              <a:gd name="connsiteY125" fmla="*/ 5054929 h 5096785"/>
              <a:gd name="connsiteX126" fmla="*/ 4858825 w 12192000"/>
              <a:gd name="connsiteY126" fmla="*/ 5051329 h 5096785"/>
              <a:gd name="connsiteX127" fmla="*/ 4769340 w 12192000"/>
              <a:gd name="connsiteY127" fmla="*/ 5053090 h 5096785"/>
              <a:gd name="connsiteX128" fmla="*/ 4744152 w 12192000"/>
              <a:gd name="connsiteY128" fmla="*/ 5053391 h 5096785"/>
              <a:gd name="connsiteX129" fmla="*/ 4723556 w 12192000"/>
              <a:gd name="connsiteY129" fmla="*/ 5059633 h 5096785"/>
              <a:gd name="connsiteX130" fmla="*/ 4719699 w 12192000"/>
              <a:gd name="connsiteY130" fmla="*/ 5066298 h 5096785"/>
              <a:gd name="connsiteX131" fmla="*/ 4706016 w 12192000"/>
              <a:gd name="connsiteY131" fmla="*/ 5067422 h 5096785"/>
              <a:gd name="connsiteX132" fmla="*/ 4702593 w 12192000"/>
              <a:gd name="connsiteY132" fmla="*/ 5068973 h 5096785"/>
              <a:gd name="connsiteX133" fmla="*/ 4682766 w 12192000"/>
              <a:gd name="connsiteY133" fmla="*/ 5076609 h 5096785"/>
              <a:gd name="connsiteX134" fmla="*/ 4634960 w 12192000"/>
              <a:gd name="connsiteY134" fmla="*/ 5061852 h 5096785"/>
              <a:gd name="connsiteX135" fmla="*/ 4580645 w 12192000"/>
              <a:gd name="connsiteY135" fmla="*/ 5069246 h 5096785"/>
              <a:gd name="connsiteX136" fmla="*/ 4368005 w 12192000"/>
              <a:gd name="connsiteY136" fmla="*/ 5057426 h 5096785"/>
              <a:gd name="connsiteX137" fmla="*/ 4339489 w 12192000"/>
              <a:gd name="connsiteY137" fmla="*/ 5080858 h 5096785"/>
              <a:gd name="connsiteX138" fmla="*/ 4253895 w 12192000"/>
              <a:gd name="connsiteY138" fmla="*/ 5085008 h 5096785"/>
              <a:gd name="connsiteX139" fmla="*/ 4117780 w 12192000"/>
              <a:gd name="connsiteY139" fmla="*/ 5045175 h 5096785"/>
              <a:gd name="connsiteX140" fmla="*/ 3960074 w 12192000"/>
              <a:gd name="connsiteY140" fmla="*/ 5050708 h 5096785"/>
              <a:gd name="connsiteX141" fmla="*/ 3947260 w 12192000"/>
              <a:gd name="connsiteY141" fmla="*/ 5041167 h 5096785"/>
              <a:gd name="connsiteX142" fmla="*/ 3931969 w 12192000"/>
              <a:gd name="connsiteY142" fmla="*/ 5035902 h 5096785"/>
              <a:gd name="connsiteX143" fmla="*/ 3929836 w 12192000"/>
              <a:gd name="connsiteY143" fmla="*/ 5036901 h 5096785"/>
              <a:gd name="connsiteX144" fmla="*/ 3911296 w 12192000"/>
              <a:gd name="connsiteY144" fmla="*/ 5035663 h 5096785"/>
              <a:gd name="connsiteX145" fmla="*/ 3907746 w 12192000"/>
              <a:gd name="connsiteY145" fmla="*/ 5032107 h 5096785"/>
              <a:gd name="connsiteX146" fmla="*/ 3895182 w 12192000"/>
              <a:gd name="connsiteY146" fmla="*/ 5030229 h 5096785"/>
              <a:gd name="connsiteX147" fmla="*/ 3870866 w 12192000"/>
              <a:gd name="connsiteY147" fmla="*/ 5023753 h 5096785"/>
              <a:gd name="connsiteX148" fmla="*/ 3865913 w 12192000"/>
              <a:gd name="connsiteY148" fmla="*/ 5025143 h 5096785"/>
              <a:gd name="connsiteX149" fmla="*/ 3828606 w 12192000"/>
              <a:gd name="connsiteY149" fmla="*/ 5019426 h 5096785"/>
              <a:gd name="connsiteX150" fmla="*/ 3827901 w 12192000"/>
              <a:gd name="connsiteY150" fmla="*/ 5020583 h 5096785"/>
              <a:gd name="connsiteX151" fmla="*/ 3816543 w 12192000"/>
              <a:gd name="connsiteY151" fmla="*/ 5024366 h 5096785"/>
              <a:gd name="connsiteX152" fmla="*/ 3795278 w 12192000"/>
              <a:gd name="connsiteY152" fmla="*/ 5028779 h 5096785"/>
              <a:gd name="connsiteX153" fmla="*/ 3743858 w 12192000"/>
              <a:gd name="connsiteY153" fmla="*/ 5054237 h 5096785"/>
              <a:gd name="connsiteX154" fmla="*/ 3704945 w 12192000"/>
              <a:gd name="connsiteY154" fmla="*/ 5048413 h 5096785"/>
              <a:gd name="connsiteX155" fmla="*/ 3696992 w 12192000"/>
              <a:gd name="connsiteY155" fmla="*/ 5047914 h 5096785"/>
              <a:gd name="connsiteX156" fmla="*/ 3696780 w 12192000"/>
              <a:gd name="connsiteY156" fmla="*/ 5048181 h 5096785"/>
              <a:gd name="connsiteX157" fmla="*/ 3688290 w 12192000"/>
              <a:gd name="connsiteY157" fmla="*/ 5048204 h 5096785"/>
              <a:gd name="connsiteX158" fmla="*/ 3682486 w 12192000"/>
              <a:gd name="connsiteY158" fmla="*/ 5047000 h 5096785"/>
              <a:gd name="connsiteX159" fmla="*/ 3667056 w 12192000"/>
              <a:gd name="connsiteY159" fmla="*/ 5046030 h 5096785"/>
              <a:gd name="connsiteX160" fmla="*/ 3661403 w 12192000"/>
              <a:gd name="connsiteY160" fmla="*/ 5047537 h 5096785"/>
              <a:gd name="connsiteX161" fmla="*/ 3658673 w 12192000"/>
              <a:gd name="connsiteY161" fmla="*/ 5050790 h 5096785"/>
              <a:gd name="connsiteX162" fmla="*/ 3657333 w 12192000"/>
              <a:gd name="connsiteY162" fmla="*/ 5050325 h 5096785"/>
              <a:gd name="connsiteX163" fmla="*/ 3626778 w 12192000"/>
              <a:gd name="connsiteY163" fmla="*/ 5057882 h 5096785"/>
              <a:gd name="connsiteX164" fmla="*/ 3560067 w 12192000"/>
              <a:gd name="connsiteY164" fmla="*/ 5064266 h 5096785"/>
              <a:gd name="connsiteX165" fmla="*/ 3522641 w 12192000"/>
              <a:gd name="connsiteY165" fmla="*/ 5063654 h 5096785"/>
              <a:gd name="connsiteX166" fmla="*/ 3419275 w 12192000"/>
              <a:gd name="connsiteY166" fmla="*/ 5066646 h 5096785"/>
              <a:gd name="connsiteX167" fmla="*/ 3314869 w 12192000"/>
              <a:gd name="connsiteY167" fmla="*/ 5073197 h 5096785"/>
              <a:gd name="connsiteX168" fmla="*/ 3259088 w 12192000"/>
              <a:gd name="connsiteY168" fmla="*/ 5096363 h 5096785"/>
              <a:gd name="connsiteX169" fmla="*/ 3253104 w 12192000"/>
              <a:gd name="connsiteY169" fmla="*/ 5096785 h 5096785"/>
              <a:gd name="connsiteX170" fmla="*/ 3238751 w 12192000"/>
              <a:gd name="connsiteY170" fmla="*/ 5092996 h 5096785"/>
              <a:gd name="connsiteX171" fmla="*/ 3233681 w 12192000"/>
              <a:gd name="connsiteY171" fmla="*/ 5090758 h 5096785"/>
              <a:gd name="connsiteX172" fmla="*/ 3225562 w 12192000"/>
              <a:gd name="connsiteY172" fmla="*/ 5089215 h 5096785"/>
              <a:gd name="connsiteX173" fmla="*/ 3225260 w 12192000"/>
              <a:gd name="connsiteY173" fmla="*/ 5089437 h 5096785"/>
              <a:gd name="connsiteX174" fmla="*/ 3217859 w 12192000"/>
              <a:gd name="connsiteY174" fmla="*/ 5087484 h 5096785"/>
              <a:gd name="connsiteX175" fmla="*/ 3182980 w 12192000"/>
              <a:gd name="connsiteY175" fmla="*/ 5074650 h 5096785"/>
              <a:gd name="connsiteX176" fmla="*/ 3123938 w 12192000"/>
              <a:gd name="connsiteY176" fmla="*/ 5089912 h 5096785"/>
              <a:gd name="connsiteX177" fmla="*/ 3101912 w 12192000"/>
              <a:gd name="connsiteY177" fmla="*/ 5090281 h 5096785"/>
              <a:gd name="connsiteX178" fmla="*/ 3089591 w 12192000"/>
              <a:gd name="connsiteY178" fmla="*/ 5091865 h 5096785"/>
              <a:gd name="connsiteX179" fmla="*/ 3088465 w 12192000"/>
              <a:gd name="connsiteY179" fmla="*/ 5092858 h 5096785"/>
              <a:gd name="connsiteX180" fmla="*/ 3055081 w 12192000"/>
              <a:gd name="connsiteY180" fmla="*/ 5080424 h 5096785"/>
              <a:gd name="connsiteX181" fmla="*/ 3049807 w 12192000"/>
              <a:gd name="connsiteY181" fmla="*/ 5080860 h 5096785"/>
              <a:gd name="connsiteX182" fmla="*/ 3029122 w 12192000"/>
              <a:gd name="connsiteY182" fmla="*/ 5070085 h 5096785"/>
              <a:gd name="connsiteX183" fmla="*/ 3017862 w 12192000"/>
              <a:gd name="connsiteY183" fmla="*/ 5065942 h 5096785"/>
              <a:gd name="connsiteX184" fmla="*/ 3015868 w 12192000"/>
              <a:gd name="connsiteY184" fmla="*/ 5061832 h 5096785"/>
              <a:gd name="connsiteX185" fmla="*/ 2998644 w 12192000"/>
              <a:gd name="connsiteY185" fmla="*/ 5057210 h 5096785"/>
              <a:gd name="connsiteX186" fmla="*/ 2996219 w 12192000"/>
              <a:gd name="connsiteY186" fmla="*/ 5057788 h 5096785"/>
              <a:gd name="connsiteX187" fmla="*/ 2983676 w 12192000"/>
              <a:gd name="connsiteY187" fmla="*/ 5049852 h 5096785"/>
              <a:gd name="connsiteX188" fmla="*/ 2903609 w 12192000"/>
              <a:gd name="connsiteY188" fmla="*/ 4998457 h 5096785"/>
              <a:gd name="connsiteX189" fmla="*/ 2758830 w 12192000"/>
              <a:gd name="connsiteY189" fmla="*/ 4974760 h 5096785"/>
              <a:gd name="connsiteX190" fmla="*/ 2532669 w 12192000"/>
              <a:gd name="connsiteY190" fmla="*/ 4940573 h 5096785"/>
              <a:gd name="connsiteX191" fmla="*/ 2389931 w 12192000"/>
              <a:gd name="connsiteY191" fmla="*/ 4905785 h 5096785"/>
              <a:gd name="connsiteX192" fmla="*/ 2335186 w 12192000"/>
              <a:gd name="connsiteY192" fmla="*/ 4902957 h 5096785"/>
              <a:gd name="connsiteX193" fmla="*/ 2295307 w 12192000"/>
              <a:gd name="connsiteY193" fmla="*/ 4879800 h 5096785"/>
              <a:gd name="connsiteX194" fmla="*/ 2273393 w 12192000"/>
              <a:gd name="connsiteY194" fmla="*/ 4883565 h 5096785"/>
              <a:gd name="connsiteX195" fmla="*/ 2269523 w 12192000"/>
              <a:gd name="connsiteY195" fmla="*/ 4884442 h 5096785"/>
              <a:gd name="connsiteX196" fmla="*/ 2256015 w 12192000"/>
              <a:gd name="connsiteY196" fmla="*/ 4883014 h 5096785"/>
              <a:gd name="connsiteX197" fmla="*/ 2249731 w 12192000"/>
              <a:gd name="connsiteY197" fmla="*/ 4888778 h 5096785"/>
              <a:gd name="connsiteX198" fmla="*/ 2227629 w 12192000"/>
              <a:gd name="connsiteY198" fmla="*/ 4891047 h 5096785"/>
              <a:gd name="connsiteX199" fmla="*/ 2203460 w 12192000"/>
              <a:gd name="connsiteY199" fmla="*/ 4886696 h 5096785"/>
              <a:gd name="connsiteX200" fmla="*/ 2091528 w 12192000"/>
              <a:gd name="connsiteY200" fmla="*/ 4859155 h 5096785"/>
              <a:gd name="connsiteX201" fmla="*/ 2022901 w 12192000"/>
              <a:gd name="connsiteY201" fmla="*/ 4846594 h 5096785"/>
              <a:gd name="connsiteX202" fmla="*/ 1994227 w 12192000"/>
              <a:gd name="connsiteY202" fmla="*/ 4847973 h 5096785"/>
              <a:gd name="connsiteX203" fmla="*/ 1955936 w 12192000"/>
              <a:gd name="connsiteY203" fmla="*/ 4845765 h 5096785"/>
              <a:gd name="connsiteX204" fmla="*/ 1741924 w 12192000"/>
              <a:gd name="connsiteY204" fmla="*/ 4808054 h 5096785"/>
              <a:gd name="connsiteX205" fmla="*/ 1734410 w 12192000"/>
              <a:gd name="connsiteY205" fmla="*/ 4811675 h 5096785"/>
              <a:gd name="connsiteX206" fmla="*/ 1691423 w 12192000"/>
              <a:gd name="connsiteY206" fmla="*/ 4802777 h 5096785"/>
              <a:gd name="connsiteX207" fmla="*/ 1554504 w 12192000"/>
              <a:gd name="connsiteY207" fmla="*/ 4739985 h 5096785"/>
              <a:gd name="connsiteX208" fmla="*/ 1470119 w 12192000"/>
              <a:gd name="connsiteY208" fmla="*/ 4723470 h 5096785"/>
              <a:gd name="connsiteX209" fmla="*/ 1437967 w 12192000"/>
              <a:gd name="connsiteY209" fmla="*/ 4722710 h 5096785"/>
              <a:gd name="connsiteX210" fmla="*/ 1384234 w 12192000"/>
              <a:gd name="connsiteY210" fmla="*/ 4721117 h 5096785"/>
              <a:gd name="connsiteX211" fmla="*/ 1338647 w 12192000"/>
              <a:gd name="connsiteY211" fmla="*/ 4732483 h 5096785"/>
              <a:gd name="connsiteX212" fmla="*/ 1295869 w 12192000"/>
              <a:gd name="connsiteY212" fmla="*/ 4726175 h 5096785"/>
              <a:gd name="connsiteX213" fmla="*/ 1292949 w 12192000"/>
              <a:gd name="connsiteY213" fmla="*/ 4708469 h 5096785"/>
              <a:gd name="connsiteX214" fmla="*/ 1244908 w 12192000"/>
              <a:gd name="connsiteY214" fmla="*/ 4706993 h 5096785"/>
              <a:gd name="connsiteX215" fmla="*/ 1171266 w 12192000"/>
              <a:gd name="connsiteY215" fmla="*/ 4706535 h 5096785"/>
              <a:gd name="connsiteX216" fmla="*/ 1160868 w 12192000"/>
              <a:gd name="connsiteY216" fmla="*/ 4701936 h 5096785"/>
              <a:gd name="connsiteX217" fmla="*/ 1147599 w 12192000"/>
              <a:gd name="connsiteY217" fmla="*/ 4714833 h 5096785"/>
              <a:gd name="connsiteX218" fmla="*/ 1119603 w 12192000"/>
              <a:gd name="connsiteY218" fmla="*/ 4721303 h 5096785"/>
              <a:gd name="connsiteX219" fmla="*/ 997851 w 12192000"/>
              <a:gd name="connsiteY219" fmla="*/ 4722336 h 5096785"/>
              <a:gd name="connsiteX220" fmla="*/ 976455 w 12192000"/>
              <a:gd name="connsiteY220" fmla="*/ 4726407 h 5096785"/>
              <a:gd name="connsiteX221" fmla="*/ 949939 w 12192000"/>
              <a:gd name="connsiteY221" fmla="*/ 4719699 h 5096785"/>
              <a:gd name="connsiteX222" fmla="*/ 894148 w 12192000"/>
              <a:gd name="connsiteY222" fmla="*/ 4710406 h 5096785"/>
              <a:gd name="connsiteX223" fmla="*/ 857990 w 12192000"/>
              <a:gd name="connsiteY223" fmla="*/ 4696844 h 5096785"/>
              <a:gd name="connsiteX224" fmla="*/ 848649 w 12192000"/>
              <a:gd name="connsiteY224" fmla="*/ 4704021 h 5096785"/>
              <a:gd name="connsiteX225" fmla="*/ 826436 w 12192000"/>
              <a:gd name="connsiteY225" fmla="*/ 4707421 h 5096785"/>
              <a:gd name="connsiteX226" fmla="*/ 733052 w 12192000"/>
              <a:gd name="connsiteY226" fmla="*/ 4701884 h 5096785"/>
              <a:gd name="connsiteX227" fmla="*/ 716185 w 12192000"/>
              <a:gd name="connsiteY227" fmla="*/ 4703827 h 5096785"/>
              <a:gd name="connsiteX228" fmla="*/ 696663 w 12192000"/>
              <a:gd name="connsiteY228" fmla="*/ 4697420 h 5096785"/>
              <a:gd name="connsiteX229" fmla="*/ 582722 w 12192000"/>
              <a:gd name="connsiteY229" fmla="*/ 4658637 h 5096785"/>
              <a:gd name="connsiteX230" fmla="*/ 581118 w 12192000"/>
              <a:gd name="connsiteY230" fmla="*/ 4654120 h 5096785"/>
              <a:gd name="connsiteX231" fmla="*/ 546453 w 12192000"/>
              <a:gd name="connsiteY231" fmla="*/ 4652542 h 5096785"/>
              <a:gd name="connsiteX232" fmla="*/ 536773 w 12192000"/>
              <a:gd name="connsiteY232" fmla="*/ 4644609 h 5096785"/>
              <a:gd name="connsiteX233" fmla="*/ 518899 w 12192000"/>
              <a:gd name="connsiteY233" fmla="*/ 4642839 h 5096785"/>
              <a:gd name="connsiteX234" fmla="*/ 388896 w 12192000"/>
              <a:gd name="connsiteY234" fmla="*/ 4619173 h 5096785"/>
              <a:gd name="connsiteX235" fmla="*/ 366479 w 12192000"/>
              <a:gd name="connsiteY235" fmla="*/ 4618896 h 5096785"/>
              <a:gd name="connsiteX236" fmla="*/ 342781 w 12192000"/>
              <a:gd name="connsiteY236" fmla="*/ 4601239 h 5096785"/>
              <a:gd name="connsiteX237" fmla="*/ 255925 w 12192000"/>
              <a:gd name="connsiteY237" fmla="*/ 4598685 h 5096785"/>
              <a:gd name="connsiteX238" fmla="*/ 226919 w 12192000"/>
              <a:gd name="connsiteY238" fmla="*/ 4598460 h 5096785"/>
              <a:gd name="connsiteX239" fmla="*/ 213925 w 12192000"/>
              <a:gd name="connsiteY239" fmla="*/ 4597783 h 5096785"/>
              <a:gd name="connsiteX240" fmla="*/ 215196 w 12192000"/>
              <a:gd name="connsiteY240" fmla="*/ 4588576 h 5096785"/>
              <a:gd name="connsiteX241" fmla="*/ 180214 w 12192000"/>
              <a:gd name="connsiteY241" fmla="*/ 4583701 h 5096785"/>
              <a:gd name="connsiteX242" fmla="*/ 83203 w 12192000"/>
              <a:gd name="connsiteY242" fmla="*/ 4531664 h 5096785"/>
              <a:gd name="connsiteX243" fmla="*/ 4106 w 12192000"/>
              <a:gd name="connsiteY243" fmla="*/ 4517202 h 5096785"/>
              <a:gd name="connsiteX244" fmla="*/ 0 w 12192000"/>
              <a:gd name="connsiteY244" fmla="*/ 4516084 h 5096785"/>
              <a:gd name="connsiteX245" fmla="*/ 0 w 12192000"/>
              <a:gd name="connsiteY24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101912 w 12192000"/>
              <a:gd name="connsiteY176" fmla="*/ 5090281 h 5096785"/>
              <a:gd name="connsiteX177" fmla="*/ 3089591 w 12192000"/>
              <a:gd name="connsiteY177" fmla="*/ 5091865 h 5096785"/>
              <a:gd name="connsiteX178" fmla="*/ 3088465 w 12192000"/>
              <a:gd name="connsiteY178" fmla="*/ 5092858 h 5096785"/>
              <a:gd name="connsiteX179" fmla="*/ 3055081 w 12192000"/>
              <a:gd name="connsiteY179" fmla="*/ 5080424 h 5096785"/>
              <a:gd name="connsiteX180" fmla="*/ 3049807 w 12192000"/>
              <a:gd name="connsiteY180" fmla="*/ 5080860 h 5096785"/>
              <a:gd name="connsiteX181" fmla="*/ 3029122 w 12192000"/>
              <a:gd name="connsiteY181" fmla="*/ 5070085 h 5096785"/>
              <a:gd name="connsiteX182" fmla="*/ 3017862 w 12192000"/>
              <a:gd name="connsiteY182" fmla="*/ 5065942 h 5096785"/>
              <a:gd name="connsiteX183" fmla="*/ 3015868 w 12192000"/>
              <a:gd name="connsiteY183" fmla="*/ 5061832 h 5096785"/>
              <a:gd name="connsiteX184" fmla="*/ 2998644 w 12192000"/>
              <a:gd name="connsiteY184" fmla="*/ 5057210 h 5096785"/>
              <a:gd name="connsiteX185" fmla="*/ 2996219 w 12192000"/>
              <a:gd name="connsiteY185" fmla="*/ 5057788 h 5096785"/>
              <a:gd name="connsiteX186" fmla="*/ 2983676 w 12192000"/>
              <a:gd name="connsiteY186" fmla="*/ 5049852 h 5096785"/>
              <a:gd name="connsiteX187" fmla="*/ 2903609 w 12192000"/>
              <a:gd name="connsiteY187" fmla="*/ 4998457 h 5096785"/>
              <a:gd name="connsiteX188" fmla="*/ 2758830 w 12192000"/>
              <a:gd name="connsiteY188" fmla="*/ 4974760 h 5096785"/>
              <a:gd name="connsiteX189" fmla="*/ 2532669 w 12192000"/>
              <a:gd name="connsiteY189" fmla="*/ 4940573 h 5096785"/>
              <a:gd name="connsiteX190" fmla="*/ 2389931 w 12192000"/>
              <a:gd name="connsiteY190" fmla="*/ 4905785 h 5096785"/>
              <a:gd name="connsiteX191" fmla="*/ 2335186 w 12192000"/>
              <a:gd name="connsiteY191" fmla="*/ 4902957 h 5096785"/>
              <a:gd name="connsiteX192" fmla="*/ 2295307 w 12192000"/>
              <a:gd name="connsiteY192" fmla="*/ 4879800 h 5096785"/>
              <a:gd name="connsiteX193" fmla="*/ 2273393 w 12192000"/>
              <a:gd name="connsiteY193" fmla="*/ 4883565 h 5096785"/>
              <a:gd name="connsiteX194" fmla="*/ 2269523 w 12192000"/>
              <a:gd name="connsiteY194" fmla="*/ 4884442 h 5096785"/>
              <a:gd name="connsiteX195" fmla="*/ 2256015 w 12192000"/>
              <a:gd name="connsiteY195" fmla="*/ 4883014 h 5096785"/>
              <a:gd name="connsiteX196" fmla="*/ 2249731 w 12192000"/>
              <a:gd name="connsiteY196" fmla="*/ 4888778 h 5096785"/>
              <a:gd name="connsiteX197" fmla="*/ 2227629 w 12192000"/>
              <a:gd name="connsiteY197" fmla="*/ 4891047 h 5096785"/>
              <a:gd name="connsiteX198" fmla="*/ 2203460 w 12192000"/>
              <a:gd name="connsiteY198" fmla="*/ 4886696 h 5096785"/>
              <a:gd name="connsiteX199" fmla="*/ 2091528 w 12192000"/>
              <a:gd name="connsiteY199" fmla="*/ 4859155 h 5096785"/>
              <a:gd name="connsiteX200" fmla="*/ 2022901 w 12192000"/>
              <a:gd name="connsiteY200" fmla="*/ 4846594 h 5096785"/>
              <a:gd name="connsiteX201" fmla="*/ 1994227 w 12192000"/>
              <a:gd name="connsiteY201" fmla="*/ 4847973 h 5096785"/>
              <a:gd name="connsiteX202" fmla="*/ 1955936 w 12192000"/>
              <a:gd name="connsiteY202" fmla="*/ 4845765 h 5096785"/>
              <a:gd name="connsiteX203" fmla="*/ 1741924 w 12192000"/>
              <a:gd name="connsiteY203" fmla="*/ 4808054 h 5096785"/>
              <a:gd name="connsiteX204" fmla="*/ 1734410 w 12192000"/>
              <a:gd name="connsiteY204" fmla="*/ 4811675 h 5096785"/>
              <a:gd name="connsiteX205" fmla="*/ 1691423 w 12192000"/>
              <a:gd name="connsiteY205" fmla="*/ 4802777 h 5096785"/>
              <a:gd name="connsiteX206" fmla="*/ 1554504 w 12192000"/>
              <a:gd name="connsiteY206" fmla="*/ 4739985 h 5096785"/>
              <a:gd name="connsiteX207" fmla="*/ 1470119 w 12192000"/>
              <a:gd name="connsiteY207" fmla="*/ 4723470 h 5096785"/>
              <a:gd name="connsiteX208" fmla="*/ 1437967 w 12192000"/>
              <a:gd name="connsiteY208" fmla="*/ 4722710 h 5096785"/>
              <a:gd name="connsiteX209" fmla="*/ 1384234 w 12192000"/>
              <a:gd name="connsiteY209" fmla="*/ 4721117 h 5096785"/>
              <a:gd name="connsiteX210" fmla="*/ 1338647 w 12192000"/>
              <a:gd name="connsiteY210" fmla="*/ 4732483 h 5096785"/>
              <a:gd name="connsiteX211" fmla="*/ 1295869 w 12192000"/>
              <a:gd name="connsiteY211" fmla="*/ 4726175 h 5096785"/>
              <a:gd name="connsiteX212" fmla="*/ 1292949 w 12192000"/>
              <a:gd name="connsiteY212" fmla="*/ 4708469 h 5096785"/>
              <a:gd name="connsiteX213" fmla="*/ 1244908 w 12192000"/>
              <a:gd name="connsiteY213" fmla="*/ 4706993 h 5096785"/>
              <a:gd name="connsiteX214" fmla="*/ 1171266 w 12192000"/>
              <a:gd name="connsiteY214" fmla="*/ 4706535 h 5096785"/>
              <a:gd name="connsiteX215" fmla="*/ 1160868 w 12192000"/>
              <a:gd name="connsiteY215" fmla="*/ 4701936 h 5096785"/>
              <a:gd name="connsiteX216" fmla="*/ 1147599 w 12192000"/>
              <a:gd name="connsiteY216" fmla="*/ 4714833 h 5096785"/>
              <a:gd name="connsiteX217" fmla="*/ 1119603 w 12192000"/>
              <a:gd name="connsiteY217" fmla="*/ 4721303 h 5096785"/>
              <a:gd name="connsiteX218" fmla="*/ 997851 w 12192000"/>
              <a:gd name="connsiteY218" fmla="*/ 4722336 h 5096785"/>
              <a:gd name="connsiteX219" fmla="*/ 976455 w 12192000"/>
              <a:gd name="connsiteY219" fmla="*/ 4726407 h 5096785"/>
              <a:gd name="connsiteX220" fmla="*/ 949939 w 12192000"/>
              <a:gd name="connsiteY220" fmla="*/ 4719699 h 5096785"/>
              <a:gd name="connsiteX221" fmla="*/ 894148 w 12192000"/>
              <a:gd name="connsiteY221" fmla="*/ 4710406 h 5096785"/>
              <a:gd name="connsiteX222" fmla="*/ 857990 w 12192000"/>
              <a:gd name="connsiteY222" fmla="*/ 4696844 h 5096785"/>
              <a:gd name="connsiteX223" fmla="*/ 848649 w 12192000"/>
              <a:gd name="connsiteY223" fmla="*/ 4704021 h 5096785"/>
              <a:gd name="connsiteX224" fmla="*/ 826436 w 12192000"/>
              <a:gd name="connsiteY224" fmla="*/ 4707421 h 5096785"/>
              <a:gd name="connsiteX225" fmla="*/ 733052 w 12192000"/>
              <a:gd name="connsiteY225" fmla="*/ 4701884 h 5096785"/>
              <a:gd name="connsiteX226" fmla="*/ 716185 w 12192000"/>
              <a:gd name="connsiteY226" fmla="*/ 4703827 h 5096785"/>
              <a:gd name="connsiteX227" fmla="*/ 696663 w 12192000"/>
              <a:gd name="connsiteY227" fmla="*/ 4697420 h 5096785"/>
              <a:gd name="connsiteX228" fmla="*/ 582722 w 12192000"/>
              <a:gd name="connsiteY228" fmla="*/ 4658637 h 5096785"/>
              <a:gd name="connsiteX229" fmla="*/ 581118 w 12192000"/>
              <a:gd name="connsiteY229" fmla="*/ 4654120 h 5096785"/>
              <a:gd name="connsiteX230" fmla="*/ 546453 w 12192000"/>
              <a:gd name="connsiteY230" fmla="*/ 4652542 h 5096785"/>
              <a:gd name="connsiteX231" fmla="*/ 536773 w 12192000"/>
              <a:gd name="connsiteY231" fmla="*/ 4644609 h 5096785"/>
              <a:gd name="connsiteX232" fmla="*/ 518899 w 12192000"/>
              <a:gd name="connsiteY232" fmla="*/ 4642839 h 5096785"/>
              <a:gd name="connsiteX233" fmla="*/ 388896 w 12192000"/>
              <a:gd name="connsiteY233" fmla="*/ 4619173 h 5096785"/>
              <a:gd name="connsiteX234" fmla="*/ 366479 w 12192000"/>
              <a:gd name="connsiteY234" fmla="*/ 4618896 h 5096785"/>
              <a:gd name="connsiteX235" fmla="*/ 342781 w 12192000"/>
              <a:gd name="connsiteY235" fmla="*/ 4601239 h 5096785"/>
              <a:gd name="connsiteX236" fmla="*/ 255925 w 12192000"/>
              <a:gd name="connsiteY236" fmla="*/ 4598685 h 5096785"/>
              <a:gd name="connsiteX237" fmla="*/ 226919 w 12192000"/>
              <a:gd name="connsiteY237" fmla="*/ 4598460 h 5096785"/>
              <a:gd name="connsiteX238" fmla="*/ 213925 w 12192000"/>
              <a:gd name="connsiteY238" fmla="*/ 4597783 h 5096785"/>
              <a:gd name="connsiteX239" fmla="*/ 215196 w 12192000"/>
              <a:gd name="connsiteY239" fmla="*/ 4588576 h 5096785"/>
              <a:gd name="connsiteX240" fmla="*/ 180214 w 12192000"/>
              <a:gd name="connsiteY240" fmla="*/ 4583701 h 5096785"/>
              <a:gd name="connsiteX241" fmla="*/ 83203 w 12192000"/>
              <a:gd name="connsiteY241" fmla="*/ 4531664 h 5096785"/>
              <a:gd name="connsiteX242" fmla="*/ 4106 w 12192000"/>
              <a:gd name="connsiteY242" fmla="*/ 4517202 h 5096785"/>
              <a:gd name="connsiteX243" fmla="*/ 0 w 12192000"/>
              <a:gd name="connsiteY243" fmla="*/ 4516084 h 5096785"/>
              <a:gd name="connsiteX244" fmla="*/ 0 w 12192000"/>
              <a:gd name="connsiteY24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101912 w 12192000"/>
              <a:gd name="connsiteY176" fmla="*/ 5090281 h 5096785"/>
              <a:gd name="connsiteX177" fmla="*/ 3089591 w 12192000"/>
              <a:gd name="connsiteY177" fmla="*/ 5091865 h 5096785"/>
              <a:gd name="connsiteX178" fmla="*/ 3055081 w 12192000"/>
              <a:gd name="connsiteY178" fmla="*/ 5080424 h 5096785"/>
              <a:gd name="connsiteX179" fmla="*/ 3049807 w 12192000"/>
              <a:gd name="connsiteY179" fmla="*/ 5080860 h 5096785"/>
              <a:gd name="connsiteX180" fmla="*/ 3029122 w 12192000"/>
              <a:gd name="connsiteY180" fmla="*/ 5070085 h 5096785"/>
              <a:gd name="connsiteX181" fmla="*/ 3017862 w 12192000"/>
              <a:gd name="connsiteY181" fmla="*/ 5065942 h 5096785"/>
              <a:gd name="connsiteX182" fmla="*/ 3015868 w 12192000"/>
              <a:gd name="connsiteY182" fmla="*/ 5061832 h 5096785"/>
              <a:gd name="connsiteX183" fmla="*/ 2998644 w 12192000"/>
              <a:gd name="connsiteY183" fmla="*/ 5057210 h 5096785"/>
              <a:gd name="connsiteX184" fmla="*/ 2996219 w 12192000"/>
              <a:gd name="connsiteY184" fmla="*/ 5057788 h 5096785"/>
              <a:gd name="connsiteX185" fmla="*/ 2983676 w 12192000"/>
              <a:gd name="connsiteY185" fmla="*/ 5049852 h 5096785"/>
              <a:gd name="connsiteX186" fmla="*/ 2903609 w 12192000"/>
              <a:gd name="connsiteY186" fmla="*/ 4998457 h 5096785"/>
              <a:gd name="connsiteX187" fmla="*/ 2758830 w 12192000"/>
              <a:gd name="connsiteY187" fmla="*/ 4974760 h 5096785"/>
              <a:gd name="connsiteX188" fmla="*/ 2532669 w 12192000"/>
              <a:gd name="connsiteY188" fmla="*/ 4940573 h 5096785"/>
              <a:gd name="connsiteX189" fmla="*/ 2389931 w 12192000"/>
              <a:gd name="connsiteY189" fmla="*/ 4905785 h 5096785"/>
              <a:gd name="connsiteX190" fmla="*/ 2335186 w 12192000"/>
              <a:gd name="connsiteY190" fmla="*/ 4902957 h 5096785"/>
              <a:gd name="connsiteX191" fmla="*/ 2295307 w 12192000"/>
              <a:gd name="connsiteY191" fmla="*/ 4879800 h 5096785"/>
              <a:gd name="connsiteX192" fmla="*/ 2273393 w 12192000"/>
              <a:gd name="connsiteY192" fmla="*/ 4883565 h 5096785"/>
              <a:gd name="connsiteX193" fmla="*/ 2269523 w 12192000"/>
              <a:gd name="connsiteY193" fmla="*/ 4884442 h 5096785"/>
              <a:gd name="connsiteX194" fmla="*/ 2256015 w 12192000"/>
              <a:gd name="connsiteY194" fmla="*/ 4883014 h 5096785"/>
              <a:gd name="connsiteX195" fmla="*/ 2249731 w 12192000"/>
              <a:gd name="connsiteY195" fmla="*/ 4888778 h 5096785"/>
              <a:gd name="connsiteX196" fmla="*/ 2227629 w 12192000"/>
              <a:gd name="connsiteY196" fmla="*/ 4891047 h 5096785"/>
              <a:gd name="connsiteX197" fmla="*/ 2203460 w 12192000"/>
              <a:gd name="connsiteY197" fmla="*/ 4886696 h 5096785"/>
              <a:gd name="connsiteX198" fmla="*/ 2091528 w 12192000"/>
              <a:gd name="connsiteY198" fmla="*/ 4859155 h 5096785"/>
              <a:gd name="connsiteX199" fmla="*/ 2022901 w 12192000"/>
              <a:gd name="connsiteY199" fmla="*/ 4846594 h 5096785"/>
              <a:gd name="connsiteX200" fmla="*/ 1994227 w 12192000"/>
              <a:gd name="connsiteY200" fmla="*/ 4847973 h 5096785"/>
              <a:gd name="connsiteX201" fmla="*/ 1955936 w 12192000"/>
              <a:gd name="connsiteY201" fmla="*/ 4845765 h 5096785"/>
              <a:gd name="connsiteX202" fmla="*/ 1741924 w 12192000"/>
              <a:gd name="connsiteY202" fmla="*/ 4808054 h 5096785"/>
              <a:gd name="connsiteX203" fmla="*/ 1734410 w 12192000"/>
              <a:gd name="connsiteY203" fmla="*/ 4811675 h 5096785"/>
              <a:gd name="connsiteX204" fmla="*/ 1691423 w 12192000"/>
              <a:gd name="connsiteY204" fmla="*/ 4802777 h 5096785"/>
              <a:gd name="connsiteX205" fmla="*/ 1554504 w 12192000"/>
              <a:gd name="connsiteY205" fmla="*/ 4739985 h 5096785"/>
              <a:gd name="connsiteX206" fmla="*/ 1470119 w 12192000"/>
              <a:gd name="connsiteY206" fmla="*/ 4723470 h 5096785"/>
              <a:gd name="connsiteX207" fmla="*/ 1437967 w 12192000"/>
              <a:gd name="connsiteY207" fmla="*/ 4722710 h 5096785"/>
              <a:gd name="connsiteX208" fmla="*/ 1384234 w 12192000"/>
              <a:gd name="connsiteY208" fmla="*/ 4721117 h 5096785"/>
              <a:gd name="connsiteX209" fmla="*/ 1338647 w 12192000"/>
              <a:gd name="connsiteY209" fmla="*/ 4732483 h 5096785"/>
              <a:gd name="connsiteX210" fmla="*/ 1295869 w 12192000"/>
              <a:gd name="connsiteY210" fmla="*/ 4726175 h 5096785"/>
              <a:gd name="connsiteX211" fmla="*/ 1292949 w 12192000"/>
              <a:gd name="connsiteY211" fmla="*/ 4708469 h 5096785"/>
              <a:gd name="connsiteX212" fmla="*/ 1244908 w 12192000"/>
              <a:gd name="connsiteY212" fmla="*/ 4706993 h 5096785"/>
              <a:gd name="connsiteX213" fmla="*/ 1171266 w 12192000"/>
              <a:gd name="connsiteY213" fmla="*/ 4706535 h 5096785"/>
              <a:gd name="connsiteX214" fmla="*/ 1160868 w 12192000"/>
              <a:gd name="connsiteY214" fmla="*/ 4701936 h 5096785"/>
              <a:gd name="connsiteX215" fmla="*/ 1147599 w 12192000"/>
              <a:gd name="connsiteY215" fmla="*/ 4714833 h 5096785"/>
              <a:gd name="connsiteX216" fmla="*/ 1119603 w 12192000"/>
              <a:gd name="connsiteY216" fmla="*/ 4721303 h 5096785"/>
              <a:gd name="connsiteX217" fmla="*/ 997851 w 12192000"/>
              <a:gd name="connsiteY217" fmla="*/ 4722336 h 5096785"/>
              <a:gd name="connsiteX218" fmla="*/ 976455 w 12192000"/>
              <a:gd name="connsiteY218" fmla="*/ 4726407 h 5096785"/>
              <a:gd name="connsiteX219" fmla="*/ 949939 w 12192000"/>
              <a:gd name="connsiteY219" fmla="*/ 4719699 h 5096785"/>
              <a:gd name="connsiteX220" fmla="*/ 894148 w 12192000"/>
              <a:gd name="connsiteY220" fmla="*/ 4710406 h 5096785"/>
              <a:gd name="connsiteX221" fmla="*/ 857990 w 12192000"/>
              <a:gd name="connsiteY221" fmla="*/ 4696844 h 5096785"/>
              <a:gd name="connsiteX222" fmla="*/ 848649 w 12192000"/>
              <a:gd name="connsiteY222" fmla="*/ 4704021 h 5096785"/>
              <a:gd name="connsiteX223" fmla="*/ 826436 w 12192000"/>
              <a:gd name="connsiteY223" fmla="*/ 4707421 h 5096785"/>
              <a:gd name="connsiteX224" fmla="*/ 733052 w 12192000"/>
              <a:gd name="connsiteY224" fmla="*/ 4701884 h 5096785"/>
              <a:gd name="connsiteX225" fmla="*/ 716185 w 12192000"/>
              <a:gd name="connsiteY225" fmla="*/ 4703827 h 5096785"/>
              <a:gd name="connsiteX226" fmla="*/ 696663 w 12192000"/>
              <a:gd name="connsiteY226" fmla="*/ 4697420 h 5096785"/>
              <a:gd name="connsiteX227" fmla="*/ 582722 w 12192000"/>
              <a:gd name="connsiteY227" fmla="*/ 4658637 h 5096785"/>
              <a:gd name="connsiteX228" fmla="*/ 581118 w 12192000"/>
              <a:gd name="connsiteY228" fmla="*/ 4654120 h 5096785"/>
              <a:gd name="connsiteX229" fmla="*/ 546453 w 12192000"/>
              <a:gd name="connsiteY229" fmla="*/ 4652542 h 5096785"/>
              <a:gd name="connsiteX230" fmla="*/ 536773 w 12192000"/>
              <a:gd name="connsiteY230" fmla="*/ 4644609 h 5096785"/>
              <a:gd name="connsiteX231" fmla="*/ 518899 w 12192000"/>
              <a:gd name="connsiteY231" fmla="*/ 4642839 h 5096785"/>
              <a:gd name="connsiteX232" fmla="*/ 388896 w 12192000"/>
              <a:gd name="connsiteY232" fmla="*/ 4619173 h 5096785"/>
              <a:gd name="connsiteX233" fmla="*/ 366479 w 12192000"/>
              <a:gd name="connsiteY233" fmla="*/ 4618896 h 5096785"/>
              <a:gd name="connsiteX234" fmla="*/ 342781 w 12192000"/>
              <a:gd name="connsiteY234" fmla="*/ 4601239 h 5096785"/>
              <a:gd name="connsiteX235" fmla="*/ 255925 w 12192000"/>
              <a:gd name="connsiteY235" fmla="*/ 4598685 h 5096785"/>
              <a:gd name="connsiteX236" fmla="*/ 226919 w 12192000"/>
              <a:gd name="connsiteY236" fmla="*/ 4598460 h 5096785"/>
              <a:gd name="connsiteX237" fmla="*/ 213925 w 12192000"/>
              <a:gd name="connsiteY237" fmla="*/ 4597783 h 5096785"/>
              <a:gd name="connsiteX238" fmla="*/ 215196 w 12192000"/>
              <a:gd name="connsiteY238" fmla="*/ 4588576 h 5096785"/>
              <a:gd name="connsiteX239" fmla="*/ 180214 w 12192000"/>
              <a:gd name="connsiteY239" fmla="*/ 4583701 h 5096785"/>
              <a:gd name="connsiteX240" fmla="*/ 83203 w 12192000"/>
              <a:gd name="connsiteY240" fmla="*/ 4531664 h 5096785"/>
              <a:gd name="connsiteX241" fmla="*/ 4106 w 12192000"/>
              <a:gd name="connsiteY241" fmla="*/ 4517202 h 5096785"/>
              <a:gd name="connsiteX242" fmla="*/ 0 w 12192000"/>
              <a:gd name="connsiteY242" fmla="*/ 4516084 h 5096785"/>
              <a:gd name="connsiteX243" fmla="*/ 0 w 12192000"/>
              <a:gd name="connsiteY243"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089591 w 12192000"/>
              <a:gd name="connsiteY176" fmla="*/ 5091865 h 5096785"/>
              <a:gd name="connsiteX177" fmla="*/ 3055081 w 12192000"/>
              <a:gd name="connsiteY177" fmla="*/ 5080424 h 5096785"/>
              <a:gd name="connsiteX178" fmla="*/ 3049807 w 12192000"/>
              <a:gd name="connsiteY178" fmla="*/ 5080860 h 5096785"/>
              <a:gd name="connsiteX179" fmla="*/ 3029122 w 12192000"/>
              <a:gd name="connsiteY179" fmla="*/ 5070085 h 5096785"/>
              <a:gd name="connsiteX180" fmla="*/ 3017862 w 12192000"/>
              <a:gd name="connsiteY180" fmla="*/ 5065942 h 5096785"/>
              <a:gd name="connsiteX181" fmla="*/ 3015868 w 12192000"/>
              <a:gd name="connsiteY181" fmla="*/ 5061832 h 5096785"/>
              <a:gd name="connsiteX182" fmla="*/ 2998644 w 12192000"/>
              <a:gd name="connsiteY182" fmla="*/ 5057210 h 5096785"/>
              <a:gd name="connsiteX183" fmla="*/ 2996219 w 12192000"/>
              <a:gd name="connsiteY183" fmla="*/ 5057788 h 5096785"/>
              <a:gd name="connsiteX184" fmla="*/ 2983676 w 12192000"/>
              <a:gd name="connsiteY184" fmla="*/ 5049852 h 5096785"/>
              <a:gd name="connsiteX185" fmla="*/ 2903609 w 12192000"/>
              <a:gd name="connsiteY185" fmla="*/ 4998457 h 5096785"/>
              <a:gd name="connsiteX186" fmla="*/ 2758830 w 12192000"/>
              <a:gd name="connsiteY186" fmla="*/ 4974760 h 5096785"/>
              <a:gd name="connsiteX187" fmla="*/ 2532669 w 12192000"/>
              <a:gd name="connsiteY187" fmla="*/ 4940573 h 5096785"/>
              <a:gd name="connsiteX188" fmla="*/ 2389931 w 12192000"/>
              <a:gd name="connsiteY188" fmla="*/ 4905785 h 5096785"/>
              <a:gd name="connsiteX189" fmla="*/ 2335186 w 12192000"/>
              <a:gd name="connsiteY189" fmla="*/ 4902957 h 5096785"/>
              <a:gd name="connsiteX190" fmla="*/ 2295307 w 12192000"/>
              <a:gd name="connsiteY190" fmla="*/ 4879800 h 5096785"/>
              <a:gd name="connsiteX191" fmla="*/ 2273393 w 12192000"/>
              <a:gd name="connsiteY191" fmla="*/ 4883565 h 5096785"/>
              <a:gd name="connsiteX192" fmla="*/ 2269523 w 12192000"/>
              <a:gd name="connsiteY192" fmla="*/ 4884442 h 5096785"/>
              <a:gd name="connsiteX193" fmla="*/ 2256015 w 12192000"/>
              <a:gd name="connsiteY193" fmla="*/ 4883014 h 5096785"/>
              <a:gd name="connsiteX194" fmla="*/ 2249731 w 12192000"/>
              <a:gd name="connsiteY194" fmla="*/ 4888778 h 5096785"/>
              <a:gd name="connsiteX195" fmla="*/ 2227629 w 12192000"/>
              <a:gd name="connsiteY195" fmla="*/ 4891047 h 5096785"/>
              <a:gd name="connsiteX196" fmla="*/ 2203460 w 12192000"/>
              <a:gd name="connsiteY196" fmla="*/ 4886696 h 5096785"/>
              <a:gd name="connsiteX197" fmla="*/ 2091528 w 12192000"/>
              <a:gd name="connsiteY197" fmla="*/ 4859155 h 5096785"/>
              <a:gd name="connsiteX198" fmla="*/ 2022901 w 12192000"/>
              <a:gd name="connsiteY198" fmla="*/ 4846594 h 5096785"/>
              <a:gd name="connsiteX199" fmla="*/ 1994227 w 12192000"/>
              <a:gd name="connsiteY199" fmla="*/ 4847973 h 5096785"/>
              <a:gd name="connsiteX200" fmla="*/ 1955936 w 12192000"/>
              <a:gd name="connsiteY200" fmla="*/ 4845765 h 5096785"/>
              <a:gd name="connsiteX201" fmla="*/ 1741924 w 12192000"/>
              <a:gd name="connsiteY201" fmla="*/ 4808054 h 5096785"/>
              <a:gd name="connsiteX202" fmla="*/ 1734410 w 12192000"/>
              <a:gd name="connsiteY202" fmla="*/ 4811675 h 5096785"/>
              <a:gd name="connsiteX203" fmla="*/ 1691423 w 12192000"/>
              <a:gd name="connsiteY203" fmla="*/ 4802777 h 5096785"/>
              <a:gd name="connsiteX204" fmla="*/ 1554504 w 12192000"/>
              <a:gd name="connsiteY204" fmla="*/ 4739985 h 5096785"/>
              <a:gd name="connsiteX205" fmla="*/ 1470119 w 12192000"/>
              <a:gd name="connsiteY205" fmla="*/ 4723470 h 5096785"/>
              <a:gd name="connsiteX206" fmla="*/ 1437967 w 12192000"/>
              <a:gd name="connsiteY206" fmla="*/ 4722710 h 5096785"/>
              <a:gd name="connsiteX207" fmla="*/ 1384234 w 12192000"/>
              <a:gd name="connsiteY207" fmla="*/ 4721117 h 5096785"/>
              <a:gd name="connsiteX208" fmla="*/ 1338647 w 12192000"/>
              <a:gd name="connsiteY208" fmla="*/ 4732483 h 5096785"/>
              <a:gd name="connsiteX209" fmla="*/ 1295869 w 12192000"/>
              <a:gd name="connsiteY209" fmla="*/ 4726175 h 5096785"/>
              <a:gd name="connsiteX210" fmla="*/ 1292949 w 12192000"/>
              <a:gd name="connsiteY210" fmla="*/ 4708469 h 5096785"/>
              <a:gd name="connsiteX211" fmla="*/ 1244908 w 12192000"/>
              <a:gd name="connsiteY211" fmla="*/ 4706993 h 5096785"/>
              <a:gd name="connsiteX212" fmla="*/ 1171266 w 12192000"/>
              <a:gd name="connsiteY212" fmla="*/ 4706535 h 5096785"/>
              <a:gd name="connsiteX213" fmla="*/ 1160868 w 12192000"/>
              <a:gd name="connsiteY213" fmla="*/ 4701936 h 5096785"/>
              <a:gd name="connsiteX214" fmla="*/ 1147599 w 12192000"/>
              <a:gd name="connsiteY214" fmla="*/ 4714833 h 5096785"/>
              <a:gd name="connsiteX215" fmla="*/ 1119603 w 12192000"/>
              <a:gd name="connsiteY215" fmla="*/ 4721303 h 5096785"/>
              <a:gd name="connsiteX216" fmla="*/ 997851 w 12192000"/>
              <a:gd name="connsiteY216" fmla="*/ 4722336 h 5096785"/>
              <a:gd name="connsiteX217" fmla="*/ 976455 w 12192000"/>
              <a:gd name="connsiteY217" fmla="*/ 4726407 h 5096785"/>
              <a:gd name="connsiteX218" fmla="*/ 949939 w 12192000"/>
              <a:gd name="connsiteY218" fmla="*/ 4719699 h 5096785"/>
              <a:gd name="connsiteX219" fmla="*/ 894148 w 12192000"/>
              <a:gd name="connsiteY219" fmla="*/ 4710406 h 5096785"/>
              <a:gd name="connsiteX220" fmla="*/ 857990 w 12192000"/>
              <a:gd name="connsiteY220" fmla="*/ 4696844 h 5096785"/>
              <a:gd name="connsiteX221" fmla="*/ 848649 w 12192000"/>
              <a:gd name="connsiteY221" fmla="*/ 4704021 h 5096785"/>
              <a:gd name="connsiteX222" fmla="*/ 826436 w 12192000"/>
              <a:gd name="connsiteY222" fmla="*/ 4707421 h 5096785"/>
              <a:gd name="connsiteX223" fmla="*/ 733052 w 12192000"/>
              <a:gd name="connsiteY223" fmla="*/ 4701884 h 5096785"/>
              <a:gd name="connsiteX224" fmla="*/ 716185 w 12192000"/>
              <a:gd name="connsiteY224" fmla="*/ 4703827 h 5096785"/>
              <a:gd name="connsiteX225" fmla="*/ 696663 w 12192000"/>
              <a:gd name="connsiteY225" fmla="*/ 4697420 h 5096785"/>
              <a:gd name="connsiteX226" fmla="*/ 582722 w 12192000"/>
              <a:gd name="connsiteY226" fmla="*/ 4658637 h 5096785"/>
              <a:gd name="connsiteX227" fmla="*/ 581118 w 12192000"/>
              <a:gd name="connsiteY227" fmla="*/ 4654120 h 5096785"/>
              <a:gd name="connsiteX228" fmla="*/ 546453 w 12192000"/>
              <a:gd name="connsiteY228" fmla="*/ 4652542 h 5096785"/>
              <a:gd name="connsiteX229" fmla="*/ 536773 w 12192000"/>
              <a:gd name="connsiteY229" fmla="*/ 4644609 h 5096785"/>
              <a:gd name="connsiteX230" fmla="*/ 518899 w 12192000"/>
              <a:gd name="connsiteY230" fmla="*/ 4642839 h 5096785"/>
              <a:gd name="connsiteX231" fmla="*/ 388896 w 12192000"/>
              <a:gd name="connsiteY231" fmla="*/ 4619173 h 5096785"/>
              <a:gd name="connsiteX232" fmla="*/ 366479 w 12192000"/>
              <a:gd name="connsiteY232" fmla="*/ 4618896 h 5096785"/>
              <a:gd name="connsiteX233" fmla="*/ 342781 w 12192000"/>
              <a:gd name="connsiteY233" fmla="*/ 4601239 h 5096785"/>
              <a:gd name="connsiteX234" fmla="*/ 255925 w 12192000"/>
              <a:gd name="connsiteY234" fmla="*/ 4598685 h 5096785"/>
              <a:gd name="connsiteX235" fmla="*/ 226919 w 12192000"/>
              <a:gd name="connsiteY235" fmla="*/ 4598460 h 5096785"/>
              <a:gd name="connsiteX236" fmla="*/ 213925 w 12192000"/>
              <a:gd name="connsiteY236" fmla="*/ 4597783 h 5096785"/>
              <a:gd name="connsiteX237" fmla="*/ 215196 w 12192000"/>
              <a:gd name="connsiteY237" fmla="*/ 4588576 h 5096785"/>
              <a:gd name="connsiteX238" fmla="*/ 180214 w 12192000"/>
              <a:gd name="connsiteY238" fmla="*/ 4583701 h 5096785"/>
              <a:gd name="connsiteX239" fmla="*/ 83203 w 12192000"/>
              <a:gd name="connsiteY239" fmla="*/ 4531664 h 5096785"/>
              <a:gd name="connsiteX240" fmla="*/ 4106 w 12192000"/>
              <a:gd name="connsiteY240" fmla="*/ 4517202 h 5096785"/>
              <a:gd name="connsiteX241" fmla="*/ 0 w 12192000"/>
              <a:gd name="connsiteY241" fmla="*/ 4516084 h 5096785"/>
              <a:gd name="connsiteX242" fmla="*/ 0 w 12192000"/>
              <a:gd name="connsiteY242"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123938 w 12192000"/>
              <a:gd name="connsiteY175" fmla="*/ 5089912 h 5096785"/>
              <a:gd name="connsiteX176" fmla="*/ 3055081 w 12192000"/>
              <a:gd name="connsiteY176" fmla="*/ 5080424 h 5096785"/>
              <a:gd name="connsiteX177" fmla="*/ 3049807 w 12192000"/>
              <a:gd name="connsiteY177" fmla="*/ 5080860 h 5096785"/>
              <a:gd name="connsiteX178" fmla="*/ 3029122 w 12192000"/>
              <a:gd name="connsiteY178" fmla="*/ 5070085 h 5096785"/>
              <a:gd name="connsiteX179" fmla="*/ 3017862 w 12192000"/>
              <a:gd name="connsiteY179" fmla="*/ 5065942 h 5096785"/>
              <a:gd name="connsiteX180" fmla="*/ 3015868 w 12192000"/>
              <a:gd name="connsiteY180" fmla="*/ 5061832 h 5096785"/>
              <a:gd name="connsiteX181" fmla="*/ 2998644 w 12192000"/>
              <a:gd name="connsiteY181" fmla="*/ 5057210 h 5096785"/>
              <a:gd name="connsiteX182" fmla="*/ 2996219 w 12192000"/>
              <a:gd name="connsiteY182" fmla="*/ 5057788 h 5096785"/>
              <a:gd name="connsiteX183" fmla="*/ 2983676 w 12192000"/>
              <a:gd name="connsiteY183" fmla="*/ 5049852 h 5096785"/>
              <a:gd name="connsiteX184" fmla="*/ 2903609 w 12192000"/>
              <a:gd name="connsiteY184" fmla="*/ 4998457 h 5096785"/>
              <a:gd name="connsiteX185" fmla="*/ 2758830 w 12192000"/>
              <a:gd name="connsiteY185" fmla="*/ 4974760 h 5096785"/>
              <a:gd name="connsiteX186" fmla="*/ 2532669 w 12192000"/>
              <a:gd name="connsiteY186" fmla="*/ 4940573 h 5096785"/>
              <a:gd name="connsiteX187" fmla="*/ 2389931 w 12192000"/>
              <a:gd name="connsiteY187" fmla="*/ 4905785 h 5096785"/>
              <a:gd name="connsiteX188" fmla="*/ 2335186 w 12192000"/>
              <a:gd name="connsiteY188" fmla="*/ 4902957 h 5096785"/>
              <a:gd name="connsiteX189" fmla="*/ 2295307 w 12192000"/>
              <a:gd name="connsiteY189" fmla="*/ 4879800 h 5096785"/>
              <a:gd name="connsiteX190" fmla="*/ 2273393 w 12192000"/>
              <a:gd name="connsiteY190" fmla="*/ 4883565 h 5096785"/>
              <a:gd name="connsiteX191" fmla="*/ 2269523 w 12192000"/>
              <a:gd name="connsiteY191" fmla="*/ 4884442 h 5096785"/>
              <a:gd name="connsiteX192" fmla="*/ 2256015 w 12192000"/>
              <a:gd name="connsiteY192" fmla="*/ 4883014 h 5096785"/>
              <a:gd name="connsiteX193" fmla="*/ 2249731 w 12192000"/>
              <a:gd name="connsiteY193" fmla="*/ 4888778 h 5096785"/>
              <a:gd name="connsiteX194" fmla="*/ 2227629 w 12192000"/>
              <a:gd name="connsiteY194" fmla="*/ 4891047 h 5096785"/>
              <a:gd name="connsiteX195" fmla="*/ 2203460 w 12192000"/>
              <a:gd name="connsiteY195" fmla="*/ 4886696 h 5096785"/>
              <a:gd name="connsiteX196" fmla="*/ 2091528 w 12192000"/>
              <a:gd name="connsiteY196" fmla="*/ 4859155 h 5096785"/>
              <a:gd name="connsiteX197" fmla="*/ 2022901 w 12192000"/>
              <a:gd name="connsiteY197" fmla="*/ 4846594 h 5096785"/>
              <a:gd name="connsiteX198" fmla="*/ 1994227 w 12192000"/>
              <a:gd name="connsiteY198" fmla="*/ 4847973 h 5096785"/>
              <a:gd name="connsiteX199" fmla="*/ 1955936 w 12192000"/>
              <a:gd name="connsiteY199" fmla="*/ 4845765 h 5096785"/>
              <a:gd name="connsiteX200" fmla="*/ 1741924 w 12192000"/>
              <a:gd name="connsiteY200" fmla="*/ 4808054 h 5096785"/>
              <a:gd name="connsiteX201" fmla="*/ 1734410 w 12192000"/>
              <a:gd name="connsiteY201" fmla="*/ 4811675 h 5096785"/>
              <a:gd name="connsiteX202" fmla="*/ 1691423 w 12192000"/>
              <a:gd name="connsiteY202" fmla="*/ 4802777 h 5096785"/>
              <a:gd name="connsiteX203" fmla="*/ 1554504 w 12192000"/>
              <a:gd name="connsiteY203" fmla="*/ 4739985 h 5096785"/>
              <a:gd name="connsiteX204" fmla="*/ 1470119 w 12192000"/>
              <a:gd name="connsiteY204" fmla="*/ 4723470 h 5096785"/>
              <a:gd name="connsiteX205" fmla="*/ 1437967 w 12192000"/>
              <a:gd name="connsiteY205" fmla="*/ 4722710 h 5096785"/>
              <a:gd name="connsiteX206" fmla="*/ 1384234 w 12192000"/>
              <a:gd name="connsiteY206" fmla="*/ 4721117 h 5096785"/>
              <a:gd name="connsiteX207" fmla="*/ 1338647 w 12192000"/>
              <a:gd name="connsiteY207" fmla="*/ 4732483 h 5096785"/>
              <a:gd name="connsiteX208" fmla="*/ 1295869 w 12192000"/>
              <a:gd name="connsiteY208" fmla="*/ 4726175 h 5096785"/>
              <a:gd name="connsiteX209" fmla="*/ 1292949 w 12192000"/>
              <a:gd name="connsiteY209" fmla="*/ 4708469 h 5096785"/>
              <a:gd name="connsiteX210" fmla="*/ 1244908 w 12192000"/>
              <a:gd name="connsiteY210" fmla="*/ 4706993 h 5096785"/>
              <a:gd name="connsiteX211" fmla="*/ 1171266 w 12192000"/>
              <a:gd name="connsiteY211" fmla="*/ 4706535 h 5096785"/>
              <a:gd name="connsiteX212" fmla="*/ 1160868 w 12192000"/>
              <a:gd name="connsiteY212" fmla="*/ 4701936 h 5096785"/>
              <a:gd name="connsiteX213" fmla="*/ 1147599 w 12192000"/>
              <a:gd name="connsiteY213" fmla="*/ 4714833 h 5096785"/>
              <a:gd name="connsiteX214" fmla="*/ 1119603 w 12192000"/>
              <a:gd name="connsiteY214" fmla="*/ 4721303 h 5096785"/>
              <a:gd name="connsiteX215" fmla="*/ 997851 w 12192000"/>
              <a:gd name="connsiteY215" fmla="*/ 4722336 h 5096785"/>
              <a:gd name="connsiteX216" fmla="*/ 976455 w 12192000"/>
              <a:gd name="connsiteY216" fmla="*/ 4726407 h 5096785"/>
              <a:gd name="connsiteX217" fmla="*/ 949939 w 12192000"/>
              <a:gd name="connsiteY217" fmla="*/ 4719699 h 5096785"/>
              <a:gd name="connsiteX218" fmla="*/ 894148 w 12192000"/>
              <a:gd name="connsiteY218" fmla="*/ 4710406 h 5096785"/>
              <a:gd name="connsiteX219" fmla="*/ 857990 w 12192000"/>
              <a:gd name="connsiteY219" fmla="*/ 4696844 h 5096785"/>
              <a:gd name="connsiteX220" fmla="*/ 848649 w 12192000"/>
              <a:gd name="connsiteY220" fmla="*/ 4704021 h 5096785"/>
              <a:gd name="connsiteX221" fmla="*/ 826436 w 12192000"/>
              <a:gd name="connsiteY221" fmla="*/ 4707421 h 5096785"/>
              <a:gd name="connsiteX222" fmla="*/ 733052 w 12192000"/>
              <a:gd name="connsiteY222" fmla="*/ 4701884 h 5096785"/>
              <a:gd name="connsiteX223" fmla="*/ 716185 w 12192000"/>
              <a:gd name="connsiteY223" fmla="*/ 4703827 h 5096785"/>
              <a:gd name="connsiteX224" fmla="*/ 696663 w 12192000"/>
              <a:gd name="connsiteY224" fmla="*/ 4697420 h 5096785"/>
              <a:gd name="connsiteX225" fmla="*/ 582722 w 12192000"/>
              <a:gd name="connsiteY225" fmla="*/ 4658637 h 5096785"/>
              <a:gd name="connsiteX226" fmla="*/ 581118 w 12192000"/>
              <a:gd name="connsiteY226" fmla="*/ 4654120 h 5096785"/>
              <a:gd name="connsiteX227" fmla="*/ 546453 w 12192000"/>
              <a:gd name="connsiteY227" fmla="*/ 4652542 h 5096785"/>
              <a:gd name="connsiteX228" fmla="*/ 536773 w 12192000"/>
              <a:gd name="connsiteY228" fmla="*/ 4644609 h 5096785"/>
              <a:gd name="connsiteX229" fmla="*/ 518899 w 12192000"/>
              <a:gd name="connsiteY229" fmla="*/ 4642839 h 5096785"/>
              <a:gd name="connsiteX230" fmla="*/ 388896 w 12192000"/>
              <a:gd name="connsiteY230" fmla="*/ 4619173 h 5096785"/>
              <a:gd name="connsiteX231" fmla="*/ 366479 w 12192000"/>
              <a:gd name="connsiteY231" fmla="*/ 4618896 h 5096785"/>
              <a:gd name="connsiteX232" fmla="*/ 342781 w 12192000"/>
              <a:gd name="connsiteY232" fmla="*/ 4601239 h 5096785"/>
              <a:gd name="connsiteX233" fmla="*/ 255925 w 12192000"/>
              <a:gd name="connsiteY233" fmla="*/ 4598685 h 5096785"/>
              <a:gd name="connsiteX234" fmla="*/ 226919 w 12192000"/>
              <a:gd name="connsiteY234" fmla="*/ 4598460 h 5096785"/>
              <a:gd name="connsiteX235" fmla="*/ 213925 w 12192000"/>
              <a:gd name="connsiteY235" fmla="*/ 4597783 h 5096785"/>
              <a:gd name="connsiteX236" fmla="*/ 215196 w 12192000"/>
              <a:gd name="connsiteY236" fmla="*/ 4588576 h 5096785"/>
              <a:gd name="connsiteX237" fmla="*/ 180214 w 12192000"/>
              <a:gd name="connsiteY237" fmla="*/ 4583701 h 5096785"/>
              <a:gd name="connsiteX238" fmla="*/ 83203 w 12192000"/>
              <a:gd name="connsiteY238" fmla="*/ 4531664 h 5096785"/>
              <a:gd name="connsiteX239" fmla="*/ 4106 w 12192000"/>
              <a:gd name="connsiteY239" fmla="*/ 4517202 h 5096785"/>
              <a:gd name="connsiteX240" fmla="*/ 0 w 12192000"/>
              <a:gd name="connsiteY240" fmla="*/ 4516084 h 5096785"/>
              <a:gd name="connsiteX241" fmla="*/ 0 w 12192000"/>
              <a:gd name="connsiteY241"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95307 w 12192000"/>
              <a:gd name="connsiteY188" fmla="*/ 4879800 h 5096785"/>
              <a:gd name="connsiteX189" fmla="*/ 2273393 w 12192000"/>
              <a:gd name="connsiteY189" fmla="*/ 4883565 h 5096785"/>
              <a:gd name="connsiteX190" fmla="*/ 2269523 w 12192000"/>
              <a:gd name="connsiteY190" fmla="*/ 4884442 h 5096785"/>
              <a:gd name="connsiteX191" fmla="*/ 2256015 w 12192000"/>
              <a:gd name="connsiteY191" fmla="*/ 4883014 h 5096785"/>
              <a:gd name="connsiteX192" fmla="*/ 2249731 w 12192000"/>
              <a:gd name="connsiteY192" fmla="*/ 4888778 h 5096785"/>
              <a:gd name="connsiteX193" fmla="*/ 2227629 w 12192000"/>
              <a:gd name="connsiteY193" fmla="*/ 4891047 h 5096785"/>
              <a:gd name="connsiteX194" fmla="*/ 2203460 w 12192000"/>
              <a:gd name="connsiteY194" fmla="*/ 4886696 h 5096785"/>
              <a:gd name="connsiteX195" fmla="*/ 2091528 w 12192000"/>
              <a:gd name="connsiteY195" fmla="*/ 4859155 h 5096785"/>
              <a:gd name="connsiteX196" fmla="*/ 2022901 w 12192000"/>
              <a:gd name="connsiteY196" fmla="*/ 4846594 h 5096785"/>
              <a:gd name="connsiteX197" fmla="*/ 1994227 w 12192000"/>
              <a:gd name="connsiteY197" fmla="*/ 4847973 h 5096785"/>
              <a:gd name="connsiteX198" fmla="*/ 1955936 w 12192000"/>
              <a:gd name="connsiteY198" fmla="*/ 4845765 h 5096785"/>
              <a:gd name="connsiteX199" fmla="*/ 1741924 w 12192000"/>
              <a:gd name="connsiteY199" fmla="*/ 4808054 h 5096785"/>
              <a:gd name="connsiteX200" fmla="*/ 1734410 w 12192000"/>
              <a:gd name="connsiteY200" fmla="*/ 4811675 h 5096785"/>
              <a:gd name="connsiteX201" fmla="*/ 1691423 w 12192000"/>
              <a:gd name="connsiteY201" fmla="*/ 4802777 h 5096785"/>
              <a:gd name="connsiteX202" fmla="*/ 1554504 w 12192000"/>
              <a:gd name="connsiteY202" fmla="*/ 4739985 h 5096785"/>
              <a:gd name="connsiteX203" fmla="*/ 1470119 w 12192000"/>
              <a:gd name="connsiteY203" fmla="*/ 4723470 h 5096785"/>
              <a:gd name="connsiteX204" fmla="*/ 1437967 w 12192000"/>
              <a:gd name="connsiteY204" fmla="*/ 4722710 h 5096785"/>
              <a:gd name="connsiteX205" fmla="*/ 1384234 w 12192000"/>
              <a:gd name="connsiteY205" fmla="*/ 4721117 h 5096785"/>
              <a:gd name="connsiteX206" fmla="*/ 1338647 w 12192000"/>
              <a:gd name="connsiteY206" fmla="*/ 4732483 h 5096785"/>
              <a:gd name="connsiteX207" fmla="*/ 1295869 w 12192000"/>
              <a:gd name="connsiteY207" fmla="*/ 4726175 h 5096785"/>
              <a:gd name="connsiteX208" fmla="*/ 1292949 w 12192000"/>
              <a:gd name="connsiteY208" fmla="*/ 4708469 h 5096785"/>
              <a:gd name="connsiteX209" fmla="*/ 1244908 w 12192000"/>
              <a:gd name="connsiteY209" fmla="*/ 4706993 h 5096785"/>
              <a:gd name="connsiteX210" fmla="*/ 1171266 w 12192000"/>
              <a:gd name="connsiteY210" fmla="*/ 4706535 h 5096785"/>
              <a:gd name="connsiteX211" fmla="*/ 1160868 w 12192000"/>
              <a:gd name="connsiteY211" fmla="*/ 4701936 h 5096785"/>
              <a:gd name="connsiteX212" fmla="*/ 1147599 w 12192000"/>
              <a:gd name="connsiteY212" fmla="*/ 4714833 h 5096785"/>
              <a:gd name="connsiteX213" fmla="*/ 1119603 w 12192000"/>
              <a:gd name="connsiteY213" fmla="*/ 4721303 h 5096785"/>
              <a:gd name="connsiteX214" fmla="*/ 997851 w 12192000"/>
              <a:gd name="connsiteY214" fmla="*/ 4722336 h 5096785"/>
              <a:gd name="connsiteX215" fmla="*/ 976455 w 12192000"/>
              <a:gd name="connsiteY215" fmla="*/ 4726407 h 5096785"/>
              <a:gd name="connsiteX216" fmla="*/ 949939 w 12192000"/>
              <a:gd name="connsiteY216" fmla="*/ 4719699 h 5096785"/>
              <a:gd name="connsiteX217" fmla="*/ 894148 w 12192000"/>
              <a:gd name="connsiteY217" fmla="*/ 4710406 h 5096785"/>
              <a:gd name="connsiteX218" fmla="*/ 857990 w 12192000"/>
              <a:gd name="connsiteY218" fmla="*/ 4696844 h 5096785"/>
              <a:gd name="connsiteX219" fmla="*/ 848649 w 12192000"/>
              <a:gd name="connsiteY219" fmla="*/ 4704021 h 5096785"/>
              <a:gd name="connsiteX220" fmla="*/ 826436 w 12192000"/>
              <a:gd name="connsiteY220" fmla="*/ 4707421 h 5096785"/>
              <a:gd name="connsiteX221" fmla="*/ 733052 w 12192000"/>
              <a:gd name="connsiteY221" fmla="*/ 4701884 h 5096785"/>
              <a:gd name="connsiteX222" fmla="*/ 716185 w 12192000"/>
              <a:gd name="connsiteY222" fmla="*/ 4703827 h 5096785"/>
              <a:gd name="connsiteX223" fmla="*/ 696663 w 12192000"/>
              <a:gd name="connsiteY223" fmla="*/ 4697420 h 5096785"/>
              <a:gd name="connsiteX224" fmla="*/ 582722 w 12192000"/>
              <a:gd name="connsiteY224" fmla="*/ 4658637 h 5096785"/>
              <a:gd name="connsiteX225" fmla="*/ 581118 w 12192000"/>
              <a:gd name="connsiteY225" fmla="*/ 4654120 h 5096785"/>
              <a:gd name="connsiteX226" fmla="*/ 546453 w 12192000"/>
              <a:gd name="connsiteY226" fmla="*/ 4652542 h 5096785"/>
              <a:gd name="connsiteX227" fmla="*/ 536773 w 12192000"/>
              <a:gd name="connsiteY227" fmla="*/ 4644609 h 5096785"/>
              <a:gd name="connsiteX228" fmla="*/ 518899 w 12192000"/>
              <a:gd name="connsiteY228" fmla="*/ 4642839 h 5096785"/>
              <a:gd name="connsiteX229" fmla="*/ 388896 w 12192000"/>
              <a:gd name="connsiteY229" fmla="*/ 4619173 h 5096785"/>
              <a:gd name="connsiteX230" fmla="*/ 366479 w 12192000"/>
              <a:gd name="connsiteY230" fmla="*/ 4618896 h 5096785"/>
              <a:gd name="connsiteX231" fmla="*/ 342781 w 12192000"/>
              <a:gd name="connsiteY231" fmla="*/ 4601239 h 5096785"/>
              <a:gd name="connsiteX232" fmla="*/ 255925 w 12192000"/>
              <a:gd name="connsiteY232" fmla="*/ 4598685 h 5096785"/>
              <a:gd name="connsiteX233" fmla="*/ 226919 w 12192000"/>
              <a:gd name="connsiteY233" fmla="*/ 4598460 h 5096785"/>
              <a:gd name="connsiteX234" fmla="*/ 213925 w 12192000"/>
              <a:gd name="connsiteY234" fmla="*/ 4597783 h 5096785"/>
              <a:gd name="connsiteX235" fmla="*/ 215196 w 12192000"/>
              <a:gd name="connsiteY235" fmla="*/ 4588576 h 5096785"/>
              <a:gd name="connsiteX236" fmla="*/ 180214 w 12192000"/>
              <a:gd name="connsiteY236" fmla="*/ 4583701 h 5096785"/>
              <a:gd name="connsiteX237" fmla="*/ 83203 w 12192000"/>
              <a:gd name="connsiteY237" fmla="*/ 4531664 h 5096785"/>
              <a:gd name="connsiteX238" fmla="*/ 4106 w 12192000"/>
              <a:gd name="connsiteY238" fmla="*/ 4517202 h 5096785"/>
              <a:gd name="connsiteX239" fmla="*/ 0 w 12192000"/>
              <a:gd name="connsiteY239" fmla="*/ 4516084 h 5096785"/>
              <a:gd name="connsiteX240" fmla="*/ 0 w 12192000"/>
              <a:gd name="connsiteY24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696663 w 12192000"/>
              <a:gd name="connsiteY222" fmla="*/ 4697420 h 5096785"/>
              <a:gd name="connsiteX223" fmla="*/ 582722 w 12192000"/>
              <a:gd name="connsiteY223" fmla="*/ 4658637 h 5096785"/>
              <a:gd name="connsiteX224" fmla="*/ 581118 w 12192000"/>
              <a:gd name="connsiteY224" fmla="*/ 4654120 h 5096785"/>
              <a:gd name="connsiteX225" fmla="*/ 546453 w 12192000"/>
              <a:gd name="connsiteY225" fmla="*/ 4652542 h 5096785"/>
              <a:gd name="connsiteX226" fmla="*/ 536773 w 12192000"/>
              <a:gd name="connsiteY226" fmla="*/ 4644609 h 5096785"/>
              <a:gd name="connsiteX227" fmla="*/ 518899 w 12192000"/>
              <a:gd name="connsiteY227" fmla="*/ 4642839 h 5096785"/>
              <a:gd name="connsiteX228" fmla="*/ 388896 w 12192000"/>
              <a:gd name="connsiteY228" fmla="*/ 4619173 h 5096785"/>
              <a:gd name="connsiteX229" fmla="*/ 366479 w 12192000"/>
              <a:gd name="connsiteY229" fmla="*/ 4618896 h 5096785"/>
              <a:gd name="connsiteX230" fmla="*/ 342781 w 12192000"/>
              <a:gd name="connsiteY230" fmla="*/ 4601239 h 5096785"/>
              <a:gd name="connsiteX231" fmla="*/ 255925 w 12192000"/>
              <a:gd name="connsiteY231" fmla="*/ 4598685 h 5096785"/>
              <a:gd name="connsiteX232" fmla="*/ 226919 w 12192000"/>
              <a:gd name="connsiteY232" fmla="*/ 4598460 h 5096785"/>
              <a:gd name="connsiteX233" fmla="*/ 213925 w 12192000"/>
              <a:gd name="connsiteY233" fmla="*/ 4597783 h 5096785"/>
              <a:gd name="connsiteX234" fmla="*/ 215196 w 12192000"/>
              <a:gd name="connsiteY234" fmla="*/ 4588576 h 5096785"/>
              <a:gd name="connsiteX235" fmla="*/ 180214 w 12192000"/>
              <a:gd name="connsiteY235" fmla="*/ 4583701 h 5096785"/>
              <a:gd name="connsiteX236" fmla="*/ 83203 w 12192000"/>
              <a:gd name="connsiteY236" fmla="*/ 4531664 h 5096785"/>
              <a:gd name="connsiteX237" fmla="*/ 4106 w 12192000"/>
              <a:gd name="connsiteY237" fmla="*/ 4517202 h 5096785"/>
              <a:gd name="connsiteX238" fmla="*/ 0 w 12192000"/>
              <a:gd name="connsiteY238" fmla="*/ 4516084 h 5096785"/>
              <a:gd name="connsiteX239" fmla="*/ 0 w 12192000"/>
              <a:gd name="connsiteY23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696663 w 12192000"/>
              <a:gd name="connsiteY222" fmla="*/ 4697420 h 5096785"/>
              <a:gd name="connsiteX223" fmla="*/ 582722 w 12192000"/>
              <a:gd name="connsiteY223" fmla="*/ 4658637 h 5096785"/>
              <a:gd name="connsiteX224" fmla="*/ 581118 w 12192000"/>
              <a:gd name="connsiteY224" fmla="*/ 4654120 h 5096785"/>
              <a:gd name="connsiteX225" fmla="*/ 546453 w 12192000"/>
              <a:gd name="connsiteY225" fmla="*/ 4652542 h 5096785"/>
              <a:gd name="connsiteX226" fmla="*/ 536773 w 12192000"/>
              <a:gd name="connsiteY226" fmla="*/ 4644609 h 5096785"/>
              <a:gd name="connsiteX227" fmla="*/ 388896 w 12192000"/>
              <a:gd name="connsiteY227" fmla="*/ 4619173 h 5096785"/>
              <a:gd name="connsiteX228" fmla="*/ 366479 w 12192000"/>
              <a:gd name="connsiteY228" fmla="*/ 4618896 h 5096785"/>
              <a:gd name="connsiteX229" fmla="*/ 342781 w 12192000"/>
              <a:gd name="connsiteY229" fmla="*/ 4601239 h 5096785"/>
              <a:gd name="connsiteX230" fmla="*/ 255925 w 12192000"/>
              <a:gd name="connsiteY230" fmla="*/ 4598685 h 5096785"/>
              <a:gd name="connsiteX231" fmla="*/ 226919 w 12192000"/>
              <a:gd name="connsiteY231" fmla="*/ 4598460 h 5096785"/>
              <a:gd name="connsiteX232" fmla="*/ 213925 w 12192000"/>
              <a:gd name="connsiteY232" fmla="*/ 4597783 h 5096785"/>
              <a:gd name="connsiteX233" fmla="*/ 215196 w 12192000"/>
              <a:gd name="connsiteY233" fmla="*/ 4588576 h 5096785"/>
              <a:gd name="connsiteX234" fmla="*/ 180214 w 12192000"/>
              <a:gd name="connsiteY234" fmla="*/ 4583701 h 5096785"/>
              <a:gd name="connsiteX235" fmla="*/ 83203 w 12192000"/>
              <a:gd name="connsiteY235" fmla="*/ 4531664 h 5096785"/>
              <a:gd name="connsiteX236" fmla="*/ 4106 w 12192000"/>
              <a:gd name="connsiteY236" fmla="*/ 4517202 h 5096785"/>
              <a:gd name="connsiteX237" fmla="*/ 0 w 12192000"/>
              <a:gd name="connsiteY237" fmla="*/ 4516084 h 5096785"/>
              <a:gd name="connsiteX238" fmla="*/ 0 w 12192000"/>
              <a:gd name="connsiteY238"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703827 h 5096785"/>
              <a:gd name="connsiteX222" fmla="*/ 582722 w 12192000"/>
              <a:gd name="connsiteY222" fmla="*/ 4658637 h 5096785"/>
              <a:gd name="connsiteX223" fmla="*/ 581118 w 12192000"/>
              <a:gd name="connsiteY223" fmla="*/ 4654120 h 5096785"/>
              <a:gd name="connsiteX224" fmla="*/ 546453 w 12192000"/>
              <a:gd name="connsiteY224" fmla="*/ 4652542 h 5096785"/>
              <a:gd name="connsiteX225" fmla="*/ 536773 w 12192000"/>
              <a:gd name="connsiteY225" fmla="*/ 4644609 h 5096785"/>
              <a:gd name="connsiteX226" fmla="*/ 388896 w 12192000"/>
              <a:gd name="connsiteY226" fmla="*/ 4619173 h 5096785"/>
              <a:gd name="connsiteX227" fmla="*/ 366479 w 12192000"/>
              <a:gd name="connsiteY227" fmla="*/ 4618896 h 5096785"/>
              <a:gd name="connsiteX228" fmla="*/ 342781 w 12192000"/>
              <a:gd name="connsiteY228" fmla="*/ 4601239 h 5096785"/>
              <a:gd name="connsiteX229" fmla="*/ 255925 w 12192000"/>
              <a:gd name="connsiteY229" fmla="*/ 4598685 h 5096785"/>
              <a:gd name="connsiteX230" fmla="*/ 226919 w 12192000"/>
              <a:gd name="connsiteY230" fmla="*/ 4598460 h 5096785"/>
              <a:gd name="connsiteX231" fmla="*/ 213925 w 12192000"/>
              <a:gd name="connsiteY231" fmla="*/ 4597783 h 5096785"/>
              <a:gd name="connsiteX232" fmla="*/ 215196 w 12192000"/>
              <a:gd name="connsiteY232" fmla="*/ 4588576 h 5096785"/>
              <a:gd name="connsiteX233" fmla="*/ 180214 w 12192000"/>
              <a:gd name="connsiteY233" fmla="*/ 4583701 h 5096785"/>
              <a:gd name="connsiteX234" fmla="*/ 83203 w 12192000"/>
              <a:gd name="connsiteY234" fmla="*/ 4531664 h 5096785"/>
              <a:gd name="connsiteX235" fmla="*/ 4106 w 12192000"/>
              <a:gd name="connsiteY235" fmla="*/ 4517202 h 5096785"/>
              <a:gd name="connsiteX236" fmla="*/ 0 w 12192000"/>
              <a:gd name="connsiteY236" fmla="*/ 4516084 h 5096785"/>
              <a:gd name="connsiteX237" fmla="*/ 0 w 12192000"/>
              <a:gd name="connsiteY23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338647 w 12192000"/>
              <a:gd name="connsiteY205" fmla="*/ 4732483 h 5096785"/>
              <a:gd name="connsiteX206" fmla="*/ 1295869 w 12192000"/>
              <a:gd name="connsiteY206" fmla="*/ 4726175 h 5096785"/>
              <a:gd name="connsiteX207" fmla="*/ 1292949 w 12192000"/>
              <a:gd name="connsiteY207" fmla="*/ 4708469 h 5096785"/>
              <a:gd name="connsiteX208" fmla="*/ 1244908 w 12192000"/>
              <a:gd name="connsiteY208" fmla="*/ 4706993 h 5096785"/>
              <a:gd name="connsiteX209" fmla="*/ 1171266 w 12192000"/>
              <a:gd name="connsiteY209" fmla="*/ 4706535 h 5096785"/>
              <a:gd name="connsiteX210" fmla="*/ 1160868 w 12192000"/>
              <a:gd name="connsiteY210" fmla="*/ 4701936 h 5096785"/>
              <a:gd name="connsiteX211" fmla="*/ 1147599 w 12192000"/>
              <a:gd name="connsiteY211" fmla="*/ 4714833 h 5096785"/>
              <a:gd name="connsiteX212" fmla="*/ 1119603 w 12192000"/>
              <a:gd name="connsiteY212" fmla="*/ 4721303 h 5096785"/>
              <a:gd name="connsiteX213" fmla="*/ 997851 w 12192000"/>
              <a:gd name="connsiteY213" fmla="*/ 4722336 h 5096785"/>
              <a:gd name="connsiteX214" fmla="*/ 976455 w 12192000"/>
              <a:gd name="connsiteY214" fmla="*/ 4726407 h 5096785"/>
              <a:gd name="connsiteX215" fmla="*/ 949939 w 12192000"/>
              <a:gd name="connsiteY215" fmla="*/ 4719699 h 5096785"/>
              <a:gd name="connsiteX216" fmla="*/ 894148 w 12192000"/>
              <a:gd name="connsiteY216" fmla="*/ 4710406 h 5096785"/>
              <a:gd name="connsiteX217" fmla="*/ 857990 w 12192000"/>
              <a:gd name="connsiteY217" fmla="*/ 4696844 h 5096785"/>
              <a:gd name="connsiteX218" fmla="*/ 848649 w 12192000"/>
              <a:gd name="connsiteY218" fmla="*/ 4704021 h 5096785"/>
              <a:gd name="connsiteX219" fmla="*/ 826436 w 12192000"/>
              <a:gd name="connsiteY219" fmla="*/ 4707421 h 5096785"/>
              <a:gd name="connsiteX220" fmla="*/ 733052 w 12192000"/>
              <a:gd name="connsiteY220" fmla="*/ 4701884 h 5096785"/>
              <a:gd name="connsiteX221" fmla="*/ 716185 w 12192000"/>
              <a:gd name="connsiteY221" fmla="*/ 4648168 h 5096785"/>
              <a:gd name="connsiteX222" fmla="*/ 582722 w 12192000"/>
              <a:gd name="connsiteY222" fmla="*/ 4658637 h 5096785"/>
              <a:gd name="connsiteX223" fmla="*/ 581118 w 12192000"/>
              <a:gd name="connsiteY223" fmla="*/ 4654120 h 5096785"/>
              <a:gd name="connsiteX224" fmla="*/ 546453 w 12192000"/>
              <a:gd name="connsiteY224" fmla="*/ 4652542 h 5096785"/>
              <a:gd name="connsiteX225" fmla="*/ 536773 w 12192000"/>
              <a:gd name="connsiteY225" fmla="*/ 4644609 h 5096785"/>
              <a:gd name="connsiteX226" fmla="*/ 388896 w 12192000"/>
              <a:gd name="connsiteY226" fmla="*/ 4619173 h 5096785"/>
              <a:gd name="connsiteX227" fmla="*/ 366479 w 12192000"/>
              <a:gd name="connsiteY227" fmla="*/ 4618896 h 5096785"/>
              <a:gd name="connsiteX228" fmla="*/ 342781 w 12192000"/>
              <a:gd name="connsiteY228" fmla="*/ 4601239 h 5096785"/>
              <a:gd name="connsiteX229" fmla="*/ 255925 w 12192000"/>
              <a:gd name="connsiteY229" fmla="*/ 4598685 h 5096785"/>
              <a:gd name="connsiteX230" fmla="*/ 226919 w 12192000"/>
              <a:gd name="connsiteY230" fmla="*/ 4598460 h 5096785"/>
              <a:gd name="connsiteX231" fmla="*/ 213925 w 12192000"/>
              <a:gd name="connsiteY231" fmla="*/ 4597783 h 5096785"/>
              <a:gd name="connsiteX232" fmla="*/ 215196 w 12192000"/>
              <a:gd name="connsiteY232" fmla="*/ 4588576 h 5096785"/>
              <a:gd name="connsiteX233" fmla="*/ 180214 w 12192000"/>
              <a:gd name="connsiteY233" fmla="*/ 4583701 h 5096785"/>
              <a:gd name="connsiteX234" fmla="*/ 83203 w 12192000"/>
              <a:gd name="connsiteY234" fmla="*/ 4531664 h 5096785"/>
              <a:gd name="connsiteX235" fmla="*/ 4106 w 12192000"/>
              <a:gd name="connsiteY235" fmla="*/ 4517202 h 5096785"/>
              <a:gd name="connsiteX236" fmla="*/ 0 w 12192000"/>
              <a:gd name="connsiteY236" fmla="*/ 4516084 h 5096785"/>
              <a:gd name="connsiteX237" fmla="*/ 0 w 12192000"/>
              <a:gd name="connsiteY237"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295869 w 12192000"/>
              <a:gd name="connsiteY205" fmla="*/ 4726175 h 5096785"/>
              <a:gd name="connsiteX206" fmla="*/ 1292949 w 12192000"/>
              <a:gd name="connsiteY206" fmla="*/ 4708469 h 5096785"/>
              <a:gd name="connsiteX207" fmla="*/ 1244908 w 12192000"/>
              <a:gd name="connsiteY207" fmla="*/ 4706993 h 5096785"/>
              <a:gd name="connsiteX208" fmla="*/ 1171266 w 12192000"/>
              <a:gd name="connsiteY208" fmla="*/ 4706535 h 5096785"/>
              <a:gd name="connsiteX209" fmla="*/ 1160868 w 12192000"/>
              <a:gd name="connsiteY209" fmla="*/ 4701936 h 5096785"/>
              <a:gd name="connsiteX210" fmla="*/ 1147599 w 12192000"/>
              <a:gd name="connsiteY210" fmla="*/ 4714833 h 5096785"/>
              <a:gd name="connsiteX211" fmla="*/ 1119603 w 12192000"/>
              <a:gd name="connsiteY211" fmla="*/ 4721303 h 5096785"/>
              <a:gd name="connsiteX212" fmla="*/ 997851 w 12192000"/>
              <a:gd name="connsiteY212" fmla="*/ 4722336 h 5096785"/>
              <a:gd name="connsiteX213" fmla="*/ 976455 w 12192000"/>
              <a:gd name="connsiteY213" fmla="*/ 4726407 h 5096785"/>
              <a:gd name="connsiteX214" fmla="*/ 949939 w 12192000"/>
              <a:gd name="connsiteY214" fmla="*/ 4719699 h 5096785"/>
              <a:gd name="connsiteX215" fmla="*/ 894148 w 12192000"/>
              <a:gd name="connsiteY215" fmla="*/ 4710406 h 5096785"/>
              <a:gd name="connsiteX216" fmla="*/ 857990 w 12192000"/>
              <a:gd name="connsiteY216" fmla="*/ 4696844 h 5096785"/>
              <a:gd name="connsiteX217" fmla="*/ 848649 w 12192000"/>
              <a:gd name="connsiteY217" fmla="*/ 4704021 h 5096785"/>
              <a:gd name="connsiteX218" fmla="*/ 826436 w 12192000"/>
              <a:gd name="connsiteY218" fmla="*/ 4707421 h 5096785"/>
              <a:gd name="connsiteX219" fmla="*/ 733052 w 12192000"/>
              <a:gd name="connsiteY219" fmla="*/ 4701884 h 5096785"/>
              <a:gd name="connsiteX220" fmla="*/ 716185 w 12192000"/>
              <a:gd name="connsiteY220" fmla="*/ 4648168 h 5096785"/>
              <a:gd name="connsiteX221" fmla="*/ 582722 w 12192000"/>
              <a:gd name="connsiteY221" fmla="*/ 4658637 h 5096785"/>
              <a:gd name="connsiteX222" fmla="*/ 581118 w 12192000"/>
              <a:gd name="connsiteY222" fmla="*/ 4654120 h 5096785"/>
              <a:gd name="connsiteX223" fmla="*/ 546453 w 12192000"/>
              <a:gd name="connsiteY223" fmla="*/ 4652542 h 5096785"/>
              <a:gd name="connsiteX224" fmla="*/ 536773 w 12192000"/>
              <a:gd name="connsiteY224" fmla="*/ 4644609 h 5096785"/>
              <a:gd name="connsiteX225" fmla="*/ 388896 w 12192000"/>
              <a:gd name="connsiteY225" fmla="*/ 4619173 h 5096785"/>
              <a:gd name="connsiteX226" fmla="*/ 366479 w 12192000"/>
              <a:gd name="connsiteY226" fmla="*/ 4618896 h 5096785"/>
              <a:gd name="connsiteX227" fmla="*/ 342781 w 12192000"/>
              <a:gd name="connsiteY227" fmla="*/ 4601239 h 5096785"/>
              <a:gd name="connsiteX228" fmla="*/ 255925 w 12192000"/>
              <a:gd name="connsiteY228" fmla="*/ 4598685 h 5096785"/>
              <a:gd name="connsiteX229" fmla="*/ 226919 w 12192000"/>
              <a:gd name="connsiteY229" fmla="*/ 4598460 h 5096785"/>
              <a:gd name="connsiteX230" fmla="*/ 213925 w 12192000"/>
              <a:gd name="connsiteY230" fmla="*/ 4597783 h 5096785"/>
              <a:gd name="connsiteX231" fmla="*/ 215196 w 12192000"/>
              <a:gd name="connsiteY231" fmla="*/ 4588576 h 5096785"/>
              <a:gd name="connsiteX232" fmla="*/ 180214 w 12192000"/>
              <a:gd name="connsiteY232" fmla="*/ 4583701 h 5096785"/>
              <a:gd name="connsiteX233" fmla="*/ 83203 w 12192000"/>
              <a:gd name="connsiteY233" fmla="*/ 4531664 h 5096785"/>
              <a:gd name="connsiteX234" fmla="*/ 4106 w 12192000"/>
              <a:gd name="connsiteY234" fmla="*/ 4517202 h 5096785"/>
              <a:gd name="connsiteX235" fmla="*/ 0 w 12192000"/>
              <a:gd name="connsiteY235" fmla="*/ 4516084 h 5096785"/>
              <a:gd name="connsiteX236" fmla="*/ 0 w 12192000"/>
              <a:gd name="connsiteY23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384234 w 12192000"/>
              <a:gd name="connsiteY204" fmla="*/ 4721117 h 5096785"/>
              <a:gd name="connsiteX205" fmla="*/ 1295869 w 12192000"/>
              <a:gd name="connsiteY205" fmla="*/ 4726175 h 5096785"/>
              <a:gd name="connsiteX206" fmla="*/ 1292949 w 12192000"/>
              <a:gd name="connsiteY206" fmla="*/ 4684615 h 5096785"/>
              <a:gd name="connsiteX207" fmla="*/ 1244908 w 12192000"/>
              <a:gd name="connsiteY207" fmla="*/ 4706993 h 5096785"/>
              <a:gd name="connsiteX208" fmla="*/ 1171266 w 12192000"/>
              <a:gd name="connsiteY208" fmla="*/ 4706535 h 5096785"/>
              <a:gd name="connsiteX209" fmla="*/ 1160868 w 12192000"/>
              <a:gd name="connsiteY209" fmla="*/ 4701936 h 5096785"/>
              <a:gd name="connsiteX210" fmla="*/ 1147599 w 12192000"/>
              <a:gd name="connsiteY210" fmla="*/ 4714833 h 5096785"/>
              <a:gd name="connsiteX211" fmla="*/ 1119603 w 12192000"/>
              <a:gd name="connsiteY211" fmla="*/ 4721303 h 5096785"/>
              <a:gd name="connsiteX212" fmla="*/ 997851 w 12192000"/>
              <a:gd name="connsiteY212" fmla="*/ 4722336 h 5096785"/>
              <a:gd name="connsiteX213" fmla="*/ 976455 w 12192000"/>
              <a:gd name="connsiteY213" fmla="*/ 4726407 h 5096785"/>
              <a:gd name="connsiteX214" fmla="*/ 949939 w 12192000"/>
              <a:gd name="connsiteY214" fmla="*/ 4719699 h 5096785"/>
              <a:gd name="connsiteX215" fmla="*/ 894148 w 12192000"/>
              <a:gd name="connsiteY215" fmla="*/ 4710406 h 5096785"/>
              <a:gd name="connsiteX216" fmla="*/ 857990 w 12192000"/>
              <a:gd name="connsiteY216" fmla="*/ 4696844 h 5096785"/>
              <a:gd name="connsiteX217" fmla="*/ 848649 w 12192000"/>
              <a:gd name="connsiteY217" fmla="*/ 4704021 h 5096785"/>
              <a:gd name="connsiteX218" fmla="*/ 826436 w 12192000"/>
              <a:gd name="connsiteY218" fmla="*/ 4707421 h 5096785"/>
              <a:gd name="connsiteX219" fmla="*/ 733052 w 12192000"/>
              <a:gd name="connsiteY219" fmla="*/ 4701884 h 5096785"/>
              <a:gd name="connsiteX220" fmla="*/ 716185 w 12192000"/>
              <a:gd name="connsiteY220" fmla="*/ 4648168 h 5096785"/>
              <a:gd name="connsiteX221" fmla="*/ 582722 w 12192000"/>
              <a:gd name="connsiteY221" fmla="*/ 4658637 h 5096785"/>
              <a:gd name="connsiteX222" fmla="*/ 581118 w 12192000"/>
              <a:gd name="connsiteY222" fmla="*/ 4654120 h 5096785"/>
              <a:gd name="connsiteX223" fmla="*/ 546453 w 12192000"/>
              <a:gd name="connsiteY223" fmla="*/ 4652542 h 5096785"/>
              <a:gd name="connsiteX224" fmla="*/ 536773 w 12192000"/>
              <a:gd name="connsiteY224" fmla="*/ 4644609 h 5096785"/>
              <a:gd name="connsiteX225" fmla="*/ 388896 w 12192000"/>
              <a:gd name="connsiteY225" fmla="*/ 4619173 h 5096785"/>
              <a:gd name="connsiteX226" fmla="*/ 366479 w 12192000"/>
              <a:gd name="connsiteY226" fmla="*/ 4618896 h 5096785"/>
              <a:gd name="connsiteX227" fmla="*/ 342781 w 12192000"/>
              <a:gd name="connsiteY227" fmla="*/ 4601239 h 5096785"/>
              <a:gd name="connsiteX228" fmla="*/ 255925 w 12192000"/>
              <a:gd name="connsiteY228" fmla="*/ 4598685 h 5096785"/>
              <a:gd name="connsiteX229" fmla="*/ 226919 w 12192000"/>
              <a:gd name="connsiteY229" fmla="*/ 4598460 h 5096785"/>
              <a:gd name="connsiteX230" fmla="*/ 213925 w 12192000"/>
              <a:gd name="connsiteY230" fmla="*/ 4597783 h 5096785"/>
              <a:gd name="connsiteX231" fmla="*/ 215196 w 12192000"/>
              <a:gd name="connsiteY231" fmla="*/ 4588576 h 5096785"/>
              <a:gd name="connsiteX232" fmla="*/ 180214 w 12192000"/>
              <a:gd name="connsiteY232" fmla="*/ 4583701 h 5096785"/>
              <a:gd name="connsiteX233" fmla="*/ 83203 w 12192000"/>
              <a:gd name="connsiteY233" fmla="*/ 4531664 h 5096785"/>
              <a:gd name="connsiteX234" fmla="*/ 4106 w 12192000"/>
              <a:gd name="connsiteY234" fmla="*/ 4517202 h 5096785"/>
              <a:gd name="connsiteX235" fmla="*/ 0 w 12192000"/>
              <a:gd name="connsiteY235" fmla="*/ 4516084 h 5096785"/>
              <a:gd name="connsiteX236" fmla="*/ 0 w 12192000"/>
              <a:gd name="connsiteY236"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17780 w 12192000"/>
              <a:gd name="connsiteY138" fmla="*/ 5045175 h 5096785"/>
              <a:gd name="connsiteX139" fmla="*/ 3960074 w 12192000"/>
              <a:gd name="connsiteY139" fmla="*/ 5050708 h 5096785"/>
              <a:gd name="connsiteX140" fmla="*/ 3947260 w 12192000"/>
              <a:gd name="connsiteY140" fmla="*/ 5041167 h 5096785"/>
              <a:gd name="connsiteX141" fmla="*/ 3931969 w 12192000"/>
              <a:gd name="connsiteY141" fmla="*/ 5035902 h 5096785"/>
              <a:gd name="connsiteX142" fmla="*/ 3929836 w 12192000"/>
              <a:gd name="connsiteY142" fmla="*/ 5036901 h 5096785"/>
              <a:gd name="connsiteX143" fmla="*/ 3911296 w 12192000"/>
              <a:gd name="connsiteY143" fmla="*/ 5035663 h 5096785"/>
              <a:gd name="connsiteX144" fmla="*/ 3907746 w 12192000"/>
              <a:gd name="connsiteY144" fmla="*/ 5032107 h 5096785"/>
              <a:gd name="connsiteX145" fmla="*/ 3895182 w 12192000"/>
              <a:gd name="connsiteY145" fmla="*/ 5030229 h 5096785"/>
              <a:gd name="connsiteX146" fmla="*/ 3870866 w 12192000"/>
              <a:gd name="connsiteY146" fmla="*/ 5023753 h 5096785"/>
              <a:gd name="connsiteX147" fmla="*/ 3865913 w 12192000"/>
              <a:gd name="connsiteY147" fmla="*/ 5025143 h 5096785"/>
              <a:gd name="connsiteX148" fmla="*/ 3828606 w 12192000"/>
              <a:gd name="connsiteY148" fmla="*/ 5019426 h 5096785"/>
              <a:gd name="connsiteX149" fmla="*/ 3827901 w 12192000"/>
              <a:gd name="connsiteY149" fmla="*/ 5020583 h 5096785"/>
              <a:gd name="connsiteX150" fmla="*/ 3816543 w 12192000"/>
              <a:gd name="connsiteY150" fmla="*/ 5024366 h 5096785"/>
              <a:gd name="connsiteX151" fmla="*/ 3795278 w 12192000"/>
              <a:gd name="connsiteY151" fmla="*/ 5028779 h 5096785"/>
              <a:gd name="connsiteX152" fmla="*/ 3743858 w 12192000"/>
              <a:gd name="connsiteY152" fmla="*/ 5054237 h 5096785"/>
              <a:gd name="connsiteX153" fmla="*/ 3704945 w 12192000"/>
              <a:gd name="connsiteY153" fmla="*/ 5048413 h 5096785"/>
              <a:gd name="connsiteX154" fmla="*/ 3696992 w 12192000"/>
              <a:gd name="connsiteY154" fmla="*/ 5047914 h 5096785"/>
              <a:gd name="connsiteX155" fmla="*/ 3696780 w 12192000"/>
              <a:gd name="connsiteY155" fmla="*/ 5048181 h 5096785"/>
              <a:gd name="connsiteX156" fmla="*/ 3688290 w 12192000"/>
              <a:gd name="connsiteY156" fmla="*/ 5048204 h 5096785"/>
              <a:gd name="connsiteX157" fmla="*/ 3682486 w 12192000"/>
              <a:gd name="connsiteY157" fmla="*/ 5047000 h 5096785"/>
              <a:gd name="connsiteX158" fmla="*/ 3667056 w 12192000"/>
              <a:gd name="connsiteY158" fmla="*/ 5046030 h 5096785"/>
              <a:gd name="connsiteX159" fmla="*/ 3661403 w 12192000"/>
              <a:gd name="connsiteY159" fmla="*/ 5047537 h 5096785"/>
              <a:gd name="connsiteX160" fmla="*/ 3658673 w 12192000"/>
              <a:gd name="connsiteY160" fmla="*/ 5050790 h 5096785"/>
              <a:gd name="connsiteX161" fmla="*/ 3657333 w 12192000"/>
              <a:gd name="connsiteY161" fmla="*/ 5050325 h 5096785"/>
              <a:gd name="connsiteX162" fmla="*/ 3626778 w 12192000"/>
              <a:gd name="connsiteY162" fmla="*/ 5057882 h 5096785"/>
              <a:gd name="connsiteX163" fmla="*/ 3560067 w 12192000"/>
              <a:gd name="connsiteY163" fmla="*/ 5064266 h 5096785"/>
              <a:gd name="connsiteX164" fmla="*/ 3522641 w 12192000"/>
              <a:gd name="connsiteY164" fmla="*/ 5063654 h 5096785"/>
              <a:gd name="connsiteX165" fmla="*/ 3419275 w 12192000"/>
              <a:gd name="connsiteY165" fmla="*/ 5066646 h 5096785"/>
              <a:gd name="connsiteX166" fmla="*/ 3314869 w 12192000"/>
              <a:gd name="connsiteY166" fmla="*/ 5073197 h 5096785"/>
              <a:gd name="connsiteX167" fmla="*/ 3259088 w 12192000"/>
              <a:gd name="connsiteY167" fmla="*/ 5096363 h 5096785"/>
              <a:gd name="connsiteX168" fmla="*/ 3253104 w 12192000"/>
              <a:gd name="connsiteY168" fmla="*/ 5096785 h 5096785"/>
              <a:gd name="connsiteX169" fmla="*/ 3238751 w 12192000"/>
              <a:gd name="connsiteY169" fmla="*/ 5092996 h 5096785"/>
              <a:gd name="connsiteX170" fmla="*/ 3233681 w 12192000"/>
              <a:gd name="connsiteY170" fmla="*/ 5090758 h 5096785"/>
              <a:gd name="connsiteX171" fmla="*/ 3225562 w 12192000"/>
              <a:gd name="connsiteY171" fmla="*/ 5089215 h 5096785"/>
              <a:gd name="connsiteX172" fmla="*/ 3225260 w 12192000"/>
              <a:gd name="connsiteY172" fmla="*/ 5089437 h 5096785"/>
              <a:gd name="connsiteX173" fmla="*/ 3217859 w 12192000"/>
              <a:gd name="connsiteY173" fmla="*/ 5087484 h 5096785"/>
              <a:gd name="connsiteX174" fmla="*/ 3182980 w 12192000"/>
              <a:gd name="connsiteY174" fmla="*/ 5074650 h 5096785"/>
              <a:gd name="connsiteX175" fmla="*/ 3055081 w 12192000"/>
              <a:gd name="connsiteY175" fmla="*/ 5080424 h 5096785"/>
              <a:gd name="connsiteX176" fmla="*/ 3049807 w 12192000"/>
              <a:gd name="connsiteY176" fmla="*/ 5080860 h 5096785"/>
              <a:gd name="connsiteX177" fmla="*/ 3029122 w 12192000"/>
              <a:gd name="connsiteY177" fmla="*/ 5070085 h 5096785"/>
              <a:gd name="connsiteX178" fmla="*/ 3017862 w 12192000"/>
              <a:gd name="connsiteY178" fmla="*/ 5065942 h 5096785"/>
              <a:gd name="connsiteX179" fmla="*/ 3015868 w 12192000"/>
              <a:gd name="connsiteY179" fmla="*/ 5061832 h 5096785"/>
              <a:gd name="connsiteX180" fmla="*/ 2998644 w 12192000"/>
              <a:gd name="connsiteY180" fmla="*/ 5057210 h 5096785"/>
              <a:gd name="connsiteX181" fmla="*/ 2996219 w 12192000"/>
              <a:gd name="connsiteY181" fmla="*/ 5057788 h 5096785"/>
              <a:gd name="connsiteX182" fmla="*/ 2983676 w 12192000"/>
              <a:gd name="connsiteY182" fmla="*/ 5049852 h 5096785"/>
              <a:gd name="connsiteX183" fmla="*/ 2903609 w 12192000"/>
              <a:gd name="connsiteY183" fmla="*/ 4998457 h 5096785"/>
              <a:gd name="connsiteX184" fmla="*/ 2758830 w 12192000"/>
              <a:gd name="connsiteY184" fmla="*/ 4974760 h 5096785"/>
              <a:gd name="connsiteX185" fmla="*/ 2532669 w 12192000"/>
              <a:gd name="connsiteY185" fmla="*/ 4940573 h 5096785"/>
              <a:gd name="connsiteX186" fmla="*/ 2389931 w 12192000"/>
              <a:gd name="connsiteY186" fmla="*/ 4905785 h 5096785"/>
              <a:gd name="connsiteX187" fmla="*/ 2335186 w 12192000"/>
              <a:gd name="connsiteY187" fmla="*/ 4902957 h 5096785"/>
              <a:gd name="connsiteX188" fmla="*/ 2273393 w 12192000"/>
              <a:gd name="connsiteY188" fmla="*/ 4883565 h 5096785"/>
              <a:gd name="connsiteX189" fmla="*/ 2269523 w 12192000"/>
              <a:gd name="connsiteY189" fmla="*/ 4884442 h 5096785"/>
              <a:gd name="connsiteX190" fmla="*/ 2256015 w 12192000"/>
              <a:gd name="connsiteY190" fmla="*/ 4883014 h 5096785"/>
              <a:gd name="connsiteX191" fmla="*/ 2249731 w 12192000"/>
              <a:gd name="connsiteY191" fmla="*/ 4888778 h 5096785"/>
              <a:gd name="connsiteX192" fmla="*/ 2227629 w 12192000"/>
              <a:gd name="connsiteY192" fmla="*/ 4891047 h 5096785"/>
              <a:gd name="connsiteX193" fmla="*/ 2203460 w 12192000"/>
              <a:gd name="connsiteY193" fmla="*/ 4886696 h 5096785"/>
              <a:gd name="connsiteX194" fmla="*/ 2091528 w 12192000"/>
              <a:gd name="connsiteY194" fmla="*/ 4859155 h 5096785"/>
              <a:gd name="connsiteX195" fmla="*/ 2022901 w 12192000"/>
              <a:gd name="connsiteY195" fmla="*/ 4846594 h 5096785"/>
              <a:gd name="connsiteX196" fmla="*/ 1994227 w 12192000"/>
              <a:gd name="connsiteY196" fmla="*/ 4847973 h 5096785"/>
              <a:gd name="connsiteX197" fmla="*/ 1955936 w 12192000"/>
              <a:gd name="connsiteY197" fmla="*/ 4845765 h 5096785"/>
              <a:gd name="connsiteX198" fmla="*/ 1741924 w 12192000"/>
              <a:gd name="connsiteY198" fmla="*/ 4808054 h 5096785"/>
              <a:gd name="connsiteX199" fmla="*/ 1734410 w 12192000"/>
              <a:gd name="connsiteY199" fmla="*/ 4811675 h 5096785"/>
              <a:gd name="connsiteX200" fmla="*/ 1691423 w 12192000"/>
              <a:gd name="connsiteY200" fmla="*/ 4802777 h 5096785"/>
              <a:gd name="connsiteX201" fmla="*/ 1554504 w 12192000"/>
              <a:gd name="connsiteY201" fmla="*/ 4739985 h 5096785"/>
              <a:gd name="connsiteX202" fmla="*/ 1470119 w 12192000"/>
              <a:gd name="connsiteY202" fmla="*/ 4723470 h 5096785"/>
              <a:gd name="connsiteX203" fmla="*/ 1437967 w 12192000"/>
              <a:gd name="connsiteY203" fmla="*/ 4722710 h 5096785"/>
              <a:gd name="connsiteX204" fmla="*/ 1295869 w 12192000"/>
              <a:gd name="connsiteY204" fmla="*/ 4726175 h 5096785"/>
              <a:gd name="connsiteX205" fmla="*/ 1292949 w 12192000"/>
              <a:gd name="connsiteY205" fmla="*/ 4684615 h 5096785"/>
              <a:gd name="connsiteX206" fmla="*/ 1244908 w 12192000"/>
              <a:gd name="connsiteY206" fmla="*/ 4706993 h 5096785"/>
              <a:gd name="connsiteX207" fmla="*/ 1171266 w 12192000"/>
              <a:gd name="connsiteY207" fmla="*/ 4706535 h 5096785"/>
              <a:gd name="connsiteX208" fmla="*/ 1160868 w 12192000"/>
              <a:gd name="connsiteY208" fmla="*/ 4701936 h 5096785"/>
              <a:gd name="connsiteX209" fmla="*/ 1147599 w 12192000"/>
              <a:gd name="connsiteY209" fmla="*/ 4714833 h 5096785"/>
              <a:gd name="connsiteX210" fmla="*/ 1119603 w 12192000"/>
              <a:gd name="connsiteY210" fmla="*/ 4721303 h 5096785"/>
              <a:gd name="connsiteX211" fmla="*/ 997851 w 12192000"/>
              <a:gd name="connsiteY211" fmla="*/ 4722336 h 5096785"/>
              <a:gd name="connsiteX212" fmla="*/ 976455 w 12192000"/>
              <a:gd name="connsiteY212" fmla="*/ 4726407 h 5096785"/>
              <a:gd name="connsiteX213" fmla="*/ 949939 w 12192000"/>
              <a:gd name="connsiteY213" fmla="*/ 4719699 h 5096785"/>
              <a:gd name="connsiteX214" fmla="*/ 894148 w 12192000"/>
              <a:gd name="connsiteY214" fmla="*/ 4710406 h 5096785"/>
              <a:gd name="connsiteX215" fmla="*/ 857990 w 12192000"/>
              <a:gd name="connsiteY215" fmla="*/ 4696844 h 5096785"/>
              <a:gd name="connsiteX216" fmla="*/ 848649 w 12192000"/>
              <a:gd name="connsiteY216" fmla="*/ 4704021 h 5096785"/>
              <a:gd name="connsiteX217" fmla="*/ 826436 w 12192000"/>
              <a:gd name="connsiteY217" fmla="*/ 4707421 h 5096785"/>
              <a:gd name="connsiteX218" fmla="*/ 733052 w 12192000"/>
              <a:gd name="connsiteY218" fmla="*/ 4701884 h 5096785"/>
              <a:gd name="connsiteX219" fmla="*/ 716185 w 12192000"/>
              <a:gd name="connsiteY219" fmla="*/ 4648168 h 5096785"/>
              <a:gd name="connsiteX220" fmla="*/ 582722 w 12192000"/>
              <a:gd name="connsiteY220" fmla="*/ 4658637 h 5096785"/>
              <a:gd name="connsiteX221" fmla="*/ 581118 w 12192000"/>
              <a:gd name="connsiteY221" fmla="*/ 4654120 h 5096785"/>
              <a:gd name="connsiteX222" fmla="*/ 546453 w 12192000"/>
              <a:gd name="connsiteY222" fmla="*/ 4652542 h 5096785"/>
              <a:gd name="connsiteX223" fmla="*/ 536773 w 12192000"/>
              <a:gd name="connsiteY223" fmla="*/ 4644609 h 5096785"/>
              <a:gd name="connsiteX224" fmla="*/ 388896 w 12192000"/>
              <a:gd name="connsiteY224" fmla="*/ 4619173 h 5096785"/>
              <a:gd name="connsiteX225" fmla="*/ 366479 w 12192000"/>
              <a:gd name="connsiteY225" fmla="*/ 4618896 h 5096785"/>
              <a:gd name="connsiteX226" fmla="*/ 342781 w 12192000"/>
              <a:gd name="connsiteY226" fmla="*/ 4601239 h 5096785"/>
              <a:gd name="connsiteX227" fmla="*/ 255925 w 12192000"/>
              <a:gd name="connsiteY227" fmla="*/ 4598685 h 5096785"/>
              <a:gd name="connsiteX228" fmla="*/ 226919 w 12192000"/>
              <a:gd name="connsiteY228" fmla="*/ 4598460 h 5096785"/>
              <a:gd name="connsiteX229" fmla="*/ 213925 w 12192000"/>
              <a:gd name="connsiteY229" fmla="*/ 4597783 h 5096785"/>
              <a:gd name="connsiteX230" fmla="*/ 215196 w 12192000"/>
              <a:gd name="connsiteY230" fmla="*/ 4588576 h 5096785"/>
              <a:gd name="connsiteX231" fmla="*/ 180214 w 12192000"/>
              <a:gd name="connsiteY231" fmla="*/ 4583701 h 5096785"/>
              <a:gd name="connsiteX232" fmla="*/ 83203 w 12192000"/>
              <a:gd name="connsiteY232" fmla="*/ 4531664 h 5096785"/>
              <a:gd name="connsiteX233" fmla="*/ 4106 w 12192000"/>
              <a:gd name="connsiteY233" fmla="*/ 4517202 h 5096785"/>
              <a:gd name="connsiteX234" fmla="*/ 0 w 12192000"/>
              <a:gd name="connsiteY234" fmla="*/ 4516084 h 5096785"/>
              <a:gd name="connsiteX235" fmla="*/ 0 w 12192000"/>
              <a:gd name="connsiteY235"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3960074 w 12192000"/>
              <a:gd name="connsiteY138" fmla="*/ 5050708 h 5096785"/>
              <a:gd name="connsiteX139" fmla="*/ 3947260 w 12192000"/>
              <a:gd name="connsiteY139" fmla="*/ 5041167 h 5096785"/>
              <a:gd name="connsiteX140" fmla="*/ 3931969 w 12192000"/>
              <a:gd name="connsiteY140" fmla="*/ 5035902 h 5096785"/>
              <a:gd name="connsiteX141" fmla="*/ 3929836 w 12192000"/>
              <a:gd name="connsiteY141" fmla="*/ 5036901 h 5096785"/>
              <a:gd name="connsiteX142" fmla="*/ 3911296 w 12192000"/>
              <a:gd name="connsiteY142" fmla="*/ 5035663 h 5096785"/>
              <a:gd name="connsiteX143" fmla="*/ 3907746 w 12192000"/>
              <a:gd name="connsiteY143" fmla="*/ 5032107 h 5096785"/>
              <a:gd name="connsiteX144" fmla="*/ 3895182 w 12192000"/>
              <a:gd name="connsiteY144" fmla="*/ 5030229 h 5096785"/>
              <a:gd name="connsiteX145" fmla="*/ 3870866 w 12192000"/>
              <a:gd name="connsiteY145" fmla="*/ 5023753 h 5096785"/>
              <a:gd name="connsiteX146" fmla="*/ 3865913 w 12192000"/>
              <a:gd name="connsiteY146" fmla="*/ 5025143 h 5096785"/>
              <a:gd name="connsiteX147" fmla="*/ 3828606 w 12192000"/>
              <a:gd name="connsiteY147" fmla="*/ 5019426 h 5096785"/>
              <a:gd name="connsiteX148" fmla="*/ 3827901 w 12192000"/>
              <a:gd name="connsiteY148" fmla="*/ 5020583 h 5096785"/>
              <a:gd name="connsiteX149" fmla="*/ 3816543 w 12192000"/>
              <a:gd name="connsiteY149" fmla="*/ 5024366 h 5096785"/>
              <a:gd name="connsiteX150" fmla="*/ 3795278 w 12192000"/>
              <a:gd name="connsiteY150" fmla="*/ 5028779 h 5096785"/>
              <a:gd name="connsiteX151" fmla="*/ 3743858 w 12192000"/>
              <a:gd name="connsiteY151" fmla="*/ 5054237 h 5096785"/>
              <a:gd name="connsiteX152" fmla="*/ 3704945 w 12192000"/>
              <a:gd name="connsiteY152" fmla="*/ 5048413 h 5096785"/>
              <a:gd name="connsiteX153" fmla="*/ 3696992 w 12192000"/>
              <a:gd name="connsiteY153" fmla="*/ 5047914 h 5096785"/>
              <a:gd name="connsiteX154" fmla="*/ 3696780 w 12192000"/>
              <a:gd name="connsiteY154" fmla="*/ 5048181 h 5096785"/>
              <a:gd name="connsiteX155" fmla="*/ 3688290 w 12192000"/>
              <a:gd name="connsiteY155" fmla="*/ 5048204 h 5096785"/>
              <a:gd name="connsiteX156" fmla="*/ 3682486 w 12192000"/>
              <a:gd name="connsiteY156" fmla="*/ 5047000 h 5096785"/>
              <a:gd name="connsiteX157" fmla="*/ 3667056 w 12192000"/>
              <a:gd name="connsiteY157" fmla="*/ 5046030 h 5096785"/>
              <a:gd name="connsiteX158" fmla="*/ 3661403 w 12192000"/>
              <a:gd name="connsiteY158" fmla="*/ 5047537 h 5096785"/>
              <a:gd name="connsiteX159" fmla="*/ 3658673 w 12192000"/>
              <a:gd name="connsiteY159" fmla="*/ 5050790 h 5096785"/>
              <a:gd name="connsiteX160" fmla="*/ 3657333 w 12192000"/>
              <a:gd name="connsiteY160" fmla="*/ 5050325 h 5096785"/>
              <a:gd name="connsiteX161" fmla="*/ 3626778 w 12192000"/>
              <a:gd name="connsiteY161" fmla="*/ 5057882 h 5096785"/>
              <a:gd name="connsiteX162" fmla="*/ 3560067 w 12192000"/>
              <a:gd name="connsiteY162" fmla="*/ 5064266 h 5096785"/>
              <a:gd name="connsiteX163" fmla="*/ 3522641 w 12192000"/>
              <a:gd name="connsiteY163" fmla="*/ 5063654 h 5096785"/>
              <a:gd name="connsiteX164" fmla="*/ 3419275 w 12192000"/>
              <a:gd name="connsiteY164" fmla="*/ 5066646 h 5096785"/>
              <a:gd name="connsiteX165" fmla="*/ 3314869 w 12192000"/>
              <a:gd name="connsiteY165" fmla="*/ 5073197 h 5096785"/>
              <a:gd name="connsiteX166" fmla="*/ 3259088 w 12192000"/>
              <a:gd name="connsiteY166" fmla="*/ 5096363 h 5096785"/>
              <a:gd name="connsiteX167" fmla="*/ 3253104 w 12192000"/>
              <a:gd name="connsiteY167" fmla="*/ 5096785 h 5096785"/>
              <a:gd name="connsiteX168" fmla="*/ 3238751 w 12192000"/>
              <a:gd name="connsiteY168" fmla="*/ 5092996 h 5096785"/>
              <a:gd name="connsiteX169" fmla="*/ 3233681 w 12192000"/>
              <a:gd name="connsiteY169" fmla="*/ 5090758 h 5096785"/>
              <a:gd name="connsiteX170" fmla="*/ 3225562 w 12192000"/>
              <a:gd name="connsiteY170" fmla="*/ 5089215 h 5096785"/>
              <a:gd name="connsiteX171" fmla="*/ 3225260 w 12192000"/>
              <a:gd name="connsiteY171" fmla="*/ 5089437 h 5096785"/>
              <a:gd name="connsiteX172" fmla="*/ 3217859 w 12192000"/>
              <a:gd name="connsiteY172" fmla="*/ 5087484 h 5096785"/>
              <a:gd name="connsiteX173" fmla="*/ 3182980 w 12192000"/>
              <a:gd name="connsiteY173" fmla="*/ 5074650 h 5096785"/>
              <a:gd name="connsiteX174" fmla="*/ 3055081 w 12192000"/>
              <a:gd name="connsiteY174" fmla="*/ 5080424 h 5096785"/>
              <a:gd name="connsiteX175" fmla="*/ 3049807 w 12192000"/>
              <a:gd name="connsiteY175" fmla="*/ 5080860 h 5096785"/>
              <a:gd name="connsiteX176" fmla="*/ 3029122 w 12192000"/>
              <a:gd name="connsiteY176" fmla="*/ 5070085 h 5096785"/>
              <a:gd name="connsiteX177" fmla="*/ 3017862 w 12192000"/>
              <a:gd name="connsiteY177" fmla="*/ 5065942 h 5096785"/>
              <a:gd name="connsiteX178" fmla="*/ 3015868 w 12192000"/>
              <a:gd name="connsiteY178" fmla="*/ 5061832 h 5096785"/>
              <a:gd name="connsiteX179" fmla="*/ 2998644 w 12192000"/>
              <a:gd name="connsiteY179" fmla="*/ 5057210 h 5096785"/>
              <a:gd name="connsiteX180" fmla="*/ 2996219 w 12192000"/>
              <a:gd name="connsiteY180" fmla="*/ 5057788 h 5096785"/>
              <a:gd name="connsiteX181" fmla="*/ 2983676 w 12192000"/>
              <a:gd name="connsiteY181" fmla="*/ 5049852 h 5096785"/>
              <a:gd name="connsiteX182" fmla="*/ 2903609 w 12192000"/>
              <a:gd name="connsiteY182" fmla="*/ 4998457 h 5096785"/>
              <a:gd name="connsiteX183" fmla="*/ 2758830 w 12192000"/>
              <a:gd name="connsiteY183" fmla="*/ 4974760 h 5096785"/>
              <a:gd name="connsiteX184" fmla="*/ 2532669 w 12192000"/>
              <a:gd name="connsiteY184" fmla="*/ 4940573 h 5096785"/>
              <a:gd name="connsiteX185" fmla="*/ 2389931 w 12192000"/>
              <a:gd name="connsiteY185" fmla="*/ 4905785 h 5096785"/>
              <a:gd name="connsiteX186" fmla="*/ 2335186 w 12192000"/>
              <a:gd name="connsiteY186" fmla="*/ 4902957 h 5096785"/>
              <a:gd name="connsiteX187" fmla="*/ 2273393 w 12192000"/>
              <a:gd name="connsiteY187" fmla="*/ 4883565 h 5096785"/>
              <a:gd name="connsiteX188" fmla="*/ 2269523 w 12192000"/>
              <a:gd name="connsiteY188" fmla="*/ 4884442 h 5096785"/>
              <a:gd name="connsiteX189" fmla="*/ 2256015 w 12192000"/>
              <a:gd name="connsiteY189" fmla="*/ 4883014 h 5096785"/>
              <a:gd name="connsiteX190" fmla="*/ 2249731 w 12192000"/>
              <a:gd name="connsiteY190" fmla="*/ 4888778 h 5096785"/>
              <a:gd name="connsiteX191" fmla="*/ 2227629 w 12192000"/>
              <a:gd name="connsiteY191" fmla="*/ 4891047 h 5096785"/>
              <a:gd name="connsiteX192" fmla="*/ 2203460 w 12192000"/>
              <a:gd name="connsiteY192" fmla="*/ 4886696 h 5096785"/>
              <a:gd name="connsiteX193" fmla="*/ 2091528 w 12192000"/>
              <a:gd name="connsiteY193" fmla="*/ 4859155 h 5096785"/>
              <a:gd name="connsiteX194" fmla="*/ 2022901 w 12192000"/>
              <a:gd name="connsiteY194" fmla="*/ 4846594 h 5096785"/>
              <a:gd name="connsiteX195" fmla="*/ 1994227 w 12192000"/>
              <a:gd name="connsiteY195" fmla="*/ 4847973 h 5096785"/>
              <a:gd name="connsiteX196" fmla="*/ 1955936 w 12192000"/>
              <a:gd name="connsiteY196" fmla="*/ 4845765 h 5096785"/>
              <a:gd name="connsiteX197" fmla="*/ 1741924 w 12192000"/>
              <a:gd name="connsiteY197" fmla="*/ 4808054 h 5096785"/>
              <a:gd name="connsiteX198" fmla="*/ 1734410 w 12192000"/>
              <a:gd name="connsiteY198" fmla="*/ 4811675 h 5096785"/>
              <a:gd name="connsiteX199" fmla="*/ 1691423 w 12192000"/>
              <a:gd name="connsiteY199" fmla="*/ 4802777 h 5096785"/>
              <a:gd name="connsiteX200" fmla="*/ 1554504 w 12192000"/>
              <a:gd name="connsiteY200" fmla="*/ 4739985 h 5096785"/>
              <a:gd name="connsiteX201" fmla="*/ 1470119 w 12192000"/>
              <a:gd name="connsiteY201" fmla="*/ 4723470 h 5096785"/>
              <a:gd name="connsiteX202" fmla="*/ 1437967 w 12192000"/>
              <a:gd name="connsiteY202" fmla="*/ 4722710 h 5096785"/>
              <a:gd name="connsiteX203" fmla="*/ 1295869 w 12192000"/>
              <a:gd name="connsiteY203" fmla="*/ 4726175 h 5096785"/>
              <a:gd name="connsiteX204" fmla="*/ 1292949 w 12192000"/>
              <a:gd name="connsiteY204" fmla="*/ 4684615 h 5096785"/>
              <a:gd name="connsiteX205" fmla="*/ 1244908 w 12192000"/>
              <a:gd name="connsiteY205" fmla="*/ 4706993 h 5096785"/>
              <a:gd name="connsiteX206" fmla="*/ 1171266 w 12192000"/>
              <a:gd name="connsiteY206" fmla="*/ 4706535 h 5096785"/>
              <a:gd name="connsiteX207" fmla="*/ 1160868 w 12192000"/>
              <a:gd name="connsiteY207" fmla="*/ 4701936 h 5096785"/>
              <a:gd name="connsiteX208" fmla="*/ 1147599 w 12192000"/>
              <a:gd name="connsiteY208" fmla="*/ 4714833 h 5096785"/>
              <a:gd name="connsiteX209" fmla="*/ 1119603 w 12192000"/>
              <a:gd name="connsiteY209" fmla="*/ 4721303 h 5096785"/>
              <a:gd name="connsiteX210" fmla="*/ 997851 w 12192000"/>
              <a:gd name="connsiteY210" fmla="*/ 4722336 h 5096785"/>
              <a:gd name="connsiteX211" fmla="*/ 976455 w 12192000"/>
              <a:gd name="connsiteY211" fmla="*/ 4726407 h 5096785"/>
              <a:gd name="connsiteX212" fmla="*/ 949939 w 12192000"/>
              <a:gd name="connsiteY212" fmla="*/ 4719699 h 5096785"/>
              <a:gd name="connsiteX213" fmla="*/ 894148 w 12192000"/>
              <a:gd name="connsiteY213" fmla="*/ 4710406 h 5096785"/>
              <a:gd name="connsiteX214" fmla="*/ 857990 w 12192000"/>
              <a:gd name="connsiteY214" fmla="*/ 4696844 h 5096785"/>
              <a:gd name="connsiteX215" fmla="*/ 848649 w 12192000"/>
              <a:gd name="connsiteY215" fmla="*/ 4704021 h 5096785"/>
              <a:gd name="connsiteX216" fmla="*/ 826436 w 12192000"/>
              <a:gd name="connsiteY216" fmla="*/ 4707421 h 5096785"/>
              <a:gd name="connsiteX217" fmla="*/ 733052 w 12192000"/>
              <a:gd name="connsiteY217" fmla="*/ 4701884 h 5096785"/>
              <a:gd name="connsiteX218" fmla="*/ 716185 w 12192000"/>
              <a:gd name="connsiteY218" fmla="*/ 4648168 h 5096785"/>
              <a:gd name="connsiteX219" fmla="*/ 582722 w 12192000"/>
              <a:gd name="connsiteY219" fmla="*/ 4658637 h 5096785"/>
              <a:gd name="connsiteX220" fmla="*/ 581118 w 12192000"/>
              <a:gd name="connsiteY220" fmla="*/ 4654120 h 5096785"/>
              <a:gd name="connsiteX221" fmla="*/ 546453 w 12192000"/>
              <a:gd name="connsiteY221" fmla="*/ 4652542 h 5096785"/>
              <a:gd name="connsiteX222" fmla="*/ 536773 w 12192000"/>
              <a:gd name="connsiteY222" fmla="*/ 4644609 h 5096785"/>
              <a:gd name="connsiteX223" fmla="*/ 388896 w 12192000"/>
              <a:gd name="connsiteY223" fmla="*/ 4619173 h 5096785"/>
              <a:gd name="connsiteX224" fmla="*/ 366479 w 12192000"/>
              <a:gd name="connsiteY224" fmla="*/ 4618896 h 5096785"/>
              <a:gd name="connsiteX225" fmla="*/ 342781 w 12192000"/>
              <a:gd name="connsiteY225" fmla="*/ 4601239 h 5096785"/>
              <a:gd name="connsiteX226" fmla="*/ 255925 w 12192000"/>
              <a:gd name="connsiteY226" fmla="*/ 4598685 h 5096785"/>
              <a:gd name="connsiteX227" fmla="*/ 226919 w 12192000"/>
              <a:gd name="connsiteY227" fmla="*/ 4598460 h 5096785"/>
              <a:gd name="connsiteX228" fmla="*/ 213925 w 12192000"/>
              <a:gd name="connsiteY228" fmla="*/ 4597783 h 5096785"/>
              <a:gd name="connsiteX229" fmla="*/ 215196 w 12192000"/>
              <a:gd name="connsiteY229" fmla="*/ 4588576 h 5096785"/>
              <a:gd name="connsiteX230" fmla="*/ 180214 w 12192000"/>
              <a:gd name="connsiteY230" fmla="*/ 4583701 h 5096785"/>
              <a:gd name="connsiteX231" fmla="*/ 83203 w 12192000"/>
              <a:gd name="connsiteY231" fmla="*/ 4531664 h 5096785"/>
              <a:gd name="connsiteX232" fmla="*/ 4106 w 12192000"/>
              <a:gd name="connsiteY232" fmla="*/ 4517202 h 5096785"/>
              <a:gd name="connsiteX233" fmla="*/ 0 w 12192000"/>
              <a:gd name="connsiteY233" fmla="*/ 4516084 h 5096785"/>
              <a:gd name="connsiteX234" fmla="*/ 0 w 12192000"/>
              <a:gd name="connsiteY234"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3947260 w 12192000"/>
              <a:gd name="connsiteY138" fmla="*/ 5041167 h 5096785"/>
              <a:gd name="connsiteX139" fmla="*/ 3931969 w 12192000"/>
              <a:gd name="connsiteY139" fmla="*/ 5035902 h 5096785"/>
              <a:gd name="connsiteX140" fmla="*/ 3929836 w 12192000"/>
              <a:gd name="connsiteY140" fmla="*/ 5036901 h 5096785"/>
              <a:gd name="connsiteX141" fmla="*/ 3911296 w 12192000"/>
              <a:gd name="connsiteY141" fmla="*/ 5035663 h 5096785"/>
              <a:gd name="connsiteX142" fmla="*/ 3907746 w 12192000"/>
              <a:gd name="connsiteY142" fmla="*/ 5032107 h 5096785"/>
              <a:gd name="connsiteX143" fmla="*/ 3895182 w 12192000"/>
              <a:gd name="connsiteY143" fmla="*/ 5030229 h 5096785"/>
              <a:gd name="connsiteX144" fmla="*/ 3870866 w 12192000"/>
              <a:gd name="connsiteY144" fmla="*/ 5023753 h 5096785"/>
              <a:gd name="connsiteX145" fmla="*/ 3865913 w 12192000"/>
              <a:gd name="connsiteY145" fmla="*/ 5025143 h 5096785"/>
              <a:gd name="connsiteX146" fmla="*/ 3828606 w 12192000"/>
              <a:gd name="connsiteY146" fmla="*/ 5019426 h 5096785"/>
              <a:gd name="connsiteX147" fmla="*/ 3827901 w 12192000"/>
              <a:gd name="connsiteY147" fmla="*/ 5020583 h 5096785"/>
              <a:gd name="connsiteX148" fmla="*/ 3816543 w 12192000"/>
              <a:gd name="connsiteY148" fmla="*/ 5024366 h 5096785"/>
              <a:gd name="connsiteX149" fmla="*/ 3795278 w 12192000"/>
              <a:gd name="connsiteY149" fmla="*/ 5028779 h 5096785"/>
              <a:gd name="connsiteX150" fmla="*/ 3743858 w 12192000"/>
              <a:gd name="connsiteY150" fmla="*/ 5054237 h 5096785"/>
              <a:gd name="connsiteX151" fmla="*/ 3704945 w 12192000"/>
              <a:gd name="connsiteY151" fmla="*/ 5048413 h 5096785"/>
              <a:gd name="connsiteX152" fmla="*/ 3696992 w 12192000"/>
              <a:gd name="connsiteY152" fmla="*/ 5047914 h 5096785"/>
              <a:gd name="connsiteX153" fmla="*/ 3696780 w 12192000"/>
              <a:gd name="connsiteY153" fmla="*/ 5048181 h 5096785"/>
              <a:gd name="connsiteX154" fmla="*/ 3688290 w 12192000"/>
              <a:gd name="connsiteY154" fmla="*/ 5048204 h 5096785"/>
              <a:gd name="connsiteX155" fmla="*/ 3682486 w 12192000"/>
              <a:gd name="connsiteY155" fmla="*/ 5047000 h 5096785"/>
              <a:gd name="connsiteX156" fmla="*/ 3667056 w 12192000"/>
              <a:gd name="connsiteY156" fmla="*/ 5046030 h 5096785"/>
              <a:gd name="connsiteX157" fmla="*/ 3661403 w 12192000"/>
              <a:gd name="connsiteY157" fmla="*/ 5047537 h 5096785"/>
              <a:gd name="connsiteX158" fmla="*/ 3658673 w 12192000"/>
              <a:gd name="connsiteY158" fmla="*/ 5050790 h 5096785"/>
              <a:gd name="connsiteX159" fmla="*/ 3657333 w 12192000"/>
              <a:gd name="connsiteY159" fmla="*/ 5050325 h 5096785"/>
              <a:gd name="connsiteX160" fmla="*/ 3626778 w 12192000"/>
              <a:gd name="connsiteY160" fmla="*/ 5057882 h 5096785"/>
              <a:gd name="connsiteX161" fmla="*/ 3560067 w 12192000"/>
              <a:gd name="connsiteY161" fmla="*/ 5064266 h 5096785"/>
              <a:gd name="connsiteX162" fmla="*/ 3522641 w 12192000"/>
              <a:gd name="connsiteY162" fmla="*/ 5063654 h 5096785"/>
              <a:gd name="connsiteX163" fmla="*/ 3419275 w 12192000"/>
              <a:gd name="connsiteY163" fmla="*/ 5066646 h 5096785"/>
              <a:gd name="connsiteX164" fmla="*/ 3314869 w 12192000"/>
              <a:gd name="connsiteY164" fmla="*/ 5073197 h 5096785"/>
              <a:gd name="connsiteX165" fmla="*/ 3259088 w 12192000"/>
              <a:gd name="connsiteY165" fmla="*/ 5096363 h 5096785"/>
              <a:gd name="connsiteX166" fmla="*/ 3253104 w 12192000"/>
              <a:gd name="connsiteY166" fmla="*/ 5096785 h 5096785"/>
              <a:gd name="connsiteX167" fmla="*/ 3238751 w 12192000"/>
              <a:gd name="connsiteY167" fmla="*/ 5092996 h 5096785"/>
              <a:gd name="connsiteX168" fmla="*/ 3233681 w 12192000"/>
              <a:gd name="connsiteY168" fmla="*/ 5090758 h 5096785"/>
              <a:gd name="connsiteX169" fmla="*/ 3225562 w 12192000"/>
              <a:gd name="connsiteY169" fmla="*/ 5089215 h 5096785"/>
              <a:gd name="connsiteX170" fmla="*/ 3225260 w 12192000"/>
              <a:gd name="connsiteY170" fmla="*/ 5089437 h 5096785"/>
              <a:gd name="connsiteX171" fmla="*/ 3217859 w 12192000"/>
              <a:gd name="connsiteY171" fmla="*/ 5087484 h 5096785"/>
              <a:gd name="connsiteX172" fmla="*/ 3182980 w 12192000"/>
              <a:gd name="connsiteY172" fmla="*/ 5074650 h 5096785"/>
              <a:gd name="connsiteX173" fmla="*/ 3055081 w 12192000"/>
              <a:gd name="connsiteY173" fmla="*/ 5080424 h 5096785"/>
              <a:gd name="connsiteX174" fmla="*/ 3049807 w 12192000"/>
              <a:gd name="connsiteY174" fmla="*/ 5080860 h 5096785"/>
              <a:gd name="connsiteX175" fmla="*/ 3029122 w 12192000"/>
              <a:gd name="connsiteY175" fmla="*/ 5070085 h 5096785"/>
              <a:gd name="connsiteX176" fmla="*/ 3017862 w 12192000"/>
              <a:gd name="connsiteY176" fmla="*/ 5065942 h 5096785"/>
              <a:gd name="connsiteX177" fmla="*/ 3015868 w 12192000"/>
              <a:gd name="connsiteY177" fmla="*/ 5061832 h 5096785"/>
              <a:gd name="connsiteX178" fmla="*/ 2998644 w 12192000"/>
              <a:gd name="connsiteY178" fmla="*/ 5057210 h 5096785"/>
              <a:gd name="connsiteX179" fmla="*/ 2996219 w 12192000"/>
              <a:gd name="connsiteY179" fmla="*/ 5057788 h 5096785"/>
              <a:gd name="connsiteX180" fmla="*/ 2983676 w 12192000"/>
              <a:gd name="connsiteY180" fmla="*/ 5049852 h 5096785"/>
              <a:gd name="connsiteX181" fmla="*/ 2903609 w 12192000"/>
              <a:gd name="connsiteY181" fmla="*/ 4998457 h 5096785"/>
              <a:gd name="connsiteX182" fmla="*/ 2758830 w 12192000"/>
              <a:gd name="connsiteY182" fmla="*/ 4974760 h 5096785"/>
              <a:gd name="connsiteX183" fmla="*/ 2532669 w 12192000"/>
              <a:gd name="connsiteY183" fmla="*/ 4940573 h 5096785"/>
              <a:gd name="connsiteX184" fmla="*/ 2389931 w 12192000"/>
              <a:gd name="connsiteY184" fmla="*/ 4905785 h 5096785"/>
              <a:gd name="connsiteX185" fmla="*/ 2335186 w 12192000"/>
              <a:gd name="connsiteY185" fmla="*/ 4902957 h 5096785"/>
              <a:gd name="connsiteX186" fmla="*/ 2273393 w 12192000"/>
              <a:gd name="connsiteY186" fmla="*/ 4883565 h 5096785"/>
              <a:gd name="connsiteX187" fmla="*/ 2269523 w 12192000"/>
              <a:gd name="connsiteY187" fmla="*/ 4884442 h 5096785"/>
              <a:gd name="connsiteX188" fmla="*/ 2256015 w 12192000"/>
              <a:gd name="connsiteY188" fmla="*/ 4883014 h 5096785"/>
              <a:gd name="connsiteX189" fmla="*/ 2249731 w 12192000"/>
              <a:gd name="connsiteY189" fmla="*/ 4888778 h 5096785"/>
              <a:gd name="connsiteX190" fmla="*/ 2227629 w 12192000"/>
              <a:gd name="connsiteY190" fmla="*/ 4891047 h 5096785"/>
              <a:gd name="connsiteX191" fmla="*/ 2203460 w 12192000"/>
              <a:gd name="connsiteY191" fmla="*/ 4886696 h 5096785"/>
              <a:gd name="connsiteX192" fmla="*/ 2091528 w 12192000"/>
              <a:gd name="connsiteY192" fmla="*/ 4859155 h 5096785"/>
              <a:gd name="connsiteX193" fmla="*/ 2022901 w 12192000"/>
              <a:gd name="connsiteY193" fmla="*/ 4846594 h 5096785"/>
              <a:gd name="connsiteX194" fmla="*/ 1994227 w 12192000"/>
              <a:gd name="connsiteY194" fmla="*/ 4847973 h 5096785"/>
              <a:gd name="connsiteX195" fmla="*/ 1955936 w 12192000"/>
              <a:gd name="connsiteY195" fmla="*/ 4845765 h 5096785"/>
              <a:gd name="connsiteX196" fmla="*/ 1741924 w 12192000"/>
              <a:gd name="connsiteY196" fmla="*/ 4808054 h 5096785"/>
              <a:gd name="connsiteX197" fmla="*/ 1734410 w 12192000"/>
              <a:gd name="connsiteY197" fmla="*/ 4811675 h 5096785"/>
              <a:gd name="connsiteX198" fmla="*/ 1691423 w 12192000"/>
              <a:gd name="connsiteY198" fmla="*/ 4802777 h 5096785"/>
              <a:gd name="connsiteX199" fmla="*/ 1554504 w 12192000"/>
              <a:gd name="connsiteY199" fmla="*/ 4739985 h 5096785"/>
              <a:gd name="connsiteX200" fmla="*/ 1470119 w 12192000"/>
              <a:gd name="connsiteY200" fmla="*/ 4723470 h 5096785"/>
              <a:gd name="connsiteX201" fmla="*/ 1437967 w 12192000"/>
              <a:gd name="connsiteY201" fmla="*/ 4722710 h 5096785"/>
              <a:gd name="connsiteX202" fmla="*/ 1295869 w 12192000"/>
              <a:gd name="connsiteY202" fmla="*/ 4726175 h 5096785"/>
              <a:gd name="connsiteX203" fmla="*/ 1292949 w 12192000"/>
              <a:gd name="connsiteY203" fmla="*/ 4684615 h 5096785"/>
              <a:gd name="connsiteX204" fmla="*/ 1244908 w 12192000"/>
              <a:gd name="connsiteY204" fmla="*/ 4706993 h 5096785"/>
              <a:gd name="connsiteX205" fmla="*/ 1171266 w 12192000"/>
              <a:gd name="connsiteY205" fmla="*/ 4706535 h 5096785"/>
              <a:gd name="connsiteX206" fmla="*/ 1160868 w 12192000"/>
              <a:gd name="connsiteY206" fmla="*/ 4701936 h 5096785"/>
              <a:gd name="connsiteX207" fmla="*/ 1147599 w 12192000"/>
              <a:gd name="connsiteY207" fmla="*/ 4714833 h 5096785"/>
              <a:gd name="connsiteX208" fmla="*/ 1119603 w 12192000"/>
              <a:gd name="connsiteY208" fmla="*/ 4721303 h 5096785"/>
              <a:gd name="connsiteX209" fmla="*/ 997851 w 12192000"/>
              <a:gd name="connsiteY209" fmla="*/ 4722336 h 5096785"/>
              <a:gd name="connsiteX210" fmla="*/ 976455 w 12192000"/>
              <a:gd name="connsiteY210" fmla="*/ 4726407 h 5096785"/>
              <a:gd name="connsiteX211" fmla="*/ 949939 w 12192000"/>
              <a:gd name="connsiteY211" fmla="*/ 4719699 h 5096785"/>
              <a:gd name="connsiteX212" fmla="*/ 894148 w 12192000"/>
              <a:gd name="connsiteY212" fmla="*/ 4710406 h 5096785"/>
              <a:gd name="connsiteX213" fmla="*/ 857990 w 12192000"/>
              <a:gd name="connsiteY213" fmla="*/ 4696844 h 5096785"/>
              <a:gd name="connsiteX214" fmla="*/ 848649 w 12192000"/>
              <a:gd name="connsiteY214" fmla="*/ 4704021 h 5096785"/>
              <a:gd name="connsiteX215" fmla="*/ 826436 w 12192000"/>
              <a:gd name="connsiteY215" fmla="*/ 4707421 h 5096785"/>
              <a:gd name="connsiteX216" fmla="*/ 733052 w 12192000"/>
              <a:gd name="connsiteY216" fmla="*/ 4701884 h 5096785"/>
              <a:gd name="connsiteX217" fmla="*/ 716185 w 12192000"/>
              <a:gd name="connsiteY217" fmla="*/ 4648168 h 5096785"/>
              <a:gd name="connsiteX218" fmla="*/ 582722 w 12192000"/>
              <a:gd name="connsiteY218" fmla="*/ 4658637 h 5096785"/>
              <a:gd name="connsiteX219" fmla="*/ 581118 w 12192000"/>
              <a:gd name="connsiteY219" fmla="*/ 4654120 h 5096785"/>
              <a:gd name="connsiteX220" fmla="*/ 546453 w 12192000"/>
              <a:gd name="connsiteY220" fmla="*/ 4652542 h 5096785"/>
              <a:gd name="connsiteX221" fmla="*/ 536773 w 12192000"/>
              <a:gd name="connsiteY221" fmla="*/ 4644609 h 5096785"/>
              <a:gd name="connsiteX222" fmla="*/ 388896 w 12192000"/>
              <a:gd name="connsiteY222" fmla="*/ 4619173 h 5096785"/>
              <a:gd name="connsiteX223" fmla="*/ 366479 w 12192000"/>
              <a:gd name="connsiteY223" fmla="*/ 4618896 h 5096785"/>
              <a:gd name="connsiteX224" fmla="*/ 342781 w 12192000"/>
              <a:gd name="connsiteY224" fmla="*/ 4601239 h 5096785"/>
              <a:gd name="connsiteX225" fmla="*/ 255925 w 12192000"/>
              <a:gd name="connsiteY225" fmla="*/ 4598685 h 5096785"/>
              <a:gd name="connsiteX226" fmla="*/ 226919 w 12192000"/>
              <a:gd name="connsiteY226" fmla="*/ 4598460 h 5096785"/>
              <a:gd name="connsiteX227" fmla="*/ 213925 w 12192000"/>
              <a:gd name="connsiteY227" fmla="*/ 4597783 h 5096785"/>
              <a:gd name="connsiteX228" fmla="*/ 215196 w 12192000"/>
              <a:gd name="connsiteY228" fmla="*/ 4588576 h 5096785"/>
              <a:gd name="connsiteX229" fmla="*/ 180214 w 12192000"/>
              <a:gd name="connsiteY229" fmla="*/ 4583701 h 5096785"/>
              <a:gd name="connsiteX230" fmla="*/ 83203 w 12192000"/>
              <a:gd name="connsiteY230" fmla="*/ 4531664 h 5096785"/>
              <a:gd name="connsiteX231" fmla="*/ 4106 w 12192000"/>
              <a:gd name="connsiteY231" fmla="*/ 4517202 h 5096785"/>
              <a:gd name="connsiteX232" fmla="*/ 0 w 12192000"/>
              <a:gd name="connsiteY232" fmla="*/ 4516084 h 5096785"/>
              <a:gd name="connsiteX233" fmla="*/ 0 w 12192000"/>
              <a:gd name="connsiteY233" fmla="*/ 0 h 5096785"/>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31969 w 12192000"/>
              <a:gd name="connsiteY139" fmla="*/ 5035902 h 5238841"/>
              <a:gd name="connsiteX140" fmla="*/ 3929836 w 12192000"/>
              <a:gd name="connsiteY140" fmla="*/ 5036901 h 5238841"/>
              <a:gd name="connsiteX141" fmla="*/ 3911296 w 12192000"/>
              <a:gd name="connsiteY141" fmla="*/ 5035663 h 5238841"/>
              <a:gd name="connsiteX142" fmla="*/ 3955454 w 12192000"/>
              <a:gd name="connsiteY142" fmla="*/ 5238841 h 5238841"/>
              <a:gd name="connsiteX143" fmla="*/ 3895182 w 12192000"/>
              <a:gd name="connsiteY143" fmla="*/ 5030229 h 5238841"/>
              <a:gd name="connsiteX144" fmla="*/ 3870866 w 12192000"/>
              <a:gd name="connsiteY144" fmla="*/ 5023753 h 5238841"/>
              <a:gd name="connsiteX145" fmla="*/ 3865913 w 12192000"/>
              <a:gd name="connsiteY145" fmla="*/ 5025143 h 5238841"/>
              <a:gd name="connsiteX146" fmla="*/ 3828606 w 12192000"/>
              <a:gd name="connsiteY146" fmla="*/ 5019426 h 5238841"/>
              <a:gd name="connsiteX147" fmla="*/ 3827901 w 12192000"/>
              <a:gd name="connsiteY147" fmla="*/ 5020583 h 5238841"/>
              <a:gd name="connsiteX148" fmla="*/ 3816543 w 12192000"/>
              <a:gd name="connsiteY148" fmla="*/ 5024366 h 5238841"/>
              <a:gd name="connsiteX149" fmla="*/ 3795278 w 12192000"/>
              <a:gd name="connsiteY149" fmla="*/ 5028779 h 5238841"/>
              <a:gd name="connsiteX150" fmla="*/ 3743858 w 12192000"/>
              <a:gd name="connsiteY150" fmla="*/ 5054237 h 5238841"/>
              <a:gd name="connsiteX151" fmla="*/ 3704945 w 12192000"/>
              <a:gd name="connsiteY151" fmla="*/ 5048413 h 5238841"/>
              <a:gd name="connsiteX152" fmla="*/ 3696992 w 12192000"/>
              <a:gd name="connsiteY152" fmla="*/ 5047914 h 5238841"/>
              <a:gd name="connsiteX153" fmla="*/ 3696780 w 12192000"/>
              <a:gd name="connsiteY153" fmla="*/ 5048181 h 5238841"/>
              <a:gd name="connsiteX154" fmla="*/ 3688290 w 12192000"/>
              <a:gd name="connsiteY154" fmla="*/ 5048204 h 5238841"/>
              <a:gd name="connsiteX155" fmla="*/ 3682486 w 12192000"/>
              <a:gd name="connsiteY155" fmla="*/ 5047000 h 5238841"/>
              <a:gd name="connsiteX156" fmla="*/ 3667056 w 12192000"/>
              <a:gd name="connsiteY156" fmla="*/ 5046030 h 5238841"/>
              <a:gd name="connsiteX157" fmla="*/ 3661403 w 12192000"/>
              <a:gd name="connsiteY157" fmla="*/ 5047537 h 5238841"/>
              <a:gd name="connsiteX158" fmla="*/ 3658673 w 12192000"/>
              <a:gd name="connsiteY158" fmla="*/ 5050790 h 5238841"/>
              <a:gd name="connsiteX159" fmla="*/ 3657333 w 12192000"/>
              <a:gd name="connsiteY159" fmla="*/ 5050325 h 5238841"/>
              <a:gd name="connsiteX160" fmla="*/ 3626778 w 12192000"/>
              <a:gd name="connsiteY160" fmla="*/ 5057882 h 5238841"/>
              <a:gd name="connsiteX161" fmla="*/ 3560067 w 12192000"/>
              <a:gd name="connsiteY161" fmla="*/ 5064266 h 5238841"/>
              <a:gd name="connsiteX162" fmla="*/ 3522641 w 12192000"/>
              <a:gd name="connsiteY162" fmla="*/ 5063654 h 5238841"/>
              <a:gd name="connsiteX163" fmla="*/ 3419275 w 12192000"/>
              <a:gd name="connsiteY163" fmla="*/ 5066646 h 5238841"/>
              <a:gd name="connsiteX164" fmla="*/ 3314869 w 12192000"/>
              <a:gd name="connsiteY164" fmla="*/ 5073197 h 5238841"/>
              <a:gd name="connsiteX165" fmla="*/ 3259088 w 12192000"/>
              <a:gd name="connsiteY165" fmla="*/ 5096363 h 5238841"/>
              <a:gd name="connsiteX166" fmla="*/ 3253104 w 12192000"/>
              <a:gd name="connsiteY166" fmla="*/ 5096785 h 5238841"/>
              <a:gd name="connsiteX167" fmla="*/ 3238751 w 12192000"/>
              <a:gd name="connsiteY167" fmla="*/ 5092996 h 5238841"/>
              <a:gd name="connsiteX168" fmla="*/ 3233681 w 12192000"/>
              <a:gd name="connsiteY168" fmla="*/ 5090758 h 5238841"/>
              <a:gd name="connsiteX169" fmla="*/ 3225562 w 12192000"/>
              <a:gd name="connsiteY169" fmla="*/ 5089215 h 5238841"/>
              <a:gd name="connsiteX170" fmla="*/ 3225260 w 12192000"/>
              <a:gd name="connsiteY170" fmla="*/ 5089437 h 5238841"/>
              <a:gd name="connsiteX171" fmla="*/ 3217859 w 12192000"/>
              <a:gd name="connsiteY171" fmla="*/ 5087484 h 5238841"/>
              <a:gd name="connsiteX172" fmla="*/ 3182980 w 12192000"/>
              <a:gd name="connsiteY172" fmla="*/ 5074650 h 5238841"/>
              <a:gd name="connsiteX173" fmla="*/ 3055081 w 12192000"/>
              <a:gd name="connsiteY173" fmla="*/ 5080424 h 5238841"/>
              <a:gd name="connsiteX174" fmla="*/ 3049807 w 12192000"/>
              <a:gd name="connsiteY174" fmla="*/ 5080860 h 5238841"/>
              <a:gd name="connsiteX175" fmla="*/ 3029122 w 12192000"/>
              <a:gd name="connsiteY175" fmla="*/ 5070085 h 5238841"/>
              <a:gd name="connsiteX176" fmla="*/ 3017862 w 12192000"/>
              <a:gd name="connsiteY176" fmla="*/ 5065942 h 5238841"/>
              <a:gd name="connsiteX177" fmla="*/ 3015868 w 12192000"/>
              <a:gd name="connsiteY177" fmla="*/ 5061832 h 5238841"/>
              <a:gd name="connsiteX178" fmla="*/ 2998644 w 12192000"/>
              <a:gd name="connsiteY178" fmla="*/ 5057210 h 5238841"/>
              <a:gd name="connsiteX179" fmla="*/ 2996219 w 12192000"/>
              <a:gd name="connsiteY179" fmla="*/ 5057788 h 5238841"/>
              <a:gd name="connsiteX180" fmla="*/ 2983676 w 12192000"/>
              <a:gd name="connsiteY180" fmla="*/ 5049852 h 5238841"/>
              <a:gd name="connsiteX181" fmla="*/ 2903609 w 12192000"/>
              <a:gd name="connsiteY181" fmla="*/ 4998457 h 5238841"/>
              <a:gd name="connsiteX182" fmla="*/ 2758830 w 12192000"/>
              <a:gd name="connsiteY182" fmla="*/ 4974760 h 5238841"/>
              <a:gd name="connsiteX183" fmla="*/ 2532669 w 12192000"/>
              <a:gd name="connsiteY183" fmla="*/ 4940573 h 5238841"/>
              <a:gd name="connsiteX184" fmla="*/ 2389931 w 12192000"/>
              <a:gd name="connsiteY184" fmla="*/ 4905785 h 5238841"/>
              <a:gd name="connsiteX185" fmla="*/ 2335186 w 12192000"/>
              <a:gd name="connsiteY185" fmla="*/ 4902957 h 5238841"/>
              <a:gd name="connsiteX186" fmla="*/ 2273393 w 12192000"/>
              <a:gd name="connsiteY186" fmla="*/ 4883565 h 5238841"/>
              <a:gd name="connsiteX187" fmla="*/ 2269523 w 12192000"/>
              <a:gd name="connsiteY187" fmla="*/ 4884442 h 5238841"/>
              <a:gd name="connsiteX188" fmla="*/ 2256015 w 12192000"/>
              <a:gd name="connsiteY188" fmla="*/ 4883014 h 5238841"/>
              <a:gd name="connsiteX189" fmla="*/ 2249731 w 12192000"/>
              <a:gd name="connsiteY189" fmla="*/ 4888778 h 5238841"/>
              <a:gd name="connsiteX190" fmla="*/ 2227629 w 12192000"/>
              <a:gd name="connsiteY190" fmla="*/ 4891047 h 5238841"/>
              <a:gd name="connsiteX191" fmla="*/ 2203460 w 12192000"/>
              <a:gd name="connsiteY191" fmla="*/ 4886696 h 5238841"/>
              <a:gd name="connsiteX192" fmla="*/ 2091528 w 12192000"/>
              <a:gd name="connsiteY192" fmla="*/ 4859155 h 5238841"/>
              <a:gd name="connsiteX193" fmla="*/ 2022901 w 12192000"/>
              <a:gd name="connsiteY193" fmla="*/ 4846594 h 5238841"/>
              <a:gd name="connsiteX194" fmla="*/ 1994227 w 12192000"/>
              <a:gd name="connsiteY194" fmla="*/ 4847973 h 5238841"/>
              <a:gd name="connsiteX195" fmla="*/ 1955936 w 12192000"/>
              <a:gd name="connsiteY195" fmla="*/ 4845765 h 5238841"/>
              <a:gd name="connsiteX196" fmla="*/ 1741924 w 12192000"/>
              <a:gd name="connsiteY196" fmla="*/ 4808054 h 5238841"/>
              <a:gd name="connsiteX197" fmla="*/ 1734410 w 12192000"/>
              <a:gd name="connsiteY197" fmla="*/ 4811675 h 5238841"/>
              <a:gd name="connsiteX198" fmla="*/ 1691423 w 12192000"/>
              <a:gd name="connsiteY198" fmla="*/ 4802777 h 5238841"/>
              <a:gd name="connsiteX199" fmla="*/ 1554504 w 12192000"/>
              <a:gd name="connsiteY199" fmla="*/ 4739985 h 5238841"/>
              <a:gd name="connsiteX200" fmla="*/ 1470119 w 12192000"/>
              <a:gd name="connsiteY200" fmla="*/ 4723470 h 5238841"/>
              <a:gd name="connsiteX201" fmla="*/ 1437967 w 12192000"/>
              <a:gd name="connsiteY201" fmla="*/ 4722710 h 5238841"/>
              <a:gd name="connsiteX202" fmla="*/ 1295869 w 12192000"/>
              <a:gd name="connsiteY202" fmla="*/ 4726175 h 5238841"/>
              <a:gd name="connsiteX203" fmla="*/ 1292949 w 12192000"/>
              <a:gd name="connsiteY203" fmla="*/ 4684615 h 5238841"/>
              <a:gd name="connsiteX204" fmla="*/ 1244908 w 12192000"/>
              <a:gd name="connsiteY204" fmla="*/ 4706993 h 5238841"/>
              <a:gd name="connsiteX205" fmla="*/ 1171266 w 12192000"/>
              <a:gd name="connsiteY205" fmla="*/ 4706535 h 5238841"/>
              <a:gd name="connsiteX206" fmla="*/ 1160868 w 12192000"/>
              <a:gd name="connsiteY206" fmla="*/ 4701936 h 5238841"/>
              <a:gd name="connsiteX207" fmla="*/ 1147599 w 12192000"/>
              <a:gd name="connsiteY207" fmla="*/ 4714833 h 5238841"/>
              <a:gd name="connsiteX208" fmla="*/ 1119603 w 12192000"/>
              <a:gd name="connsiteY208" fmla="*/ 4721303 h 5238841"/>
              <a:gd name="connsiteX209" fmla="*/ 997851 w 12192000"/>
              <a:gd name="connsiteY209" fmla="*/ 4722336 h 5238841"/>
              <a:gd name="connsiteX210" fmla="*/ 976455 w 12192000"/>
              <a:gd name="connsiteY210" fmla="*/ 4726407 h 5238841"/>
              <a:gd name="connsiteX211" fmla="*/ 949939 w 12192000"/>
              <a:gd name="connsiteY211" fmla="*/ 4719699 h 5238841"/>
              <a:gd name="connsiteX212" fmla="*/ 894148 w 12192000"/>
              <a:gd name="connsiteY212" fmla="*/ 4710406 h 5238841"/>
              <a:gd name="connsiteX213" fmla="*/ 857990 w 12192000"/>
              <a:gd name="connsiteY213" fmla="*/ 4696844 h 5238841"/>
              <a:gd name="connsiteX214" fmla="*/ 848649 w 12192000"/>
              <a:gd name="connsiteY214" fmla="*/ 4704021 h 5238841"/>
              <a:gd name="connsiteX215" fmla="*/ 826436 w 12192000"/>
              <a:gd name="connsiteY215" fmla="*/ 4707421 h 5238841"/>
              <a:gd name="connsiteX216" fmla="*/ 733052 w 12192000"/>
              <a:gd name="connsiteY216" fmla="*/ 4701884 h 5238841"/>
              <a:gd name="connsiteX217" fmla="*/ 716185 w 12192000"/>
              <a:gd name="connsiteY217" fmla="*/ 4648168 h 5238841"/>
              <a:gd name="connsiteX218" fmla="*/ 582722 w 12192000"/>
              <a:gd name="connsiteY218" fmla="*/ 4658637 h 5238841"/>
              <a:gd name="connsiteX219" fmla="*/ 581118 w 12192000"/>
              <a:gd name="connsiteY219" fmla="*/ 4654120 h 5238841"/>
              <a:gd name="connsiteX220" fmla="*/ 546453 w 12192000"/>
              <a:gd name="connsiteY220" fmla="*/ 4652542 h 5238841"/>
              <a:gd name="connsiteX221" fmla="*/ 536773 w 12192000"/>
              <a:gd name="connsiteY221" fmla="*/ 4644609 h 5238841"/>
              <a:gd name="connsiteX222" fmla="*/ 388896 w 12192000"/>
              <a:gd name="connsiteY222" fmla="*/ 4619173 h 5238841"/>
              <a:gd name="connsiteX223" fmla="*/ 366479 w 12192000"/>
              <a:gd name="connsiteY223" fmla="*/ 4618896 h 5238841"/>
              <a:gd name="connsiteX224" fmla="*/ 342781 w 12192000"/>
              <a:gd name="connsiteY224" fmla="*/ 4601239 h 5238841"/>
              <a:gd name="connsiteX225" fmla="*/ 255925 w 12192000"/>
              <a:gd name="connsiteY225" fmla="*/ 4598685 h 5238841"/>
              <a:gd name="connsiteX226" fmla="*/ 226919 w 12192000"/>
              <a:gd name="connsiteY226" fmla="*/ 4598460 h 5238841"/>
              <a:gd name="connsiteX227" fmla="*/ 213925 w 12192000"/>
              <a:gd name="connsiteY227" fmla="*/ 4597783 h 5238841"/>
              <a:gd name="connsiteX228" fmla="*/ 215196 w 12192000"/>
              <a:gd name="connsiteY228" fmla="*/ 4588576 h 5238841"/>
              <a:gd name="connsiteX229" fmla="*/ 180214 w 12192000"/>
              <a:gd name="connsiteY229" fmla="*/ 4583701 h 5238841"/>
              <a:gd name="connsiteX230" fmla="*/ 83203 w 12192000"/>
              <a:gd name="connsiteY230" fmla="*/ 4531664 h 5238841"/>
              <a:gd name="connsiteX231" fmla="*/ 4106 w 12192000"/>
              <a:gd name="connsiteY231" fmla="*/ 4517202 h 5238841"/>
              <a:gd name="connsiteX232" fmla="*/ 0 w 12192000"/>
              <a:gd name="connsiteY232" fmla="*/ 4516084 h 5238841"/>
              <a:gd name="connsiteX233" fmla="*/ 0 w 12192000"/>
              <a:gd name="connsiteY233"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31969 w 12192000"/>
              <a:gd name="connsiteY139" fmla="*/ 5035902 h 5238841"/>
              <a:gd name="connsiteX140" fmla="*/ 3911296 w 12192000"/>
              <a:gd name="connsiteY140" fmla="*/ 5035663 h 5238841"/>
              <a:gd name="connsiteX141" fmla="*/ 3955454 w 12192000"/>
              <a:gd name="connsiteY141" fmla="*/ 5238841 h 5238841"/>
              <a:gd name="connsiteX142" fmla="*/ 3895182 w 12192000"/>
              <a:gd name="connsiteY142" fmla="*/ 5030229 h 5238841"/>
              <a:gd name="connsiteX143" fmla="*/ 3870866 w 12192000"/>
              <a:gd name="connsiteY143" fmla="*/ 5023753 h 5238841"/>
              <a:gd name="connsiteX144" fmla="*/ 3865913 w 12192000"/>
              <a:gd name="connsiteY144" fmla="*/ 5025143 h 5238841"/>
              <a:gd name="connsiteX145" fmla="*/ 3828606 w 12192000"/>
              <a:gd name="connsiteY145" fmla="*/ 5019426 h 5238841"/>
              <a:gd name="connsiteX146" fmla="*/ 3827901 w 12192000"/>
              <a:gd name="connsiteY146" fmla="*/ 5020583 h 5238841"/>
              <a:gd name="connsiteX147" fmla="*/ 3816543 w 12192000"/>
              <a:gd name="connsiteY147" fmla="*/ 5024366 h 5238841"/>
              <a:gd name="connsiteX148" fmla="*/ 3795278 w 12192000"/>
              <a:gd name="connsiteY148" fmla="*/ 5028779 h 5238841"/>
              <a:gd name="connsiteX149" fmla="*/ 3743858 w 12192000"/>
              <a:gd name="connsiteY149" fmla="*/ 5054237 h 5238841"/>
              <a:gd name="connsiteX150" fmla="*/ 3704945 w 12192000"/>
              <a:gd name="connsiteY150" fmla="*/ 5048413 h 5238841"/>
              <a:gd name="connsiteX151" fmla="*/ 3696992 w 12192000"/>
              <a:gd name="connsiteY151" fmla="*/ 5047914 h 5238841"/>
              <a:gd name="connsiteX152" fmla="*/ 3696780 w 12192000"/>
              <a:gd name="connsiteY152" fmla="*/ 5048181 h 5238841"/>
              <a:gd name="connsiteX153" fmla="*/ 3688290 w 12192000"/>
              <a:gd name="connsiteY153" fmla="*/ 5048204 h 5238841"/>
              <a:gd name="connsiteX154" fmla="*/ 3682486 w 12192000"/>
              <a:gd name="connsiteY154" fmla="*/ 5047000 h 5238841"/>
              <a:gd name="connsiteX155" fmla="*/ 3667056 w 12192000"/>
              <a:gd name="connsiteY155" fmla="*/ 5046030 h 5238841"/>
              <a:gd name="connsiteX156" fmla="*/ 3661403 w 12192000"/>
              <a:gd name="connsiteY156" fmla="*/ 5047537 h 5238841"/>
              <a:gd name="connsiteX157" fmla="*/ 3658673 w 12192000"/>
              <a:gd name="connsiteY157" fmla="*/ 5050790 h 5238841"/>
              <a:gd name="connsiteX158" fmla="*/ 3657333 w 12192000"/>
              <a:gd name="connsiteY158" fmla="*/ 5050325 h 5238841"/>
              <a:gd name="connsiteX159" fmla="*/ 3626778 w 12192000"/>
              <a:gd name="connsiteY159" fmla="*/ 5057882 h 5238841"/>
              <a:gd name="connsiteX160" fmla="*/ 3560067 w 12192000"/>
              <a:gd name="connsiteY160" fmla="*/ 5064266 h 5238841"/>
              <a:gd name="connsiteX161" fmla="*/ 3522641 w 12192000"/>
              <a:gd name="connsiteY161" fmla="*/ 5063654 h 5238841"/>
              <a:gd name="connsiteX162" fmla="*/ 3419275 w 12192000"/>
              <a:gd name="connsiteY162" fmla="*/ 5066646 h 5238841"/>
              <a:gd name="connsiteX163" fmla="*/ 3314869 w 12192000"/>
              <a:gd name="connsiteY163" fmla="*/ 5073197 h 5238841"/>
              <a:gd name="connsiteX164" fmla="*/ 3259088 w 12192000"/>
              <a:gd name="connsiteY164" fmla="*/ 5096363 h 5238841"/>
              <a:gd name="connsiteX165" fmla="*/ 3253104 w 12192000"/>
              <a:gd name="connsiteY165" fmla="*/ 5096785 h 5238841"/>
              <a:gd name="connsiteX166" fmla="*/ 3238751 w 12192000"/>
              <a:gd name="connsiteY166" fmla="*/ 5092996 h 5238841"/>
              <a:gd name="connsiteX167" fmla="*/ 3233681 w 12192000"/>
              <a:gd name="connsiteY167" fmla="*/ 5090758 h 5238841"/>
              <a:gd name="connsiteX168" fmla="*/ 3225562 w 12192000"/>
              <a:gd name="connsiteY168" fmla="*/ 5089215 h 5238841"/>
              <a:gd name="connsiteX169" fmla="*/ 3225260 w 12192000"/>
              <a:gd name="connsiteY169" fmla="*/ 5089437 h 5238841"/>
              <a:gd name="connsiteX170" fmla="*/ 3217859 w 12192000"/>
              <a:gd name="connsiteY170" fmla="*/ 5087484 h 5238841"/>
              <a:gd name="connsiteX171" fmla="*/ 3182980 w 12192000"/>
              <a:gd name="connsiteY171" fmla="*/ 5074650 h 5238841"/>
              <a:gd name="connsiteX172" fmla="*/ 3055081 w 12192000"/>
              <a:gd name="connsiteY172" fmla="*/ 5080424 h 5238841"/>
              <a:gd name="connsiteX173" fmla="*/ 3049807 w 12192000"/>
              <a:gd name="connsiteY173" fmla="*/ 5080860 h 5238841"/>
              <a:gd name="connsiteX174" fmla="*/ 3029122 w 12192000"/>
              <a:gd name="connsiteY174" fmla="*/ 5070085 h 5238841"/>
              <a:gd name="connsiteX175" fmla="*/ 3017862 w 12192000"/>
              <a:gd name="connsiteY175" fmla="*/ 5065942 h 5238841"/>
              <a:gd name="connsiteX176" fmla="*/ 3015868 w 12192000"/>
              <a:gd name="connsiteY176" fmla="*/ 5061832 h 5238841"/>
              <a:gd name="connsiteX177" fmla="*/ 2998644 w 12192000"/>
              <a:gd name="connsiteY177" fmla="*/ 5057210 h 5238841"/>
              <a:gd name="connsiteX178" fmla="*/ 2996219 w 12192000"/>
              <a:gd name="connsiteY178" fmla="*/ 5057788 h 5238841"/>
              <a:gd name="connsiteX179" fmla="*/ 2983676 w 12192000"/>
              <a:gd name="connsiteY179" fmla="*/ 5049852 h 5238841"/>
              <a:gd name="connsiteX180" fmla="*/ 2903609 w 12192000"/>
              <a:gd name="connsiteY180" fmla="*/ 4998457 h 5238841"/>
              <a:gd name="connsiteX181" fmla="*/ 2758830 w 12192000"/>
              <a:gd name="connsiteY181" fmla="*/ 4974760 h 5238841"/>
              <a:gd name="connsiteX182" fmla="*/ 2532669 w 12192000"/>
              <a:gd name="connsiteY182" fmla="*/ 4940573 h 5238841"/>
              <a:gd name="connsiteX183" fmla="*/ 2389931 w 12192000"/>
              <a:gd name="connsiteY183" fmla="*/ 4905785 h 5238841"/>
              <a:gd name="connsiteX184" fmla="*/ 2335186 w 12192000"/>
              <a:gd name="connsiteY184" fmla="*/ 4902957 h 5238841"/>
              <a:gd name="connsiteX185" fmla="*/ 2273393 w 12192000"/>
              <a:gd name="connsiteY185" fmla="*/ 4883565 h 5238841"/>
              <a:gd name="connsiteX186" fmla="*/ 2269523 w 12192000"/>
              <a:gd name="connsiteY186" fmla="*/ 4884442 h 5238841"/>
              <a:gd name="connsiteX187" fmla="*/ 2256015 w 12192000"/>
              <a:gd name="connsiteY187" fmla="*/ 4883014 h 5238841"/>
              <a:gd name="connsiteX188" fmla="*/ 2249731 w 12192000"/>
              <a:gd name="connsiteY188" fmla="*/ 4888778 h 5238841"/>
              <a:gd name="connsiteX189" fmla="*/ 2227629 w 12192000"/>
              <a:gd name="connsiteY189" fmla="*/ 4891047 h 5238841"/>
              <a:gd name="connsiteX190" fmla="*/ 2203460 w 12192000"/>
              <a:gd name="connsiteY190" fmla="*/ 4886696 h 5238841"/>
              <a:gd name="connsiteX191" fmla="*/ 2091528 w 12192000"/>
              <a:gd name="connsiteY191" fmla="*/ 4859155 h 5238841"/>
              <a:gd name="connsiteX192" fmla="*/ 2022901 w 12192000"/>
              <a:gd name="connsiteY192" fmla="*/ 4846594 h 5238841"/>
              <a:gd name="connsiteX193" fmla="*/ 1994227 w 12192000"/>
              <a:gd name="connsiteY193" fmla="*/ 4847973 h 5238841"/>
              <a:gd name="connsiteX194" fmla="*/ 1955936 w 12192000"/>
              <a:gd name="connsiteY194" fmla="*/ 4845765 h 5238841"/>
              <a:gd name="connsiteX195" fmla="*/ 1741924 w 12192000"/>
              <a:gd name="connsiteY195" fmla="*/ 4808054 h 5238841"/>
              <a:gd name="connsiteX196" fmla="*/ 1734410 w 12192000"/>
              <a:gd name="connsiteY196" fmla="*/ 4811675 h 5238841"/>
              <a:gd name="connsiteX197" fmla="*/ 1691423 w 12192000"/>
              <a:gd name="connsiteY197" fmla="*/ 4802777 h 5238841"/>
              <a:gd name="connsiteX198" fmla="*/ 1554504 w 12192000"/>
              <a:gd name="connsiteY198" fmla="*/ 4739985 h 5238841"/>
              <a:gd name="connsiteX199" fmla="*/ 1470119 w 12192000"/>
              <a:gd name="connsiteY199" fmla="*/ 4723470 h 5238841"/>
              <a:gd name="connsiteX200" fmla="*/ 1437967 w 12192000"/>
              <a:gd name="connsiteY200" fmla="*/ 4722710 h 5238841"/>
              <a:gd name="connsiteX201" fmla="*/ 1295869 w 12192000"/>
              <a:gd name="connsiteY201" fmla="*/ 4726175 h 5238841"/>
              <a:gd name="connsiteX202" fmla="*/ 1292949 w 12192000"/>
              <a:gd name="connsiteY202" fmla="*/ 4684615 h 5238841"/>
              <a:gd name="connsiteX203" fmla="*/ 1244908 w 12192000"/>
              <a:gd name="connsiteY203" fmla="*/ 4706993 h 5238841"/>
              <a:gd name="connsiteX204" fmla="*/ 1171266 w 12192000"/>
              <a:gd name="connsiteY204" fmla="*/ 4706535 h 5238841"/>
              <a:gd name="connsiteX205" fmla="*/ 1160868 w 12192000"/>
              <a:gd name="connsiteY205" fmla="*/ 4701936 h 5238841"/>
              <a:gd name="connsiteX206" fmla="*/ 1147599 w 12192000"/>
              <a:gd name="connsiteY206" fmla="*/ 4714833 h 5238841"/>
              <a:gd name="connsiteX207" fmla="*/ 1119603 w 12192000"/>
              <a:gd name="connsiteY207" fmla="*/ 4721303 h 5238841"/>
              <a:gd name="connsiteX208" fmla="*/ 997851 w 12192000"/>
              <a:gd name="connsiteY208" fmla="*/ 4722336 h 5238841"/>
              <a:gd name="connsiteX209" fmla="*/ 976455 w 12192000"/>
              <a:gd name="connsiteY209" fmla="*/ 4726407 h 5238841"/>
              <a:gd name="connsiteX210" fmla="*/ 949939 w 12192000"/>
              <a:gd name="connsiteY210" fmla="*/ 4719699 h 5238841"/>
              <a:gd name="connsiteX211" fmla="*/ 894148 w 12192000"/>
              <a:gd name="connsiteY211" fmla="*/ 4710406 h 5238841"/>
              <a:gd name="connsiteX212" fmla="*/ 857990 w 12192000"/>
              <a:gd name="connsiteY212" fmla="*/ 4696844 h 5238841"/>
              <a:gd name="connsiteX213" fmla="*/ 848649 w 12192000"/>
              <a:gd name="connsiteY213" fmla="*/ 4704021 h 5238841"/>
              <a:gd name="connsiteX214" fmla="*/ 826436 w 12192000"/>
              <a:gd name="connsiteY214" fmla="*/ 4707421 h 5238841"/>
              <a:gd name="connsiteX215" fmla="*/ 733052 w 12192000"/>
              <a:gd name="connsiteY215" fmla="*/ 4701884 h 5238841"/>
              <a:gd name="connsiteX216" fmla="*/ 716185 w 12192000"/>
              <a:gd name="connsiteY216" fmla="*/ 4648168 h 5238841"/>
              <a:gd name="connsiteX217" fmla="*/ 582722 w 12192000"/>
              <a:gd name="connsiteY217" fmla="*/ 4658637 h 5238841"/>
              <a:gd name="connsiteX218" fmla="*/ 581118 w 12192000"/>
              <a:gd name="connsiteY218" fmla="*/ 4654120 h 5238841"/>
              <a:gd name="connsiteX219" fmla="*/ 546453 w 12192000"/>
              <a:gd name="connsiteY219" fmla="*/ 4652542 h 5238841"/>
              <a:gd name="connsiteX220" fmla="*/ 536773 w 12192000"/>
              <a:gd name="connsiteY220" fmla="*/ 4644609 h 5238841"/>
              <a:gd name="connsiteX221" fmla="*/ 388896 w 12192000"/>
              <a:gd name="connsiteY221" fmla="*/ 4619173 h 5238841"/>
              <a:gd name="connsiteX222" fmla="*/ 366479 w 12192000"/>
              <a:gd name="connsiteY222" fmla="*/ 4618896 h 5238841"/>
              <a:gd name="connsiteX223" fmla="*/ 342781 w 12192000"/>
              <a:gd name="connsiteY223" fmla="*/ 4601239 h 5238841"/>
              <a:gd name="connsiteX224" fmla="*/ 255925 w 12192000"/>
              <a:gd name="connsiteY224" fmla="*/ 4598685 h 5238841"/>
              <a:gd name="connsiteX225" fmla="*/ 226919 w 12192000"/>
              <a:gd name="connsiteY225" fmla="*/ 4598460 h 5238841"/>
              <a:gd name="connsiteX226" fmla="*/ 213925 w 12192000"/>
              <a:gd name="connsiteY226" fmla="*/ 4597783 h 5238841"/>
              <a:gd name="connsiteX227" fmla="*/ 215196 w 12192000"/>
              <a:gd name="connsiteY227" fmla="*/ 4588576 h 5238841"/>
              <a:gd name="connsiteX228" fmla="*/ 180214 w 12192000"/>
              <a:gd name="connsiteY228" fmla="*/ 4583701 h 5238841"/>
              <a:gd name="connsiteX229" fmla="*/ 83203 w 12192000"/>
              <a:gd name="connsiteY229" fmla="*/ 4531664 h 5238841"/>
              <a:gd name="connsiteX230" fmla="*/ 4106 w 12192000"/>
              <a:gd name="connsiteY230" fmla="*/ 4517202 h 5238841"/>
              <a:gd name="connsiteX231" fmla="*/ 0 w 12192000"/>
              <a:gd name="connsiteY231" fmla="*/ 4516084 h 5238841"/>
              <a:gd name="connsiteX232" fmla="*/ 0 w 12192000"/>
              <a:gd name="connsiteY232"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3947260 w 12192000"/>
              <a:gd name="connsiteY138" fmla="*/ 5041167 h 5238841"/>
              <a:gd name="connsiteX139" fmla="*/ 3911296 w 12192000"/>
              <a:gd name="connsiteY139" fmla="*/ 5035663 h 5238841"/>
              <a:gd name="connsiteX140" fmla="*/ 3955454 w 12192000"/>
              <a:gd name="connsiteY140" fmla="*/ 5238841 h 5238841"/>
              <a:gd name="connsiteX141" fmla="*/ 3895182 w 12192000"/>
              <a:gd name="connsiteY141" fmla="*/ 5030229 h 5238841"/>
              <a:gd name="connsiteX142" fmla="*/ 3870866 w 12192000"/>
              <a:gd name="connsiteY142" fmla="*/ 5023753 h 5238841"/>
              <a:gd name="connsiteX143" fmla="*/ 3865913 w 12192000"/>
              <a:gd name="connsiteY143" fmla="*/ 5025143 h 5238841"/>
              <a:gd name="connsiteX144" fmla="*/ 3828606 w 12192000"/>
              <a:gd name="connsiteY144" fmla="*/ 5019426 h 5238841"/>
              <a:gd name="connsiteX145" fmla="*/ 3827901 w 12192000"/>
              <a:gd name="connsiteY145" fmla="*/ 5020583 h 5238841"/>
              <a:gd name="connsiteX146" fmla="*/ 3816543 w 12192000"/>
              <a:gd name="connsiteY146" fmla="*/ 5024366 h 5238841"/>
              <a:gd name="connsiteX147" fmla="*/ 3795278 w 12192000"/>
              <a:gd name="connsiteY147" fmla="*/ 5028779 h 5238841"/>
              <a:gd name="connsiteX148" fmla="*/ 3743858 w 12192000"/>
              <a:gd name="connsiteY148" fmla="*/ 5054237 h 5238841"/>
              <a:gd name="connsiteX149" fmla="*/ 3704945 w 12192000"/>
              <a:gd name="connsiteY149" fmla="*/ 5048413 h 5238841"/>
              <a:gd name="connsiteX150" fmla="*/ 3696992 w 12192000"/>
              <a:gd name="connsiteY150" fmla="*/ 5047914 h 5238841"/>
              <a:gd name="connsiteX151" fmla="*/ 3696780 w 12192000"/>
              <a:gd name="connsiteY151" fmla="*/ 5048181 h 5238841"/>
              <a:gd name="connsiteX152" fmla="*/ 3688290 w 12192000"/>
              <a:gd name="connsiteY152" fmla="*/ 5048204 h 5238841"/>
              <a:gd name="connsiteX153" fmla="*/ 3682486 w 12192000"/>
              <a:gd name="connsiteY153" fmla="*/ 5047000 h 5238841"/>
              <a:gd name="connsiteX154" fmla="*/ 3667056 w 12192000"/>
              <a:gd name="connsiteY154" fmla="*/ 5046030 h 5238841"/>
              <a:gd name="connsiteX155" fmla="*/ 3661403 w 12192000"/>
              <a:gd name="connsiteY155" fmla="*/ 5047537 h 5238841"/>
              <a:gd name="connsiteX156" fmla="*/ 3658673 w 12192000"/>
              <a:gd name="connsiteY156" fmla="*/ 5050790 h 5238841"/>
              <a:gd name="connsiteX157" fmla="*/ 3657333 w 12192000"/>
              <a:gd name="connsiteY157" fmla="*/ 5050325 h 5238841"/>
              <a:gd name="connsiteX158" fmla="*/ 3626778 w 12192000"/>
              <a:gd name="connsiteY158" fmla="*/ 5057882 h 5238841"/>
              <a:gd name="connsiteX159" fmla="*/ 3560067 w 12192000"/>
              <a:gd name="connsiteY159" fmla="*/ 5064266 h 5238841"/>
              <a:gd name="connsiteX160" fmla="*/ 3522641 w 12192000"/>
              <a:gd name="connsiteY160" fmla="*/ 5063654 h 5238841"/>
              <a:gd name="connsiteX161" fmla="*/ 3419275 w 12192000"/>
              <a:gd name="connsiteY161" fmla="*/ 5066646 h 5238841"/>
              <a:gd name="connsiteX162" fmla="*/ 3314869 w 12192000"/>
              <a:gd name="connsiteY162" fmla="*/ 5073197 h 5238841"/>
              <a:gd name="connsiteX163" fmla="*/ 3259088 w 12192000"/>
              <a:gd name="connsiteY163" fmla="*/ 5096363 h 5238841"/>
              <a:gd name="connsiteX164" fmla="*/ 3253104 w 12192000"/>
              <a:gd name="connsiteY164" fmla="*/ 5096785 h 5238841"/>
              <a:gd name="connsiteX165" fmla="*/ 3238751 w 12192000"/>
              <a:gd name="connsiteY165" fmla="*/ 5092996 h 5238841"/>
              <a:gd name="connsiteX166" fmla="*/ 3233681 w 12192000"/>
              <a:gd name="connsiteY166" fmla="*/ 5090758 h 5238841"/>
              <a:gd name="connsiteX167" fmla="*/ 3225562 w 12192000"/>
              <a:gd name="connsiteY167" fmla="*/ 5089215 h 5238841"/>
              <a:gd name="connsiteX168" fmla="*/ 3225260 w 12192000"/>
              <a:gd name="connsiteY168" fmla="*/ 5089437 h 5238841"/>
              <a:gd name="connsiteX169" fmla="*/ 3217859 w 12192000"/>
              <a:gd name="connsiteY169" fmla="*/ 5087484 h 5238841"/>
              <a:gd name="connsiteX170" fmla="*/ 3182980 w 12192000"/>
              <a:gd name="connsiteY170" fmla="*/ 5074650 h 5238841"/>
              <a:gd name="connsiteX171" fmla="*/ 3055081 w 12192000"/>
              <a:gd name="connsiteY171" fmla="*/ 5080424 h 5238841"/>
              <a:gd name="connsiteX172" fmla="*/ 3049807 w 12192000"/>
              <a:gd name="connsiteY172" fmla="*/ 5080860 h 5238841"/>
              <a:gd name="connsiteX173" fmla="*/ 3029122 w 12192000"/>
              <a:gd name="connsiteY173" fmla="*/ 5070085 h 5238841"/>
              <a:gd name="connsiteX174" fmla="*/ 3017862 w 12192000"/>
              <a:gd name="connsiteY174" fmla="*/ 5065942 h 5238841"/>
              <a:gd name="connsiteX175" fmla="*/ 3015868 w 12192000"/>
              <a:gd name="connsiteY175" fmla="*/ 5061832 h 5238841"/>
              <a:gd name="connsiteX176" fmla="*/ 2998644 w 12192000"/>
              <a:gd name="connsiteY176" fmla="*/ 5057210 h 5238841"/>
              <a:gd name="connsiteX177" fmla="*/ 2996219 w 12192000"/>
              <a:gd name="connsiteY177" fmla="*/ 5057788 h 5238841"/>
              <a:gd name="connsiteX178" fmla="*/ 2983676 w 12192000"/>
              <a:gd name="connsiteY178" fmla="*/ 5049852 h 5238841"/>
              <a:gd name="connsiteX179" fmla="*/ 2903609 w 12192000"/>
              <a:gd name="connsiteY179" fmla="*/ 4998457 h 5238841"/>
              <a:gd name="connsiteX180" fmla="*/ 2758830 w 12192000"/>
              <a:gd name="connsiteY180" fmla="*/ 4974760 h 5238841"/>
              <a:gd name="connsiteX181" fmla="*/ 2532669 w 12192000"/>
              <a:gd name="connsiteY181" fmla="*/ 4940573 h 5238841"/>
              <a:gd name="connsiteX182" fmla="*/ 2389931 w 12192000"/>
              <a:gd name="connsiteY182" fmla="*/ 4905785 h 5238841"/>
              <a:gd name="connsiteX183" fmla="*/ 2335186 w 12192000"/>
              <a:gd name="connsiteY183" fmla="*/ 4902957 h 5238841"/>
              <a:gd name="connsiteX184" fmla="*/ 2273393 w 12192000"/>
              <a:gd name="connsiteY184" fmla="*/ 4883565 h 5238841"/>
              <a:gd name="connsiteX185" fmla="*/ 2269523 w 12192000"/>
              <a:gd name="connsiteY185" fmla="*/ 4884442 h 5238841"/>
              <a:gd name="connsiteX186" fmla="*/ 2256015 w 12192000"/>
              <a:gd name="connsiteY186" fmla="*/ 4883014 h 5238841"/>
              <a:gd name="connsiteX187" fmla="*/ 2249731 w 12192000"/>
              <a:gd name="connsiteY187" fmla="*/ 4888778 h 5238841"/>
              <a:gd name="connsiteX188" fmla="*/ 2227629 w 12192000"/>
              <a:gd name="connsiteY188" fmla="*/ 4891047 h 5238841"/>
              <a:gd name="connsiteX189" fmla="*/ 2203460 w 12192000"/>
              <a:gd name="connsiteY189" fmla="*/ 4886696 h 5238841"/>
              <a:gd name="connsiteX190" fmla="*/ 2091528 w 12192000"/>
              <a:gd name="connsiteY190" fmla="*/ 4859155 h 5238841"/>
              <a:gd name="connsiteX191" fmla="*/ 2022901 w 12192000"/>
              <a:gd name="connsiteY191" fmla="*/ 4846594 h 5238841"/>
              <a:gd name="connsiteX192" fmla="*/ 1994227 w 12192000"/>
              <a:gd name="connsiteY192" fmla="*/ 4847973 h 5238841"/>
              <a:gd name="connsiteX193" fmla="*/ 1955936 w 12192000"/>
              <a:gd name="connsiteY193" fmla="*/ 4845765 h 5238841"/>
              <a:gd name="connsiteX194" fmla="*/ 1741924 w 12192000"/>
              <a:gd name="connsiteY194" fmla="*/ 4808054 h 5238841"/>
              <a:gd name="connsiteX195" fmla="*/ 1734410 w 12192000"/>
              <a:gd name="connsiteY195" fmla="*/ 4811675 h 5238841"/>
              <a:gd name="connsiteX196" fmla="*/ 1691423 w 12192000"/>
              <a:gd name="connsiteY196" fmla="*/ 4802777 h 5238841"/>
              <a:gd name="connsiteX197" fmla="*/ 1554504 w 12192000"/>
              <a:gd name="connsiteY197" fmla="*/ 4739985 h 5238841"/>
              <a:gd name="connsiteX198" fmla="*/ 1470119 w 12192000"/>
              <a:gd name="connsiteY198" fmla="*/ 4723470 h 5238841"/>
              <a:gd name="connsiteX199" fmla="*/ 1437967 w 12192000"/>
              <a:gd name="connsiteY199" fmla="*/ 4722710 h 5238841"/>
              <a:gd name="connsiteX200" fmla="*/ 1295869 w 12192000"/>
              <a:gd name="connsiteY200" fmla="*/ 4726175 h 5238841"/>
              <a:gd name="connsiteX201" fmla="*/ 1292949 w 12192000"/>
              <a:gd name="connsiteY201" fmla="*/ 4684615 h 5238841"/>
              <a:gd name="connsiteX202" fmla="*/ 1244908 w 12192000"/>
              <a:gd name="connsiteY202" fmla="*/ 4706993 h 5238841"/>
              <a:gd name="connsiteX203" fmla="*/ 1171266 w 12192000"/>
              <a:gd name="connsiteY203" fmla="*/ 4706535 h 5238841"/>
              <a:gd name="connsiteX204" fmla="*/ 1160868 w 12192000"/>
              <a:gd name="connsiteY204" fmla="*/ 4701936 h 5238841"/>
              <a:gd name="connsiteX205" fmla="*/ 1147599 w 12192000"/>
              <a:gd name="connsiteY205" fmla="*/ 4714833 h 5238841"/>
              <a:gd name="connsiteX206" fmla="*/ 1119603 w 12192000"/>
              <a:gd name="connsiteY206" fmla="*/ 4721303 h 5238841"/>
              <a:gd name="connsiteX207" fmla="*/ 997851 w 12192000"/>
              <a:gd name="connsiteY207" fmla="*/ 4722336 h 5238841"/>
              <a:gd name="connsiteX208" fmla="*/ 976455 w 12192000"/>
              <a:gd name="connsiteY208" fmla="*/ 4726407 h 5238841"/>
              <a:gd name="connsiteX209" fmla="*/ 949939 w 12192000"/>
              <a:gd name="connsiteY209" fmla="*/ 4719699 h 5238841"/>
              <a:gd name="connsiteX210" fmla="*/ 894148 w 12192000"/>
              <a:gd name="connsiteY210" fmla="*/ 4710406 h 5238841"/>
              <a:gd name="connsiteX211" fmla="*/ 857990 w 12192000"/>
              <a:gd name="connsiteY211" fmla="*/ 4696844 h 5238841"/>
              <a:gd name="connsiteX212" fmla="*/ 848649 w 12192000"/>
              <a:gd name="connsiteY212" fmla="*/ 4704021 h 5238841"/>
              <a:gd name="connsiteX213" fmla="*/ 826436 w 12192000"/>
              <a:gd name="connsiteY213" fmla="*/ 4707421 h 5238841"/>
              <a:gd name="connsiteX214" fmla="*/ 733052 w 12192000"/>
              <a:gd name="connsiteY214" fmla="*/ 4701884 h 5238841"/>
              <a:gd name="connsiteX215" fmla="*/ 716185 w 12192000"/>
              <a:gd name="connsiteY215" fmla="*/ 4648168 h 5238841"/>
              <a:gd name="connsiteX216" fmla="*/ 582722 w 12192000"/>
              <a:gd name="connsiteY216" fmla="*/ 4658637 h 5238841"/>
              <a:gd name="connsiteX217" fmla="*/ 581118 w 12192000"/>
              <a:gd name="connsiteY217" fmla="*/ 4654120 h 5238841"/>
              <a:gd name="connsiteX218" fmla="*/ 546453 w 12192000"/>
              <a:gd name="connsiteY218" fmla="*/ 4652542 h 5238841"/>
              <a:gd name="connsiteX219" fmla="*/ 536773 w 12192000"/>
              <a:gd name="connsiteY219" fmla="*/ 4644609 h 5238841"/>
              <a:gd name="connsiteX220" fmla="*/ 388896 w 12192000"/>
              <a:gd name="connsiteY220" fmla="*/ 4619173 h 5238841"/>
              <a:gd name="connsiteX221" fmla="*/ 366479 w 12192000"/>
              <a:gd name="connsiteY221" fmla="*/ 4618896 h 5238841"/>
              <a:gd name="connsiteX222" fmla="*/ 342781 w 12192000"/>
              <a:gd name="connsiteY222" fmla="*/ 4601239 h 5238841"/>
              <a:gd name="connsiteX223" fmla="*/ 255925 w 12192000"/>
              <a:gd name="connsiteY223" fmla="*/ 4598685 h 5238841"/>
              <a:gd name="connsiteX224" fmla="*/ 226919 w 12192000"/>
              <a:gd name="connsiteY224" fmla="*/ 4598460 h 5238841"/>
              <a:gd name="connsiteX225" fmla="*/ 213925 w 12192000"/>
              <a:gd name="connsiteY225" fmla="*/ 4597783 h 5238841"/>
              <a:gd name="connsiteX226" fmla="*/ 215196 w 12192000"/>
              <a:gd name="connsiteY226" fmla="*/ 4588576 h 5238841"/>
              <a:gd name="connsiteX227" fmla="*/ 180214 w 12192000"/>
              <a:gd name="connsiteY227" fmla="*/ 4583701 h 5238841"/>
              <a:gd name="connsiteX228" fmla="*/ 83203 w 12192000"/>
              <a:gd name="connsiteY228" fmla="*/ 4531664 h 5238841"/>
              <a:gd name="connsiteX229" fmla="*/ 4106 w 12192000"/>
              <a:gd name="connsiteY229" fmla="*/ 4517202 h 5238841"/>
              <a:gd name="connsiteX230" fmla="*/ 0 w 12192000"/>
              <a:gd name="connsiteY230" fmla="*/ 4516084 h 5238841"/>
              <a:gd name="connsiteX231" fmla="*/ 0 w 12192000"/>
              <a:gd name="connsiteY231" fmla="*/ 0 h 5238841"/>
              <a:gd name="connsiteX0" fmla="*/ 0 w 12192000"/>
              <a:gd name="connsiteY0" fmla="*/ 0 h 5238841"/>
              <a:gd name="connsiteX1" fmla="*/ 12192000 w 12192000"/>
              <a:gd name="connsiteY1" fmla="*/ 0 h 5238841"/>
              <a:gd name="connsiteX2" fmla="*/ 12192000 w 12192000"/>
              <a:gd name="connsiteY2" fmla="*/ 3809005 h 5238841"/>
              <a:gd name="connsiteX3" fmla="*/ 12142543 w 12192000"/>
              <a:gd name="connsiteY3" fmla="*/ 3817043 h 5238841"/>
              <a:gd name="connsiteX4" fmla="*/ 12109241 w 12192000"/>
              <a:gd name="connsiteY4" fmla="*/ 3824228 h 5238841"/>
              <a:gd name="connsiteX5" fmla="*/ 11668991 w 12192000"/>
              <a:gd name="connsiteY5" fmla="*/ 3788038 h 5238841"/>
              <a:gd name="connsiteX6" fmla="*/ 11476952 w 12192000"/>
              <a:gd name="connsiteY6" fmla="*/ 3866786 h 5238841"/>
              <a:gd name="connsiteX7" fmla="*/ 11336487 w 12192000"/>
              <a:gd name="connsiteY7" fmla="*/ 3971513 h 5238841"/>
              <a:gd name="connsiteX8" fmla="*/ 11214181 w 12192000"/>
              <a:gd name="connsiteY8" fmla="*/ 4004215 h 5238841"/>
              <a:gd name="connsiteX9" fmla="*/ 11042540 w 12192000"/>
              <a:gd name="connsiteY9" fmla="*/ 4002613 h 5238841"/>
              <a:gd name="connsiteX10" fmla="*/ 10833086 w 12192000"/>
              <a:gd name="connsiteY10" fmla="*/ 3997707 h 5238841"/>
              <a:gd name="connsiteX11" fmla="*/ 10599680 w 12192000"/>
              <a:gd name="connsiteY11" fmla="*/ 3982661 h 5238841"/>
              <a:gd name="connsiteX12" fmla="*/ 10519971 w 12192000"/>
              <a:gd name="connsiteY12" fmla="*/ 3975018 h 5238841"/>
              <a:gd name="connsiteX13" fmla="*/ 10217282 w 12192000"/>
              <a:gd name="connsiteY13" fmla="*/ 4020809 h 5238841"/>
              <a:gd name="connsiteX14" fmla="*/ 9936427 w 12192000"/>
              <a:gd name="connsiteY14" fmla="*/ 4137843 h 5238841"/>
              <a:gd name="connsiteX15" fmla="*/ 9800299 w 12192000"/>
              <a:gd name="connsiteY15" fmla="*/ 4186098 h 5238841"/>
              <a:gd name="connsiteX16" fmla="*/ 9707822 w 12192000"/>
              <a:gd name="connsiteY16" fmla="*/ 4189102 h 5238841"/>
              <a:gd name="connsiteX17" fmla="*/ 9543973 w 12192000"/>
              <a:gd name="connsiteY17" fmla="*/ 4245802 h 5238841"/>
              <a:gd name="connsiteX18" fmla="*/ 9528747 w 12192000"/>
              <a:gd name="connsiteY18" fmla="*/ 4251724 h 5238841"/>
              <a:gd name="connsiteX19" fmla="*/ 9436976 w 12192000"/>
              <a:gd name="connsiteY19" fmla="*/ 4269351 h 5238841"/>
              <a:gd name="connsiteX20" fmla="*/ 9371827 w 12192000"/>
              <a:gd name="connsiteY20" fmla="*/ 4303912 h 5238841"/>
              <a:gd name="connsiteX21" fmla="*/ 9260304 w 12192000"/>
              <a:gd name="connsiteY21" fmla="*/ 4328021 h 5238841"/>
              <a:gd name="connsiteX22" fmla="*/ 9148799 w 12192000"/>
              <a:gd name="connsiteY22" fmla="*/ 4348506 h 5238841"/>
              <a:gd name="connsiteX23" fmla="*/ 9107898 w 12192000"/>
              <a:gd name="connsiteY23" fmla="*/ 4354282 h 5238841"/>
              <a:gd name="connsiteX24" fmla="*/ 8990743 w 12192000"/>
              <a:gd name="connsiteY24" fmla="*/ 4382161 h 5238841"/>
              <a:gd name="connsiteX25" fmla="*/ 8979819 w 12192000"/>
              <a:gd name="connsiteY25" fmla="*/ 4366419 h 5238841"/>
              <a:gd name="connsiteX26" fmla="*/ 8936044 w 12192000"/>
              <a:gd name="connsiteY26" fmla="*/ 4370992 h 5238841"/>
              <a:gd name="connsiteX27" fmla="*/ 8897707 w 12192000"/>
              <a:gd name="connsiteY27" fmla="*/ 4392673 h 5238841"/>
              <a:gd name="connsiteX28" fmla="*/ 8845635 w 12192000"/>
              <a:gd name="connsiteY28" fmla="*/ 4404300 h 5238841"/>
              <a:gd name="connsiteX29" fmla="*/ 8814562 w 12192000"/>
              <a:gd name="connsiteY29" fmla="*/ 4411434 h 5238841"/>
              <a:gd name="connsiteX30" fmla="*/ 8726349 w 12192000"/>
              <a:gd name="connsiteY30" fmla="*/ 4416668 h 5238841"/>
              <a:gd name="connsiteX31" fmla="*/ 8566678 w 12192000"/>
              <a:gd name="connsiteY31" fmla="*/ 4391711 h 5238841"/>
              <a:gd name="connsiteX32" fmla="*/ 8521516 w 12192000"/>
              <a:gd name="connsiteY32" fmla="*/ 4393927 h 5238841"/>
              <a:gd name="connsiteX33" fmla="*/ 8515998 w 12192000"/>
              <a:gd name="connsiteY33" fmla="*/ 4399124 h 5238841"/>
              <a:gd name="connsiteX34" fmla="*/ 8449547 w 12192000"/>
              <a:gd name="connsiteY34" fmla="*/ 4383170 h 5238841"/>
              <a:gd name="connsiteX35" fmla="*/ 8360285 w 12192000"/>
              <a:gd name="connsiteY35" fmla="*/ 4398502 h 5238841"/>
              <a:gd name="connsiteX36" fmla="*/ 8256584 w 12192000"/>
              <a:gd name="connsiteY36" fmla="*/ 4423564 h 5238841"/>
              <a:gd name="connsiteX37" fmla="*/ 8229821 w 12192000"/>
              <a:gd name="connsiteY37" fmla="*/ 4431840 h 5238841"/>
              <a:gd name="connsiteX38" fmla="*/ 8158476 w 12192000"/>
              <a:gd name="connsiteY38" fmla="*/ 4436904 h 5238841"/>
              <a:gd name="connsiteX39" fmla="*/ 7993707 w 12192000"/>
              <a:gd name="connsiteY39" fmla="*/ 4447962 h 5238841"/>
              <a:gd name="connsiteX40" fmla="*/ 7990346 w 12192000"/>
              <a:gd name="connsiteY40" fmla="*/ 4454853 h 5238841"/>
              <a:gd name="connsiteX41" fmla="*/ 7976786 w 12192000"/>
              <a:gd name="connsiteY41" fmla="*/ 4456820 h 5238841"/>
              <a:gd name="connsiteX42" fmla="*/ 7973491 w 12192000"/>
              <a:gd name="connsiteY42" fmla="*/ 4458577 h 5238841"/>
              <a:gd name="connsiteX43" fmla="*/ 7954281 w 12192000"/>
              <a:gd name="connsiteY43" fmla="*/ 4467421 h 5238841"/>
              <a:gd name="connsiteX44" fmla="*/ 7905540 w 12192000"/>
              <a:gd name="connsiteY44" fmla="*/ 4455628 h 5238841"/>
              <a:gd name="connsiteX45" fmla="*/ 7851932 w 12192000"/>
              <a:gd name="connsiteY45" fmla="*/ 4466353 h 5238841"/>
              <a:gd name="connsiteX46" fmla="*/ 7639078 w 12192000"/>
              <a:gd name="connsiteY46" fmla="*/ 4467635 h 5238841"/>
              <a:gd name="connsiteX47" fmla="*/ 7612359 w 12192000"/>
              <a:gd name="connsiteY47" fmla="*/ 4492789 h 5238841"/>
              <a:gd name="connsiteX48" fmla="*/ 7527328 w 12192000"/>
              <a:gd name="connsiteY48" fmla="*/ 4502199 h 5238841"/>
              <a:gd name="connsiteX49" fmla="*/ 7388717 w 12192000"/>
              <a:gd name="connsiteY49" fmla="*/ 4470799 h 5238841"/>
              <a:gd name="connsiteX50" fmla="*/ 7231898 w 12192000"/>
              <a:gd name="connsiteY50" fmla="*/ 4486028 h 5238841"/>
              <a:gd name="connsiteX51" fmla="*/ 7218425 w 12192000"/>
              <a:gd name="connsiteY51" fmla="*/ 4477288 h 5238841"/>
              <a:gd name="connsiteX52" fmla="*/ 7202795 w 12192000"/>
              <a:gd name="connsiteY52" fmla="*/ 4472972 h 5238841"/>
              <a:gd name="connsiteX53" fmla="*/ 7200744 w 12192000"/>
              <a:gd name="connsiteY53" fmla="*/ 4474099 h 5238841"/>
              <a:gd name="connsiteX54" fmla="*/ 7182163 w 12192000"/>
              <a:gd name="connsiteY54" fmla="*/ 4474005 h 5238841"/>
              <a:gd name="connsiteX55" fmla="*/ 7178368 w 12192000"/>
              <a:gd name="connsiteY55" fmla="*/ 4470673 h 5238841"/>
              <a:gd name="connsiteX56" fmla="*/ 7165705 w 12192000"/>
              <a:gd name="connsiteY56" fmla="*/ 4469569 h 5238841"/>
              <a:gd name="connsiteX57" fmla="*/ 7140991 w 12192000"/>
              <a:gd name="connsiteY57" fmla="*/ 4464599 h 5238841"/>
              <a:gd name="connsiteX58" fmla="*/ 7136152 w 12192000"/>
              <a:gd name="connsiteY58" fmla="*/ 4466292 h 5238841"/>
              <a:gd name="connsiteX59" fmla="*/ 7098544 w 12192000"/>
              <a:gd name="connsiteY59" fmla="*/ 4462879 h 5238841"/>
              <a:gd name="connsiteX60" fmla="*/ 7097922 w 12192000"/>
              <a:gd name="connsiteY60" fmla="*/ 4464077 h 5238841"/>
              <a:gd name="connsiteX61" fmla="*/ 7086877 w 12192000"/>
              <a:gd name="connsiteY61" fmla="*/ 4468554 h 5238841"/>
              <a:gd name="connsiteX62" fmla="*/ 7065999 w 12192000"/>
              <a:gd name="connsiteY62" fmla="*/ 4474270 h 5238841"/>
              <a:gd name="connsiteX63" fmla="*/ 7016598 w 12192000"/>
              <a:gd name="connsiteY63" fmla="*/ 4502855 h 5238841"/>
              <a:gd name="connsiteX64" fmla="*/ 6977375 w 12192000"/>
              <a:gd name="connsiteY64" fmla="*/ 4499434 h 5238841"/>
              <a:gd name="connsiteX65" fmla="*/ 6969409 w 12192000"/>
              <a:gd name="connsiteY65" fmla="*/ 4499424 h 5238841"/>
              <a:gd name="connsiteX66" fmla="*/ 6969218 w 12192000"/>
              <a:gd name="connsiteY66" fmla="*/ 4499704 h 5238841"/>
              <a:gd name="connsiteX67" fmla="*/ 6960755 w 12192000"/>
              <a:gd name="connsiteY67" fmla="*/ 4500249 h 5238841"/>
              <a:gd name="connsiteX68" fmla="*/ 6954882 w 12192000"/>
              <a:gd name="connsiteY68" fmla="*/ 4499405 h 5238841"/>
              <a:gd name="connsiteX69" fmla="*/ 6939428 w 12192000"/>
              <a:gd name="connsiteY69" fmla="*/ 4499385 h 5238841"/>
              <a:gd name="connsiteX70" fmla="*/ 6933902 w 12192000"/>
              <a:gd name="connsiteY70" fmla="*/ 4501239 h 5238841"/>
              <a:gd name="connsiteX71" fmla="*/ 6891244 w 12192000"/>
              <a:gd name="connsiteY71" fmla="*/ 4536371 h 5238841"/>
              <a:gd name="connsiteX72" fmla="*/ 6794496 w 12192000"/>
              <a:gd name="connsiteY72" fmla="*/ 4567924 h 5238841"/>
              <a:gd name="connsiteX73" fmla="*/ 6574528 w 12192000"/>
              <a:gd name="connsiteY73" fmla="*/ 4641155 h 5238841"/>
              <a:gd name="connsiteX74" fmla="*/ 6573036 w 12192000"/>
              <a:gd name="connsiteY74" fmla="*/ 4641049 h 5238841"/>
              <a:gd name="connsiteX75" fmla="*/ 6571920 w 12192000"/>
              <a:gd name="connsiteY75" fmla="*/ 4644739 h 5238841"/>
              <a:gd name="connsiteX76" fmla="*/ 6552021 w 12192000"/>
              <a:gd name="connsiteY76" fmla="*/ 4650379 h 5238841"/>
              <a:gd name="connsiteX77" fmla="*/ 6545925 w 12192000"/>
              <a:gd name="connsiteY77" fmla="*/ 4650675 h 5238841"/>
              <a:gd name="connsiteX78" fmla="*/ 6537822 w 12192000"/>
              <a:gd name="connsiteY78" fmla="*/ 4652769 h 5238841"/>
              <a:gd name="connsiteX79" fmla="*/ 6537743 w 12192000"/>
              <a:gd name="connsiteY79" fmla="*/ 4653068 h 5238841"/>
              <a:gd name="connsiteX80" fmla="*/ 6490057 w 12192000"/>
              <a:gd name="connsiteY80" fmla="*/ 4658624 h 5238841"/>
              <a:gd name="connsiteX81" fmla="*/ 6386800 w 12192000"/>
              <a:gd name="connsiteY81" fmla="*/ 4715431 h 5238841"/>
              <a:gd name="connsiteX82" fmla="*/ 6382703 w 12192000"/>
              <a:gd name="connsiteY82" fmla="*/ 4717930 h 5238841"/>
              <a:gd name="connsiteX83" fmla="*/ 6356495 w 12192000"/>
              <a:gd name="connsiteY83" fmla="*/ 4717843 h 5238841"/>
              <a:gd name="connsiteX84" fmla="*/ 6343628 w 12192000"/>
              <a:gd name="connsiteY84" fmla="*/ 4719161 h 5238841"/>
              <a:gd name="connsiteX85" fmla="*/ 6338605 w 12192000"/>
              <a:gd name="connsiteY85" fmla="*/ 4716723 h 5238841"/>
              <a:gd name="connsiteX86" fmla="*/ 6320318 w 12192000"/>
              <a:gd name="connsiteY86" fmla="*/ 4720095 h 5238841"/>
              <a:gd name="connsiteX87" fmla="*/ 6318742 w 12192000"/>
              <a:gd name="connsiteY87" fmla="*/ 4721541 h 5238841"/>
              <a:gd name="connsiteX88" fmla="*/ 6301708 w 12192000"/>
              <a:gd name="connsiteY88" fmla="*/ 4720380 h 5238841"/>
              <a:gd name="connsiteX89" fmla="*/ 6285082 w 12192000"/>
              <a:gd name="connsiteY89" fmla="*/ 4714639 h 5238841"/>
              <a:gd name="connsiteX90" fmla="*/ 6136936 w 12192000"/>
              <a:gd name="connsiteY90" fmla="*/ 4758246 h 5238841"/>
              <a:gd name="connsiteX91" fmla="*/ 5988578 w 12192000"/>
              <a:gd name="connsiteY91" fmla="*/ 4754427 h 5238841"/>
              <a:gd name="connsiteX92" fmla="*/ 5908701 w 12192000"/>
              <a:gd name="connsiteY92" fmla="*/ 4779160 h 5238841"/>
              <a:gd name="connsiteX93" fmla="*/ 5892219 w 12192000"/>
              <a:gd name="connsiteY93" fmla="*/ 4807892 h 5238841"/>
              <a:gd name="connsiteX94" fmla="*/ 5683612 w 12192000"/>
              <a:gd name="connsiteY94" fmla="*/ 4848770 h 5238841"/>
              <a:gd name="connsiteX95" fmla="*/ 5635111 w 12192000"/>
              <a:gd name="connsiteY95" fmla="*/ 4868888 h 5238841"/>
              <a:gd name="connsiteX96" fmla="*/ 5582652 w 12192000"/>
              <a:gd name="connsiteY96" fmla="*/ 4866836 h 5238841"/>
              <a:gd name="connsiteX97" fmla="*/ 5567213 w 12192000"/>
              <a:gd name="connsiteY97" fmla="*/ 4878769 h 5238841"/>
              <a:gd name="connsiteX98" fmla="*/ 5564659 w 12192000"/>
              <a:gd name="connsiteY98" fmla="*/ 4881042 h 5238841"/>
              <a:gd name="connsiteX99" fmla="*/ 5552102 w 12192000"/>
              <a:gd name="connsiteY99" fmla="*/ 4885426 h 5238841"/>
              <a:gd name="connsiteX100" fmla="*/ 5551475 w 12192000"/>
              <a:gd name="connsiteY100" fmla="*/ 4892560 h 5238841"/>
              <a:gd name="connsiteX101" fmla="*/ 5534664 w 12192000"/>
              <a:gd name="connsiteY101" fmla="*/ 4903385 h 5238841"/>
              <a:gd name="connsiteX102" fmla="*/ 5510737 w 12192000"/>
              <a:gd name="connsiteY102" fmla="*/ 4909807 h 5238841"/>
              <a:gd name="connsiteX103" fmla="*/ 5393901 w 12192000"/>
              <a:gd name="connsiteY103" fmla="*/ 4933709 h 5238841"/>
              <a:gd name="connsiteX104" fmla="*/ 5325782 w 12192000"/>
              <a:gd name="connsiteY104" fmla="*/ 4951789 h 5238841"/>
              <a:gd name="connsiteX105" fmla="*/ 5302703 w 12192000"/>
              <a:gd name="connsiteY105" fmla="*/ 4964590 h 5238841"/>
              <a:gd name="connsiteX106" fmla="*/ 5268591 w 12192000"/>
              <a:gd name="connsiteY106" fmla="*/ 4978479 h 5238841"/>
              <a:gd name="connsiteX107" fmla="*/ 5210559 w 12192000"/>
              <a:gd name="connsiteY107" fmla="*/ 5007585 h 5238841"/>
              <a:gd name="connsiteX108" fmla="*/ 5177597 w 12192000"/>
              <a:gd name="connsiteY108" fmla="*/ 5015926 h 5238841"/>
              <a:gd name="connsiteX109" fmla="*/ 5160569 w 12192000"/>
              <a:gd name="connsiteY109" fmla="*/ 5025681 h 5238841"/>
              <a:gd name="connsiteX110" fmla="*/ 5152748 w 12192000"/>
              <a:gd name="connsiteY110" fmla="*/ 5026569 h 5238841"/>
              <a:gd name="connsiteX111" fmla="*/ 5127678 w 12192000"/>
              <a:gd name="connsiteY111" fmla="*/ 5032947 h 5238841"/>
              <a:gd name="connsiteX112" fmla="*/ 5113147 w 12192000"/>
              <a:gd name="connsiteY112" fmla="*/ 5035818 h 5238841"/>
              <a:gd name="connsiteX113" fmla="*/ 5107301 w 12192000"/>
              <a:gd name="connsiteY113" fmla="*/ 5036672 h 5238841"/>
              <a:gd name="connsiteX114" fmla="*/ 5093215 w 12192000"/>
              <a:gd name="connsiteY114" fmla="*/ 5032880 h 5238841"/>
              <a:gd name="connsiteX115" fmla="*/ 5077058 w 12192000"/>
              <a:gd name="connsiteY115" fmla="*/ 5038681 h 5238841"/>
              <a:gd name="connsiteX116" fmla="*/ 5057349 w 12192000"/>
              <a:gd name="connsiteY116" fmla="*/ 5036015 h 5238841"/>
              <a:gd name="connsiteX117" fmla="*/ 5053945 w 12192000"/>
              <a:gd name="connsiteY117" fmla="*/ 5041952 h 5238841"/>
              <a:gd name="connsiteX118" fmla="*/ 5040021 w 12192000"/>
              <a:gd name="connsiteY118" fmla="*/ 5050052 h 5238841"/>
              <a:gd name="connsiteX119" fmla="*/ 5025913 w 12192000"/>
              <a:gd name="connsiteY119" fmla="*/ 5046535 h 5238841"/>
              <a:gd name="connsiteX120" fmla="*/ 4998218 w 12192000"/>
              <a:gd name="connsiteY120" fmla="*/ 5048065 h 5238841"/>
              <a:gd name="connsiteX121" fmla="*/ 4991008 w 12192000"/>
              <a:gd name="connsiteY121" fmla="*/ 5050439 h 5238841"/>
              <a:gd name="connsiteX122" fmla="*/ 4963503 w 12192000"/>
              <a:gd name="connsiteY122" fmla="*/ 5047575 h 5238841"/>
              <a:gd name="connsiteX123" fmla="*/ 4921053 w 12192000"/>
              <a:gd name="connsiteY123" fmla="*/ 5048925 h 5238841"/>
              <a:gd name="connsiteX124" fmla="*/ 4873420 w 12192000"/>
              <a:gd name="connsiteY124" fmla="*/ 5054929 h 5238841"/>
              <a:gd name="connsiteX125" fmla="*/ 4858825 w 12192000"/>
              <a:gd name="connsiteY125" fmla="*/ 5051329 h 5238841"/>
              <a:gd name="connsiteX126" fmla="*/ 4769340 w 12192000"/>
              <a:gd name="connsiteY126" fmla="*/ 5053090 h 5238841"/>
              <a:gd name="connsiteX127" fmla="*/ 4744152 w 12192000"/>
              <a:gd name="connsiteY127" fmla="*/ 5053391 h 5238841"/>
              <a:gd name="connsiteX128" fmla="*/ 4723556 w 12192000"/>
              <a:gd name="connsiteY128" fmla="*/ 5059633 h 5238841"/>
              <a:gd name="connsiteX129" fmla="*/ 4719699 w 12192000"/>
              <a:gd name="connsiteY129" fmla="*/ 5066298 h 5238841"/>
              <a:gd name="connsiteX130" fmla="*/ 4706016 w 12192000"/>
              <a:gd name="connsiteY130" fmla="*/ 5067422 h 5238841"/>
              <a:gd name="connsiteX131" fmla="*/ 4702593 w 12192000"/>
              <a:gd name="connsiteY131" fmla="*/ 5068973 h 5238841"/>
              <a:gd name="connsiteX132" fmla="*/ 4682766 w 12192000"/>
              <a:gd name="connsiteY132" fmla="*/ 5076609 h 5238841"/>
              <a:gd name="connsiteX133" fmla="*/ 4634960 w 12192000"/>
              <a:gd name="connsiteY133" fmla="*/ 5061852 h 5238841"/>
              <a:gd name="connsiteX134" fmla="*/ 4580645 w 12192000"/>
              <a:gd name="connsiteY134" fmla="*/ 5069246 h 5238841"/>
              <a:gd name="connsiteX135" fmla="*/ 4368005 w 12192000"/>
              <a:gd name="connsiteY135" fmla="*/ 5057426 h 5238841"/>
              <a:gd name="connsiteX136" fmla="*/ 4339489 w 12192000"/>
              <a:gd name="connsiteY136" fmla="*/ 5080858 h 5238841"/>
              <a:gd name="connsiteX137" fmla="*/ 4253895 w 12192000"/>
              <a:gd name="connsiteY137" fmla="*/ 5085008 h 5238841"/>
              <a:gd name="connsiteX138" fmla="*/ 4082432 w 12192000"/>
              <a:gd name="connsiteY138" fmla="*/ 5176339 h 5238841"/>
              <a:gd name="connsiteX139" fmla="*/ 3911296 w 12192000"/>
              <a:gd name="connsiteY139" fmla="*/ 5035663 h 5238841"/>
              <a:gd name="connsiteX140" fmla="*/ 3955454 w 12192000"/>
              <a:gd name="connsiteY140" fmla="*/ 5238841 h 5238841"/>
              <a:gd name="connsiteX141" fmla="*/ 3895182 w 12192000"/>
              <a:gd name="connsiteY141" fmla="*/ 5030229 h 5238841"/>
              <a:gd name="connsiteX142" fmla="*/ 3870866 w 12192000"/>
              <a:gd name="connsiteY142" fmla="*/ 5023753 h 5238841"/>
              <a:gd name="connsiteX143" fmla="*/ 3865913 w 12192000"/>
              <a:gd name="connsiteY143" fmla="*/ 5025143 h 5238841"/>
              <a:gd name="connsiteX144" fmla="*/ 3828606 w 12192000"/>
              <a:gd name="connsiteY144" fmla="*/ 5019426 h 5238841"/>
              <a:gd name="connsiteX145" fmla="*/ 3827901 w 12192000"/>
              <a:gd name="connsiteY145" fmla="*/ 5020583 h 5238841"/>
              <a:gd name="connsiteX146" fmla="*/ 3816543 w 12192000"/>
              <a:gd name="connsiteY146" fmla="*/ 5024366 h 5238841"/>
              <a:gd name="connsiteX147" fmla="*/ 3795278 w 12192000"/>
              <a:gd name="connsiteY147" fmla="*/ 5028779 h 5238841"/>
              <a:gd name="connsiteX148" fmla="*/ 3743858 w 12192000"/>
              <a:gd name="connsiteY148" fmla="*/ 5054237 h 5238841"/>
              <a:gd name="connsiteX149" fmla="*/ 3704945 w 12192000"/>
              <a:gd name="connsiteY149" fmla="*/ 5048413 h 5238841"/>
              <a:gd name="connsiteX150" fmla="*/ 3696992 w 12192000"/>
              <a:gd name="connsiteY150" fmla="*/ 5047914 h 5238841"/>
              <a:gd name="connsiteX151" fmla="*/ 3696780 w 12192000"/>
              <a:gd name="connsiteY151" fmla="*/ 5048181 h 5238841"/>
              <a:gd name="connsiteX152" fmla="*/ 3688290 w 12192000"/>
              <a:gd name="connsiteY152" fmla="*/ 5048204 h 5238841"/>
              <a:gd name="connsiteX153" fmla="*/ 3682486 w 12192000"/>
              <a:gd name="connsiteY153" fmla="*/ 5047000 h 5238841"/>
              <a:gd name="connsiteX154" fmla="*/ 3667056 w 12192000"/>
              <a:gd name="connsiteY154" fmla="*/ 5046030 h 5238841"/>
              <a:gd name="connsiteX155" fmla="*/ 3661403 w 12192000"/>
              <a:gd name="connsiteY155" fmla="*/ 5047537 h 5238841"/>
              <a:gd name="connsiteX156" fmla="*/ 3658673 w 12192000"/>
              <a:gd name="connsiteY156" fmla="*/ 5050790 h 5238841"/>
              <a:gd name="connsiteX157" fmla="*/ 3657333 w 12192000"/>
              <a:gd name="connsiteY157" fmla="*/ 5050325 h 5238841"/>
              <a:gd name="connsiteX158" fmla="*/ 3626778 w 12192000"/>
              <a:gd name="connsiteY158" fmla="*/ 5057882 h 5238841"/>
              <a:gd name="connsiteX159" fmla="*/ 3560067 w 12192000"/>
              <a:gd name="connsiteY159" fmla="*/ 5064266 h 5238841"/>
              <a:gd name="connsiteX160" fmla="*/ 3522641 w 12192000"/>
              <a:gd name="connsiteY160" fmla="*/ 5063654 h 5238841"/>
              <a:gd name="connsiteX161" fmla="*/ 3419275 w 12192000"/>
              <a:gd name="connsiteY161" fmla="*/ 5066646 h 5238841"/>
              <a:gd name="connsiteX162" fmla="*/ 3314869 w 12192000"/>
              <a:gd name="connsiteY162" fmla="*/ 5073197 h 5238841"/>
              <a:gd name="connsiteX163" fmla="*/ 3259088 w 12192000"/>
              <a:gd name="connsiteY163" fmla="*/ 5096363 h 5238841"/>
              <a:gd name="connsiteX164" fmla="*/ 3253104 w 12192000"/>
              <a:gd name="connsiteY164" fmla="*/ 5096785 h 5238841"/>
              <a:gd name="connsiteX165" fmla="*/ 3238751 w 12192000"/>
              <a:gd name="connsiteY165" fmla="*/ 5092996 h 5238841"/>
              <a:gd name="connsiteX166" fmla="*/ 3233681 w 12192000"/>
              <a:gd name="connsiteY166" fmla="*/ 5090758 h 5238841"/>
              <a:gd name="connsiteX167" fmla="*/ 3225562 w 12192000"/>
              <a:gd name="connsiteY167" fmla="*/ 5089215 h 5238841"/>
              <a:gd name="connsiteX168" fmla="*/ 3225260 w 12192000"/>
              <a:gd name="connsiteY168" fmla="*/ 5089437 h 5238841"/>
              <a:gd name="connsiteX169" fmla="*/ 3217859 w 12192000"/>
              <a:gd name="connsiteY169" fmla="*/ 5087484 h 5238841"/>
              <a:gd name="connsiteX170" fmla="*/ 3182980 w 12192000"/>
              <a:gd name="connsiteY170" fmla="*/ 5074650 h 5238841"/>
              <a:gd name="connsiteX171" fmla="*/ 3055081 w 12192000"/>
              <a:gd name="connsiteY171" fmla="*/ 5080424 h 5238841"/>
              <a:gd name="connsiteX172" fmla="*/ 3049807 w 12192000"/>
              <a:gd name="connsiteY172" fmla="*/ 5080860 h 5238841"/>
              <a:gd name="connsiteX173" fmla="*/ 3029122 w 12192000"/>
              <a:gd name="connsiteY173" fmla="*/ 5070085 h 5238841"/>
              <a:gd name="connsiteX174" fmla="*/ 3017862 w 12192000"/>
              <a:gd name="connsiteY174" fmla="*/ 5065942 h 5238841"/>
              <a:gd name="connsiteX175" fmla="*/ 3015868 w 12192000"/>
              <a:gd name="connsiteY175" fmla="*/ 5061832 h 5238841"/>
              <a:gd name="connsiteX176" fmla="*/ 2998644 w 12192000"/>
              <a:gd name="connsiteY176" fmla="*/ 5057210 h 5238841"/>
              <a:gd name="connsiteX177" fmla="*/ 2996219 w 12192000"/>
              <a:gd name="connsiteY177" fmla="*/ 5057788 h 5238841"/>
              <a:gd name="connsiteX178" fmla="*/ 2983676 w 12192000"/>
              <a:gd name="connsiteY178" fmla="*/ 5049852 h 5238841"/>
              <a:gd name="connsiteX179" fmla="*/ 2903609 w 12192000"/>
              <a:gd name="connsiteY179" fmla="*/ 4998457 h 5238841"/>
              <a:gd name="connsiteX180" fmla="*/ 2758830 w 12192000"/>
              <a:gd name="connsiteY180" fmla="*/ 4974760 h 5238841"/>
              <a:gd name="connsiteX181" fmla="*/ 2532669 w 12192000"/>
              <a:gd name="connsiteY181" fmla="*/ 4940573 h 5238841"/>
              <a:gd name="connsiteX182" fmla="*/ 2389931 w 12192000"/>
              <a:gd name="connsiteY182" fmla="*/ 4905785 h 5238841"/>
              <a:gd name="connsiteX183" fmla="*/ 2335186 w 12192000"/>
              <a:gd name="connsiteY183" fmla="*/ 4902957 h 5238841"/>
              <a:gd name="connsiteX184" fmla="*/ 2273393 w 12192000"/>
              <a:gd name="connsiteY184" fmla="*/ 4883565 h 5238841"/>
              <a:gd name="connsiteX185" fmla="*/ 2269523 w 12192000"/>
              <a:gd name="connsiteY185" fmla="*/ 4884442 h 5238841"/>
              <a:gd name="connsiteX186" fmla="*/ 2256015 w 12192000"/>
              <a:gd name="connsiteY186" fmla="*/ 4883014 h 5238841"/>
              <a:gd name="connsiteX187" fmla="*/ 2249731 w 12192000"/>
              <a:gd name="connsiteY187" fmla="*/ 4888778 h 5238841"/>
              <a:gd name="connsiteX188" fmla="*/ 2227629 w 12192000"/>
              <a:gd name="connsiteY188" fmla="*/ 4891047 h 5238841"/>
              <a:gd name="connsiteX189" fmla="*/ 2203460 w 12192000"/>
              <a:gd name="connsiteY189" fmla="*/ 4886696 h 5238841"/>
              <a:gd name="connsiteX190" fmla="*/ 2091528 w 12192000"/>
              <a:gd name="connsiteY190" fmla="*/ 4859155 h 5238841"/>
              <a:gd name="connsiteX191" fmla="*/ 2022901 w 12192000"/>
              <a:gd name="connsiteY191" fmla="*/ 4846594 h 5238841"/>
              <a:gd name="connsiteX192" fmla="*/ 1994227 w 12192000"/>
              <a:gd name="connsiteY192" fmla="*/ 4847973 h 5238841"/>
              <a:gd name="connsiteX193" fmla="*/ 1955936 w 12192000"/>
              <a:gd name="connsiteY193" fmla="*/ 4845765 h 5238841"/>
              <a:gd name="connsiteX194" fmla="*/ 1741924 w 12192000"/>
              <a:gd name="connsiteY194" fmla="*/ 4808054 h 5238841"/>
              <a:gd name="connsiteX195" fmla="*/ 1734410 w 12192000"/>
              <a:gd name="connsiteY195" fmla="*/ 4811675 h 5238841"/>
              <a:gd name="connsiteX196" fmla="*/ 1691423 w 12192000"/>
              <a:gd name="connsiteY196" fmla="*/ 4802777 h 5238841"/>
              <a:gd name="connsiteX197" fmla="*/ 1554504 w 12192000"/>
              <a:gd name="connsiteY197" fmla="*/ 4739985 h 5238841"/>
              <a:gd name="connsiteX198" fmla="*/ 1470119 w 12192000"/>
              <a:gd name="connsiteY198" fmla="*/ 4723470 h 5238841"/>
              <a:gd name="connsiteX199" fmla="*/ 1437967 w 12192000"/>
              <a:gd name="connsiteY199" fmla="*/ 4722710 h 5238841"/>
              <a:gd name="connsiteX200" fmla="*/ 1295869 w 12192000"/>
              <a:gd name="connsiteY200" fmla="*/ 4726175 h 5238841"/>
              <a:gd name="connsiteX201" fmla="*/ 1292949 w 12192000"/>
              <a:gd name="connsiteY201" fmla="*/ 4684615 h 5238841"/>
              <a:gd name="connsiteX202" fmla="*/ 1244908 w 12192000"/>
              <a:gd name="connsiteY202" fmla="*/ 4706993 h 5238841"/>
              <a:gd name="connsiteX203" fmla="*/ 1171266 w 12192000"/>
              <a:gd name="connsiteY203" fmla="*/ 4706535 h 5238841"/>
              <a:gd name="connsiteX204" fmla="*/ 1160868 w 12192000"/>
              <a:gd name="connsiteY204" fmla="*/ 4701936 h 5238841"/>
              <a:gd name="connsiteX205" fmla="*/ 1147599 w 12192000"/>
              <a:gd name="connsiteY205" fmla="*/ 4714833 h 5238841"/>
              <a:gd name="connsiteX206" fmla="*/ 1119603 w 12192000"/>
              <a:gd name="connsiteY206" fmla="*/ 4721303 h 5238841"/>
              <a:gd name="connsiteX207" fmla="*/ 997851 w 12192000"/>
              <a:gd name="connsiteY207" fmla="*/ 4722336 h 5238841"/>
              <a:gd name="connsiteX208" fmla="*/ 976455 w 12192000"/>
              <a:gd name="connsiteY208" fmla="*/ 4726407 h 5238841"/>
              <a:gd name="connsiteX209" fmla="*/ 949939 w 12192000"/>
              <a:gd name="connsiteY209" fmla="*/ 4719699 h 5238841"/>
              <a:gd name="connsiteX210" fmla="*/ 894148 w 12192000"/>
              <a:gd name="connsiteY210" fmla="*/ 4710406 h 5238841"/>
              <a:gd name="connsiteX211" fmla="*/ 857990 w 12192000"/>
              <a:gd name="connsiteY211" fmla="*/ 4696844 h 5238841"/>
              <a:gd name="connsiteX212" fmla="*/ 848649 w 12192000"/>
              <a:gd name="connsiteY212" fmla="*/ 4704021 h 5238841"/>
              <a:gd name="connsiteX213" fmla="*/ 826436 w 12192000"/>
              <a:gd name="connsiteY213" fmla="*/ 4707421 h 5238841"/>
              <a:gd name="connsiteX214" fmla="*/ 733052 w 12192000"/>
              <a:gd name="connsiteY214" fmla="*/ 4701884 h 5238841"/>
              <a:gd name="connsiteX215" fmla="*/ 716185 w 12192000"/>
              <a:gd name="connsiteY215" fmla="*/ 4648168 h 5238841"/>
              <a:gd name="connsiteX216" fmla="*/ 582722 w 12192000"/>
              <a:gd name="connsiteY216" fmla="*/ 4658637 h 5238841"/>
              <a:gd name="connsiteX217" fmla="*/ 581118 w 12192000"/>
              <a:gd name="connsiteY217" fmla="*/ 4654120 h 5238841"/>
              <a:gd name="connsiteX218" fmla="*/ 546453 w 12192000"/>
              <a:gd name="connsiteY218" fmla="*/ 4652542 h 5238841"/>
              <a:gd name="connsiteX219" fmla="*/ 536773 w 12192000"/>
              <a:gd name="connsiteY219" fmla="*/ 4644609 h 5238841"/>
              <a:gd name="connsiteX220" fmla="*/ 388896 w 12192000"/>
              <a:gd name="connsiteY220" fmla="*/ 4619173 h 5238841"/>
              <a:gd name="connsiteX221" fmla="*/ 366479 w 12192000"/>
              <a:gd name="connsiteY221" fmla="*/ 4618896 h 5238841"/>
              <a:gd name="connsiteX222" fmla="*/ 342781 w 12192000"/>
              <a:gd name="connsiteY222" fmla="*/ 4601239 h 5238841"/>
              <a:gd name="connsiteX223" fmla="*/ 255925 w 12192000"/>
              <a:gd name="connsiteY223" fmla="*/ 4598685 h 5238841"/>
              <a:gd name="connsiteX224" fmla="*/ 226919 w 12192000"/>
              <a:gd name="connsiteY224" fmla="*/ 4598460 h 5238841"/>
              <a:gd name="connsiteX225" fmla="*/ 213925 w 12192000"/>
              <a:gd name="connsiteY225" fmla="*/ 4597783 h 5238841"/>
              <a:gd name="connsiteX226" fmla="*/ 215196 w 12192000"/>
              <a:gd name="connsiteY226" fmla="*/ 4588576 h 5238841"/>
              <a:gd name="connsiteX227" fmla="*/ 180214 w 12192000"/>
              <a:gd name="connsiteY227" fmla="*/ 4583701 h 5238841"/>
              <a:gd name="connsiteX228" fmla="*/ 83203 w 12192000"/>
              <a:gd name="connsiteY228" fmla="*/ 4531664 h 5238841"/>
              <a:gd name="connsiteX229" fmla="*/ 4106 w 12192000"/>
              <a:gd name="connsiteY229" fmla="*/ 4517202 h 5238841"/>
              <a:gd name="connsiteX230" fmla="*/ 0 w 12192000"/>
              <a:gd name="connsiteY230" fmla="*/ 4516084 h 5238841"/>
              <a:gd name="connsiteX231" fmla="*/ 0 w 12192000"/>
              <a:gd name="connsiteY231" fmla="*/ 0 h 5238841"/>
              <a:gd name="connsiteX0" fmla="*/ 0 w 12192000"/>
              <a:gd name="connsiteY0" fmla="*/ 0 h 5176789"/>
              <a:gd name="connsiteX1" fmla="*/ 12192000 w 12192000"/>
              <a:gd name="connsiteY1" fmla="*/ 0 h 5176789"/>
              <a:gd name="connsiteX2" fmla="*/ 12192000 w 12192000"/>
              <a:gd name="connsiteY2" fmla="*/ 3809005 h 5176789"/>
              <a:gd name="connsiteX3" fmla="*/ 12142543 w 12192000"/>
              <a:gd name="connsiteY3" fmla="*/ 3817043 h 5176789"/>
              <a:gd name="connsiteX4" fmla="*/ 12109241 w 12192000"/>
              <a:gd name="connsiteY4" fmla="*/ 3824228 h 5176789"/>
              <a:gd name="connsiteX5" fmla="*/ 11668991 w 12192000"/>
              <a:gd name="connsiteY5" fmla="*/ 3788038 h 5176789"/>
              <a:gd name="connsiteX6" fmla="*/ 11476952 w 12192000"/>
              <a:gd name="connsiteY6" fmla="*/ 3866786 h 5176789"/>
              <a:gd name="connsiteX7" fmla="*/ 11336487 w 12192000"/>
              <a:gd name="connsiteY7" fmla="*/ 3971513 h 5176789"/>
              <a:gd name="connsiteX8" fmla="*/ 11214181 w 12192000"/>
              <a:gd name="connsiteY8" fmla="*/ 4004215 h 5176789"/>
              <a:gd name="connsiteX9" fmla="*/ 11042540 w 12192000"/>
              <a:gd name="connsiteY9" fmla="*/ 4002613 h 5176789"/>
              <a:gd name="connsiteX10" fmla="*/ 10833086 w 12192000"/>
              <a:gd name="connsiteY10" fmla="*/ 3997707 h 5176789"/>
              <a:gd name="connsiteX11" fmla="*/ 10599680 w 12192000"/>
              <a:gd name="connsiteY11" fmla="*/ 3982661 h 5176789"/>
              <a:gd name="connsiteX12" fmla="*/ 10519971 w 12192000"/>
              <a:gd name="connsiteY12" fmla="*/ 3975018 h 5176789"/>
              <a:gd name="connsiteX13" fmla="*/ 10217282 w 12192000"/>
              <a:gd name="connsiteY13" fmla="*/ 4020809 h 5176789"/>
              <a:gd name="connsiteX14" fmla="*/ 9936427 w 12192000"/>
              <a:gd name="connsiteY14" fmla="*/ 4137843 h 5176789"/>
              <a:gd name="connsiteX15" fmla="*/ 9800299 w 12192000"/>
              <a:gd name="connsiteY15" fmla="*/ 4186098 h 5176789"/>
              <a:gd name="connsiteX16" fmla="*/ 9707822 w 12192000"/>
              <a:gd name="connsiteY16" fmla="*/ 4189102 h 5176789"/>
              <a:gd name="connsiteX17" fmla="*/ 9543973 w 12192000"/>
              <a:gd name="connsiteY17" fmla="*/ 4245802 h 5176789"/>
              <a:gd name="connsiteX18" fmla="*/ 9528747 w 12192000"/>
              <a:gd name="connsiteY18" fmla="*/ 4251724 h 5176789"/>
              <a:gd name="connsiteX19" fmla="*/ 9436976 w 12192000"/>
              <a:gd name="connsiteY19" fmla="*/ 4269351 h 5176789"/>
              <a:gd name="connsiteX20" fmla="*/ 9371827 w 12192000"/>
              <a:gd name="connsiteY20" fmla="*/ 4303912 h 5176789"/>
              <a:gd name="connsiteX21" fmla="*/ 9260304 w 12192000"/>
              <a:gd name="connsiteY21" fmla="*/ 4328021 h 5176789"/>
              <a:gd name="connsiteX22" fmla="*/ 9148799 w 12192000"/>
              <a:gd name="connsiteY22" fmla="*/ 4348506 h 5176789"/>
              <a:gd name="connsiteX23" fmla="*/ 9107898 w 12192000"/>
              <a:gd name="connsiteY23" fmla="*/ 4354282 h 5176789"/>
              <a:gd name="connsiteX24" fmla="*/ 8990743 w 12192000"/>
              <a:gd name="connsiteY24" fmla="*/ 4382161 h 5176789"/>
              <a:gd name="connsiteX25" fmla="*/ 8979819 w 12192000"/>
              <a:gd name="connsiteY25" fmla="*/ 4366419 h 5176789"/>
              <a:gd name="connsiteX26" fmla="*/ 8936044 w 12192000"/>
              <a:gd name="connsiteY26" fmla="*/ 4370992 h 5176789"/>
              <a:gd name="connsiteX27" fmla="*/ 8897707 w 12192000"/>
              <a:gd name="connsiteY27" fmla="*/ 4392673 h 5176789"/>
              <a:gd name="connsiteX28" fmla="*/ 8845635 w 12192000"/>
              <a:gd name="connsiteY28" fmla="*/ 4404300 h 5176789"/>
              <a:gd name="connsiteX29" fmla="*/ 8814562 w 12192000"/>
              <a:gd name="connsiteY29" fmla="*/ 4411434 h 5176789"/>
              <a:gd name="connsiteX30" fmla="*/ 8726349 w 12192000"/>
              <a:gd name="connsiteY30" fmla="*/ 4416668 h 5176789"/>
              <a:gd name="connsiteX31" fmla="*/ 8566678 w 12192000"/>
              <a:gd name="connsiteY31" fmla="*/ 4391711 h 5176789"/>
              <a:gd name="connsiteX32" fmla="*/ 8521516 w 12192000"/>
              <a:gd name="connsiteY32" fmla="*/ 4393927 h 5176789"/>
              <a:gd name="connsiteX33" fmla="*/ 8515998 w 12192000"/>
              <a:gd name="connsiteY33" fmla="*/ 4399124 h 5176789"/>
              <a:gd name="connsiteX34" fmla="*/ 8449547 w 12192000"/>
              <a:gd name="connsiteY34" fmla="*/ 4383170 h 5176789"/>
              <a:gd name="connsiteX35" fmla="*/ 8360285 w 12192000"/>
              <a:gd name="connsiteY35" fmla="*/ 4398502 h 5176789"/>
              <a:gd name="connsiteX36" fmla="*/ 8256584 w 12192000"/>
              <a:gd name="connsiteY36" fmla="*/ 4423564 h 5176789"/>
              <a:gd name="connsiteX37" fmla="*/ 8229821 w 12192000"/>
              <a:gd name="connsiteY37" fmla="*/ 4431840 h 5176789"/>
              <a:gd name="connsiteX38" fmla="*/ 8158476 w 12192000"/>
              <a:gd name="connsiteY38" fmla="*/ 4436904 h 5176789"/>
              <a:gd name="connsiteX39" fmla="*/ 7993707 w 12192000"/>
              <a:gd name="connsiteY39" fmla="*/ 4447962 h 5176789"/>
              <a:gd name="connsiteX40" fmla="*/ 7990346 w 12192000"/>
              <a:gd name="connsiteY40" fmla="*/ 4454853 h 5176789"/>
              <a:gd name="connsiteX41" fmla="*/ 7976786 w 12192000"/>
              <a:gd name="connsiteY41" fmla="*/ 4456820 h 5176789"/>
              <a:gd name="connsiteX42" fmla="*/ 7973491 w 12192000"/>
              <a:gd name="connsiteY42" fmla="*/ 4458577 h 5176789"/>
              <a:gd name="connsiteX43" fmla="*/ 7954281 w 12192000"/>
              <a:gd name="connsiteY43" fmla="*/ 4467421 h 5176789"/>
              <a:gd name="connsiteX44" fmla="*/ 7905540 w 12192000"/>
              <a:gd name="connsiteY44" fmla="*/ 4455628 h 5176789"/>
              <a:gd name="connsiteX45" fmla="*/ 7851932 w 12192000"/>
              <a:gd name="connsiteY45" fmla="*/ 4466353 h 5176789"/>
              <a:gd name="connsiteX46" fmla="*/ 7639078 w 12192000"/>
              <a:gd name="connsiteY46" fmla="*/ 4467635 h 5176789"/>
              <a:gd name="connsiteX47" fmla="*/ 7612359 w 12192000"/>
              <a:gd name="connsiteY47" fmla="*/ 4492789 h 5176789"/>
              <a:gd name="connsiteX48" fmla="*/ 7527328 w 12192000"/>
              <a:gd name="connsiteY48" fmla="*/ 4502199 h 5176789"/>
              <a:gd name="connsiteX49" fmla="*/ 7388717 w 12192000"/>
              <a:gd name="connsiteY49" fmla="*/ 4470799 h 5176789"/>
              <a:gd name="connsiteX50" fmla="*/ 7231898 w 12192000"/>
              <a:gd name="connsiteY50" fmla="*/ 4486028 h 5176789"/>
              <a:gd name="connsiteX51" fmla="*/ 7218425 w 12192000"/>
              <a:gd name="connsiteY51" fmla="*/ 4477288 h 5176789"/>
              <a:gd name="connsiteX52" fmla="*/ 7202795 w 12192000"/>
              <a:gd name="connsiteY52" fmla="*/ 4472972 h 5176789"/>
              <a:gd name="connsiteX53" fmla="*/ 7200744 w 12192000"/>
              <a:gd name="connsiteY53" fmla="*/ 4474099 h 5176789"/>
              <a:gd name="connsiteX54" fmla="*/ 7182163 w 12192000"/>
              <a:gd name="connsiteY54" fmla="*/ 4474005 h 5176789"/>
              <a:gd name="connsiteX55" fmla="*/ 7178368 w 12192000"/>
              <a:gd name="connsiteY55" fmla="*/ 4470673 h 5176789"/>
              <a:gd name="connsiteX56" fmla="*/ 7165705 w 12192000"/>
              <a:gd name="connsiteY56" fmla="*/ 4469569 h 5176789"/>
              <a:gd name="connsiteX57" fmla="*/ 7140991 w 12192000"/>
              <a:gd name="connsiteY57" fmla="*/ 4464599 h 5176789"/>
              <a:gd name="connsiteX58" fmla="*/ 7136152 w 12192000"/>
              <a:gd name="connsiteY58" fmla="*/ 4466292 h 5176789"/>
              <a:gd name="connsiteX59" fmla="*/ 7098544 w 12192000"/>
              <a:gd name="connsiteY59" fmla="*/ 4462879 h 5176789"/>
              <a:gd name="connsiteX60" fmla="*/ 7097922 w 12192000"/>
              <a:gd name="connsiteY60" fmla="*/ 4464077 h 5176789"/>
              <a:gd name="connsiteX61" fmla="*/ 7086877 w 12192000"/>
              <a:gd name="connsiteY61" fmla="*/ 4468554 h 5176789"/>
              <a:gd name="connsiteX62" fmla="*/ 7065999 w 12192000"/>
              <a:gd name="connsiteY62" fmla="*/ 4474270 h 5176789"/>
              <a:gd name="connsiteX63" fmla="*/ 7016598 w 12192000"/>
              <a:gd name="connsiteY63" fmla="*/ 4502855 h 5176789"/>
              <a:gd name="connsiteX64" fmla="*/ 6977375 w 12192000"/>
              <a:gd name="connsiteY64" fmla="*/ 4499434 h 5176789"/>
              <a:gd name="connsiteX65" fmla="*/ 6969409 w 12192000"/>
              <a:gd name="connsiteY65" fmla="*/ 4499424 h 5176789"/>
              <a:gd name="connsiteX66" fmla="*/ 6969218 w 12192000"/>
              <a:gd name="connsiteY66" fmla="*/ 4499704 h 5176789"/>
              <a:gd name="connsiteX67" fmla="*/ 6960755 w 12192000"/>
              <a:gd name="connsiteY67" fmla="*/ 4500249 h 5176789"/>
              <a:gd name="connsiteX68" fmla="*/ 6954882 w 12192000"/>
              <a:gd name="connsiteY68" fmla="*/ 4499405 h 5176789"/>
              <a:gd name="connsiteX69" fmla="*/ 6939428 w 12192000"/>
              <a:gd name="connsiteY69" fmla="*/ 4499385 h 5176789"/>
              <a:gd name="connsiteX70" fmla="*/ 6933902 w 12192000"/>
              <a:gd name="connsiteY70" fmla="*/ 4501239 h 5176789"/>
              <a:gd name="connsiteX71" fmla="*/ 6891244 w 12192000"/>
              <a:gd name="connsiteY71" fmla="*/ 4536371 h 5176789"/>
              <a:gd name="connsiteX72" fmla="*/ 6794496 w 12192000"/>
              <a:gd name="connsiteY72" fmla="*/ 4567924 h 5176789"/>
              <a:gd name="connsiteX73" fmla="*/ 6574528 w 12192000"/>
              <a:gd name="connsiteY73" fmla="*/ 4641155 h 5176789"/>
              <a:gd name="connsiteX74" fmla="*/ 6573036 w 12192000"/>
              <a:gd name="connsiteY74" fmla="*/ 4641049 h 5176789"/>
              <a:gd name="connsiteX75" fmla="*/ 6571920 w 12192000"/>
              <a:gd name="connsiteY75" fmla="*/ 4644739 h 5176789"/>
              <a:gd name="connsiteX76" fmla="*/ 6552021 w 12192000"/>
              <a:gd name="connsiteY76" fmla="*/ 4650379 h 5176789"/>
              <a:gd name="connsiteX77" fmla="*/ 6545925 w 12192000"/>
              <a:gd name="connsiteY77" fmla="*/ 4650675 h 5176789"/>
              <a:gd name="connsiteX78" fmla="*/ 6537822 w 12192000"/>
              <a:gd name="connsiteY78" fmla="*/ 4652769 h 5176789"/>
              <a:gd name="connsiteX79" fmla="*/ 6537743 w 12192000"/>
              <a:gd name="connsiteY79" fmla="*/ 4653068 h 5176789"/>
              <a:gd name="connsiteX80" fmla="*/ 6490057 w 12192000"/>
              <a:gd name="connsiteY80" fmla="*/ 4658624 h 5176789"/>
              <a:gd name="connsiteX81" fmla="*/ 6386800 w 12192000"/>
              <a:gd name="connsiteY81" fmla="*/ 4715431 h 5176789"/>
              <a:gd name="connsiteX82" fmla="*/ 6382703 w 12192000"/>
              <a:gd name="connsiteY82" fmla="*/ 4717930 h 5176789"/>
              <a:gd name="connsiteX83" fmla="*/ 6356495 w 12192000"/>
              <a:gd name="connsiteY83" fmla="*/ 4717843 h 5176789"/>
              <a:gd name="connsiteX84" fmla="*/ 6343628 w 12192000"/>
              <a:gd name="connsiteY84" fmla="*/ 4719161 h 5176789"/>
              <a:gd name="connsiteX85" fmla="*/ 6338605 w 12192000"/>
              <a:gd name="connsiteY85" fmla="*/ 4716723 h 5176789"/>
              <a:gd name="connsiteX86" fmla="*/ 6320318 w 12192000"/>
              <a:gd name="connsiteY86" fmla="*/ 4720095 h 5176789"/>
              <a:gd name="connsiteX87" fmla="*/ 6318742 w 12192000"/>
              <a:gd name="connsiteY87" fmla="*/ 4721541 h 5176789"/>
              <a:gd name="connsiteX88" fmla="*/ 6301708 w 12192000"/>
              <a:gd name="connsiteY88" fmla="*/ 4720380 h 5176789"/>
              <a:gd name="connsiteX89" fmla="*/ 6285082 w 12192000"/>
              <a:gd name="connsiteY89" fmla="*/ 4714639 h 5176789"/>
              <a:gd name="connsiteX90" fmla="*/ 6136936 w 12192000"/>
              <a:gd name="connsiteY90" fmla="*/ 4758246 h 5176789"/>
              <a:gd name="connsiteX91" fmla="*/ 5988578 w 12192000"/>
              <a:gd name="connsiteY91" fmla="*/ 4754427 h 5176789"/>
              <a:gd name="connsiteX92" fmla="*/ 5908701 w 12192000"/>
              <a:gd name="connsiteY92" fmla="*/ 4779160 h 5176789"/>
              <a:gd name="connsiteX93" fmla="*/ 5892219 w 12192000"/>
              <a:gd name="connsiteY93" fmla="*/ 4807892 h 5176789"/>
              <a:gd name="connsiteX94" fmla="*/ 5683612 w 12192000"/>
              <a:gd name="connsiteY94" fmla="*/ 4848770 h 5176789"/>
              <a:gd name="connsiteX95" fmla="*/ 5635111 w 12192000"/>
              <a:gd name="connsiteY95" fmla="*/ 4868888 h 5176789"/>
              <a:gd name="connsiteX96" fmla="*/ 5582652 w 12192000"/>
              <a:gd name="connsiteY96" fmla="*/ 4866836 h 5176789"/>
              <a:gd name="connsiteX97" fmla="*/ 5567213 w 12192000"/>
              <a:gd name="connsiteY97" fmla="*/ 4878769 h 5176789"/>
              <a:gd name="connsiteX98" fmla="*/ 5564659 w 12192000"/>
              <a:gd name="connsiteY98" fmla="*/ 4881042 h 5176789"/>
              <a:gd name="connsiteX99" fmla="*/ 5552102 w 12192000"/>
              <a:gd name="connsiteY99" fmla="*/ 4885426 h 5176789"/>
              <a:gd name="connsiteX100" fmla="*/ 5551475 w 12192000"/>
              <a:gd name="connsiteY100" fmla="*/ 4892560 h 5176789"/>
              <a:gd name="connsiteX101" fmla="*/ 5534664 w 12192000"/>
              <a:gd name="connsiteY101" fmla="*/ 4903385 h 5176789"/>
              <a:gd name="connsiteX102" fmla="*/ 5510737 w 12192000"/>
              <a:gd name="connsiteY102" fmla="*/ 4909807 h 5176789"/>
              <a:gd name="connsiteX103" fmla="*/ 5393901 w 12192000"/>
              <a:gd name="connsiteY103" fmla="*/ 4933709 h 5176789"/>
              <a:gd name="connsiteX104" fmla="*/ 5325782 w 12192000"/>
              <a:gd name="connsiteY104" fmla="*/ 4951789 h 5176789"/>
              <a:gd name="connsiteX105" fmla="*/ 5302703 w 12192000"/>
              <a:gd name="connsiteY105" fmla="*/ 4964590 h 5176789"/>
              <a:gd name="connsiteX106" fmla="*/ 5268591 w 12192000"/>
              <a:gd name="connsiteY106" fmla="*/ 4978479 h 5176789"/>
              <a:gd name="connsiteX107" fmla="*/ 5210559 w 12192000"/>
              <a:gd name="connsiteY107" fmla="*/ 5007585 h 5176789"/>
              <a:gd name="connsiteX108" fmla="*/ 5177597 w 12192000"/>
              <a:gd name="connsiteY108" fmla="*/ 5015926 h 5176789"/>
              <a:gd name="connsiteX109" fmla="*/ 5160569 w 12192000"/>
              <a:gd name="connsiteY109" fmla="*/ 5025681 h 5176789"/>
              <a:gd name="connsiteX110" fmla="*/ 5152748 w 12192000"/>
              <a:gd name="connsiteY110" fmla="*/ 5026569 h 5176789"/>
              <a:gd name="connsiteX111" fmla="*/ 5127678 w 12192000"/>
              <a:gd name="connsiteY111" fmla="*/ 5032947 h 5176789"/>
              <a:gd name="connsiteX112" fmla="*/ 5113147 w 12192000"/>
              <a:gd name="connsiteY112" fmla="*/ 5035818 h 5176789"/>
              <a:gd name="connsiteX113" fmla="*/ 5107301 w 12192000"/>
              <a:gd name="connsiteY113" fmla="*/ 5036672 h 5176789"/>
              <a:gd name="connsiteX114" fmla="*/ 5093215 w 12192000"/>
              <a:gd name="connsiteY114" fmla="*/ 5032880 h 5176789"/>
              <a:gd name="connsiteX115" fmla="*/ 5077058 w 12192000"/>
              <a:gd name="connsiteY115" fmla="*/ 5038681 h 5176789"/>
              <a:gd name="connsiteX116" fmla="*/ 5057349 w 12192000"/>
              <a:gd name="connsiteY116" fmla="*/ 5036015 h 5176789"/>
              <a:gd name="connsiteX117" fmla="*/ 5053945 w 12192000"/>
              <a:gd name="connsiteY117" fmla="*/ 5041952 h 5176789"/>
              <a:gd name="connsiteX118" fmla="*/ 5040021 w 12192000"/>
              <a:gd name="connsiteY118" fmla="*/ 5050052 h 5176789"/>
              <a:gd name="connsiteX119" fmla="*/ 5025913 w 12192000"/>
              <a:gd name="connsiteY119" fmla="*/ 5046535 h 5176789"/>
              <a:gd name="connsiteX120" fmla="*/ 4998218 w 12192000"/>
              <a:gd name="connsiteY120" fmla="*/ 5048065 h 5176789"/>
              <a:gd name="connsiteX121" fmla="*/ 4991008 w 12192000"/>
              <a:gd name="connsiteY121" fmla="*/ 5050439 h 5176789"/>
              <a:gd name="connsiteX122" fmla="*/ 4963503 w 12192000"/>
              <a:gd name="connsiteY122" fmla="*/ 5047575 h 5176789"/>
              <a:gd name="connsiteX123" fmla="*/ 4921053 w 12192000"/>
              <a:gd name="connsiteY123" fmla="*/ 5048925 h 5176789"/>
              <a:gd name="connsiteX124" fmla="*/ 4873420 w 12192000"/>
              <a:gd name="connsiteY124" fmla="*/ 5054929 h 5176789"/>
              <a:gd name="connsiteX125" fmla="*/ 4858825 w 12192000"/>
              <a:gd name="connsiteY125" fmla="*/ 5051329 h 5176789"/>
              <a:gd name="connsiteX126" fmla="*/ 4769340 w 12192000"/>
              <a:gd name="connsiteY126" fmla="*/ 5053090 h 5176789"/>
              <a:gd name="connsiteX127" fmla="*/ 4744152 w 12192000"/>
              <a:gd name="connsiteY127" fmla="*/ 5053391 h 5176789"/>
              <a:gd name="connsiteX128" fmla="*/ 4723556 w 12192000"/>
              <a:gd name="connsiteY128" fmla="*/ 5059633 h 5176789"/>
              <a:gd name="connsiteX129" fmla="*/ 4719699 w 12192000"/>
              <a:gd name="connsiteY129" fmla="*/ 5066298 h 5176789"/>
              <a:gd name="connsiteX130" fmla="*/ 4706016 w 12192000"/>
              <a:gd name="connsiteY130" fmla="*/ 5067422 h 5176789"/>
              <a:gd name="connsiteX131" fmla="*/ 4702593 w 12192000"/>
              <a:gd name="connsiteY131" fmla="*/ 5068973 h 5176789"/>
              <a:gd name="connsiteX132" fmla="*/ 4682766 w 12192000"/>
              <a:gd name="connsiteY132" fmla="*/ 5076609 h 5176789"/>
              <a:gd name="connsiteX133" fmla="*/ 4634960 w 12192000"/>
              <a:gd name="connsiteY133" fmla="*/ 5061852 h 5176789"/>
              <a:gd name="connsiteX134" fmla="*/ 4580645 w 12192000"/>
              <a:gd name="connsiteY134" fmla="*/ 5069246 h 5176789"/>
              <a:gd name="connsiteX135" fmla="*/ 4368005 w 12192000"/>
              <a:gd name="connsiteY135" fmla="*/ 5057426 h 5176789"/>
              <a:gd name="connsiteX136" fmla="*/ 4339489 w 12192000"/>
              <a:gd name="connsiteY136" fmla="*/ 5080858 h 5176789"/>
              <a:gd name="connsiteX137" fmla="*/ 4253895 w 12192000"/>
              <a:gd name="connsiteY137" fmla="*/ 5085008 h 5176789"/>
              <a:gd name="connsiteX138" fmla="*/ 4082432 w 12192000"/>
              <a:gd name="connsiteY138" fmla="*/ 5176339 h 5176789"/>
              <a:gd name="connsiteX139" fmla="*/ 3911296 w 12192000"/>
              <a:gd name="connsiteY139" fmla="*/ 5035663 h 5176789"/>
              <a:gd name="connsiteX140" fmla="*/ 3895182 w 12192000"/>
              <a:gd name="connsiteY140" fmla="*/ 5030229 h 5176789"/>
              <a:gd name="connsiteX141" fmla="*/ 3870866 w 12192000"/>
              <a:gd name="connsiteY141" fmla="*/ 5023753 h 5176789"/>
              <a:gd name="connsiteX142" fmla="*/ 3865913 w 12192000"/>
              <a:gd name="connsiteY142" fmla="*/ 5025143 h 5176789"/>
              <a:gd name="connsiteX143" fmla="*/ 3828606 w 12192000"/>
              <a:gd name="connsiteY143" fmla="*/ 5019426 h 5176789"/>
              <a:gd name="connsiteX144" fmla="*/ 3827901 w 12192000"/>
              <a:gd name="connsiteY144" fmla="*/ 5020583 h 5176789"/>
              <a:gd name="connsiteX145" fmla="*/ 3816543 w 12192000"/>
              <a:gd name="connsiteY145" fmla="*/ 5024366 h 5176789"/>
              <a:gd name="connsiteX146" fmla="*/ 3795278 w 12192000"/>
              <a:gd name="connsiteY146" fmla="*/ 5028779 h 5176789"/>
              <a:gd name="connsiteX147" fmla="*/ 3743858 w 12192000"/>
              <a:gd name="connsiteY147" fmla="*/ 5054237 h 5176789"/>
              <a:gd name="connsiteX148" fmla="*/ 3704945 w 12192000"/>
              <a:gd name="connsiteY148" fmla="*/ 5048413 h 5176789"/>
              <a:gd name="connsiteX149" fmla="*/ 3696992 w 12192000"/>
              <a:gd name="connsiteY149" fmla="*/ 5047914 h 5176789"/>
              <a:gd name="connsiteX150" fmla="*/ 3696780 w 12192000"/>
              <a:gd name="connsiteY150" fmla="*/ 5048181 h 5176789"/>
              <a:gd name="connsiteX151" fmla="*/ 3688290 w 12192000"/>
              <a:gd name="connsiteY151" fmla="*/ 5048204 h 5176789"/>
              <a:gd name="connsiteX152" fmla="*/ 3682486 w 12192000"/>
              <a:gd name="connsiteY152" fmla="*/ 5047000 h 5176789"/>
              <a:gd name="connsiteX153" fmla="*/ 3667056 w 12192000"/>
              <a:gd name="connsiteY153" fmla="*/ 5046030 h 5176789"/>
              <a:gd name="connsiteX154" fmla="*/ 3661403 w 12192000"/>
              <a:gd name="connsiteY154" fmla="*/ 5047537 h 5176789"/>
              <a:gd name="connsiteX155" fmla="*/ 3658673 w 12192000"/>
              <a:gd name="connsiteY155" fmla="*/ 5050790 h 5176789"/>
              <a:gd name="connsiteX156" fmla="*/ 3657333 w 12192000"/>
              <a:gd name="connsiteY156" fmla="*/ 5050325 h 5176789"/>
              <a:gd name="connsiteX157" fmla="*/ 3626778 w 12192000"/>
              <a:gd name="connsiteY157" fmla="*/ 5057882 h 5176789"/>
              <a:gd name="connsiteX158" fmla="*/ 3560067 w 12192000"/>
              <a:gd name="connsiteY158" fmla="*/ 5064266 h 5176789"/>
              <a:gd name="connsiteX159" fmla="*/ 3522641 w 12192000"/>
              <a:gd name="connsiteY159" fmla="*/ 5063654 h 5176789"/>
              <a:gd name="connsiteX160" fmla="*/ 3419275 w 12192000"/>
              <a:gd name="connsiteY160" fmla="*/ 5066646 h 5176789"/>
              <a:gd name="connsiteX161" fmla="*/ 3314869 w 12192000"/>
              <a:gd name="connsiteY161" fmla="*/ 5073197 h 5176789"/>
              <a:gd name="connsiteX162" fmla="*/ 3259088 w 12192000"/>
              <a:gd name="connsiteY162" fmla="*/ 5096363 h 5176789"/>
              <a:gd name="connsiteX163" fmla="*/ 3253104 w 12192000"/>
              <a:gd name="connsiteY163" fmla="*/ 5096785 h 5176789"/>
              <a:gd name="connsiteX164" fmla="*/ 3238751 w 12192000"/>
              <a:gd name="connsiteY164" fmla="*/ 5092996 h 5176789"/>
              <a:gd name="connsiteX165" fmla="*/ 3233681 w 12192000"/>
              <a:gd name="connsiteY165" fmla="*/ 5090758 h 5176789"/>
              <a:gd name="connsiteX166" fmla="*/ 3225562 w 12192000"/>
              <a:gd name="connsiteY166" fmla="*/ 5089215 h 5176789"/>
              <a:gd name="connsiteX167" fmla="*/ 3225260 w 12192000"/>
              <a:gd name="connsiteY167" fmla="*/ 5089437 h 5176789"/>
              <a:gd name="connsiteX168" fmla="*/ 3217859 w 12192000"/>
              <a:gd name="connsiteY168" fmla="*/ 5087484 h 5176789"/>
              <a:gd name="connsiteX169" fmla="*/ 3182980 w 12192000"/>
              <a:gd name="connsiteY169" fmla="*/ 5074650 h 5176789"/>
              <a:gd name="connsiteX170" fmla="*/ 3055081 w 12192000"/>
              <a:gd name="connsiteY170" fmla="*/ 5080424 h 5176789"/>
              <a:gd name="connsiteX171" fmla="*/ 3049807 w 12192000"/>
              <a:gd name="connsiteY171" fmla="*/ 5080860 h 5176789"/>
              <a:gd name="connsiteX172" fmla="*/ 3029122 w 12192000"/>
              <a:gd name="connsiteY172" fmla="*/ 5070085 h 5176789"/>
              <a:gd name="connsiteX173" fmla="*/ 3017862 w 12192000"/>
              <a:gd name="connsiteY173" fmla="*/ 5065942 h 5176789"/>
              <a:gd name="connsiteX174" fmla="*/ 3015868 w 12192000"/>
              <a:gd name="connsiteY174" fmla="*/ 5061832 h 5176789"/>
              <a:gd name="connsiteX175" fmla="*/ 2998644 w 12192000"/>
              <a:gd name="connsiteY175" fmla="*/ 5057210 h 5176789"/>
              <a:gd name="connsiteX176" fmla="*/ 2996219 w 12192000"/>
              <a:gd name="connsiteY176" fmla="*/ 5057788 h 5176789"/>
              <a:gd name="connsiteX177" fmla="*/ 2983676 w 12192000"/>
              <a:gd name="connsiteY177" fmla="*/ 5049852 h 5176789"/>
              <a:gd name="connsiteX178" fmla="*/ 2903609 w 12192000"/>
              <a:gd name="connsiteY178" fmla="*/ 4998457 h 5176789"/>
              <a:gd name="connsiteX179" fmla="*/ 2758830 w 12192000"/>
              <a:gd name="connsiteY179" fmla="*/ 4974760 h 5176789"/>
              <a:gd name="connsiteX180" fmla="*/ 2532669 w 12192000"/>
              <a:gd name="connsiteY180" fmla="*/ 4940573 h 5176789"/>
              <a:gd name="connsiteX181" fmla="*/ 2389931 w 12192000"/>
              <a:gd name="connsiteY181" fmla="*/ 4905785 h 5176789"/>
              <a:gd name="connsiteX182" fmla="*/ 2335186 w 12192000"/>
              <a:gd name="connsiteY182" fmla="*/ 4902957 h 5176789"/>
              <a:gd name="connsiteX183" fmla="*/ 2273393 w 12192000"/>
              <a:gd name="connsiteY183" fmla="*/ 4883565 h 5176789"/>
              <a:gd name="connsiteX184" fmla="*/ 2269523 w 12192000"/>
              <a:gd name="connsiteY184" fmla="*/ 4884442 h 5176789"/>
              <a:gd name="connsiteX185" fmla="*/ 2256015 w 12192000"/>
              <a:gd name="connsiteY185" fmla="*/ 4883014 h 5176789"/>
              <a:gd name="connsiteX186" fmla="*/ 2249731 w 12192000"/>
              <a:gd name="connsiteY186" fmla="*/ 4888778 h 5176789"/>
              <a:gd name="connsiteX187" fmla="*/ 2227629 w 12192000"/>
              <a:gd name="connsiteY187" fmla="*/ 4891047 h 5176789"/>
              <a:gd name="connsiteX188" fmla="*/ 2203460 w 12192000"/>
              <a:gd name="connsiteY188" fmla="*/ 4886696 h 5176789"/>
              <a:gd name="connsiteX189" fmla="*/ 2091528 w 12192000"/>
              <a:gd name="connsiteY189" fmla="*/ 4859155 h 5176789"/>
              <a:gd name="connsiteX190" fmla="*/ 2022901 w 12192000"/>
              <a:gd name="connsiteY190" fmla="*/ 4846594 h 5176789"/>
              <a:gd name="connsiteX191" fmla="*/ 1994227 w 12192000"/>
              <a:gd name="connsiteY191" fmla="*/ 4847973 h 5176789"/>
              <a:gd name="connsiteX192" fmla="*/ 1955936 w 12192000"/>
              <a:gd name="connsiteY192" fmla="*/ 4845765 h 5176789"/>
              <a:gd name="connsiteX193" fmla="*/ 1741924 w 12192000"/>
              <a:gd name="connsiteY193" fmla="*/ 4808054 h 5176789"/>
              <a:gd name="connsiteX194" fmla="*/ 1734410 w 12192000"/>
              <a:gd name="connsiteY194" fmla="*/ 4811675 h 5176789"/>
              <a:gd name="connsiteX195" fmla="*/ 1691423 w 12192000"/>
              <a:gd name="connsiteY195" fmla="*/ 4802777 h 5176789"/>
              <a:gd name="connsiteX196" fmla="*/ 1554504 w 12192000"/>
              <a:gd name="connsiteY196" fmla="*/ 4739985 h 5176789"/>
              <a:gd name="connsiteX197" fmla="*/ 1470119 w 12192000"/>
              <a:gd name="connsiteY197" fmla="*/ 4723470 h 5176789"/>
              <a:gd name="connsiteX198" fmla="*/ 1437967 w 12192000"/>
              <a:gd name="connsiteY198" fmla="*/ 4722710 h 5176789"/>
              <a:gd name="connsiteX199" fmla="*/ 1295869 w 12192000"/>
              <a:gd name="connsiteY199" fmla="*/ 4726175 h 5176789"/>
              <a:gd name="connsiteX200" fmla="*/ 1292949 w 12192000"/>
              <a:gd name="connsiteY200" fmla="*/ 4684615 h 5176789"/>
              <a:gd name="connsiteX201" fmla="*/ 1244908 w 12192000"/>
              <a:gd name="connsiteY201" fmla="*/ 4706993 h 5176789"/>
              <a:gd name="connsiteX202" fmla="*/ 1171266 w 12192000"/>
              <a:gd name="connsiteY202" fmla="*/ 4706535 h 5176789"/>
              <a:gd name="connsiteX203" fmla="*/ 1160868 w 12192000"/>
              <a:gd name="connsiteY203" fmla="*/ 4701936 h 5176789"/>
              <a:gd name="connsiteX204" fmla="*/ 1147599 w 12192000"/>
              <a:gd name="connsiteY204" fmla="*/ 4714833 h 5176789"/>
              <a:gd name="connsiteX205" fmla="*/ 1119603 w 12192000"/>
              <a:gd name="connsiteY205" fmla="*/ 4721303 h 5176789"/>
              <a:gd name="connsiteX206" fmla="*/ 997851 w 12192000"/>
              <a:gd name="connsiteY206" fmla="*/ 4722336 h 5176789"/>
              <a:gd name="connsiteX207" fmla="*/ 976455 w 12192000"/>
              <a:gd name="connsiteY207" fmla="*/ 4726407 h 5176789"/>
              <a:gd name="connsiteX208" fmla="*/ 949939 w 12192000"/>
              <a:gd name="connsiteY208" fmla="*/ 4719699 h 5176789"/>
              <a:gd name="connsiteX209" fmla="*/ 894148 w 12192000"/>
              <a:gd name="connsiteY209" fmla="*/ 4710406 h 5176789"/>
              <a:gd name="connsiteX210" fmla="*/ 857990 w 12192000"/>
              <a:gd name="connsiteY210" fmla="*/ 4696844 h 5176789"/>
              <a:gd name="connsiteX211" fmla="*/ 848649 w 12192000"/>
              <a:gd name="connsiteY211" fmla="*/ 4704021 h 5176789"/>
              <a:gd name="connsiteX212" fmla="*/ 826436 w 12192000"/>
              <a:gd name="connsiteY212" fmla="*/ 4707421 h 5176789"/>
              <a:gd name="connsiteX213" fmla="*/ 733052 w 12192000"/>
              <a:gd name="connsiteY213" fmla="*/ 4701884 h 5176789"/>
              <a:gd name="connsiteX214" fmla="*/ 716185 w 12192000"/>
              <a:gd name="connsiteY214" fmla="*/ 4648168 h 5176789"/>
              <a:gd name="connsiteX215" fmla="*/ 582722 w 12192000"/>
              <a:gd name="connsiteY215" fmla="*/ 4658637 h 5176789"/>
              <a:gd name="connsiteX216" fmla="*/ 581118 w 12192000"/>
              <a:gd name="connsiteY216" fmla="*/ 4654120 h 5176789"/>
              <a:gd name="connsiteX217" fmla="*/ 546453 w 12192000"/>
              <a:gd name="connsiteY217" fmla="*/ 4652542 h 5176789"/>
              <a:gd name="connsiteX218" fmla="*/ 536773 w 12192000"/>
              <a:gd name="connsiteY218" fmla="*/ 4644609 h 5176789"/>
              <a:gd name="connsiteX219" fmla="*/ 388896 w 12192000"/>
              <a:gd name="connsiteY219" fmla="*/ 4619173 h 5176789"/>
              <a:gd name="connsiteX220" fmla="*/ 366479 w 12192000"/>
              <a:gd name="connsiteY220" fmla="*/ 4618896 h 5176789"/>
              <a:gd name="connsiteX221" fmla="*/ 342781 w 12192000"/>
              <a:gd name="connsiteY221" fmla="*/ 4601239 h 5176789"/>
              <a:gd name="connsiteX222" fmla="*/ 255925 w 12192000"/>
              <a:gd name="connsiteY222" fmla="*/ 4598685 h 5176789"/>
              <a:gd name="connsiteX223" fmla="*/ 226919 w 12192000"/>
              <a:gd name="connsiteY223" fmla="*/ 4598460 h 5176789"/>
              <a:gd name="connsiteX224" fmla="*/ 213925 w 12192000"/>
              <a:gd name="connsiteY224" fmla="*/ 4597783 h 5176789"/>
              <a:gd name="connsiteX225" fmla="*/ 215196 w 12192000"/>
              <a:gd name="connsiteY225" fmla="*/ 4588576 h 5176789"/>
              <a:gd name="connsiteX226" fmla="*/ 180214 w 12192000"/>
              <a:gd name="connsiteY226" fmla="*/ 4583701 h 5176789"/>
              <a:gd name="connsiteX227" fmla="*/ 83203 w 12192000"/>
              <a:gd name="connsiteY227" fmla="*/ 4531664 h 5176789"/>
              <a:gd name="connsiteX228" fmla="*/ 4106 w 12192000"/>
              <a:gd name="connsiteY228" fmla="*/ 4517202 h 5176789"/>
              <a:gd name="connsiteX229" fmla="*/ 0 w 12192000"/>
              <a:gd name="connsiteY229" fmla="*/ 4516084 h 5176789"/>
              <a:gd name="connsiteX230" fmla="*/ 0 w 12192000"/>
              <a:gd name="connsiteY230" fmla="*/ 0 h 5176789"/>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136936 w 12192000"/>
              <a:gd name="connsiteY90" fmla="*/ 4758246 h 5096785"/>
              <a:gd name="connsiteX91" fmla="*/ 5988578 w 12192000"/>
              <a:gd name="connsiteY91" fmla="*/ 4754427 h 5096785"/>
              <a:gd name="connsiteX92" fmla="*/ 5908701 w 12192000"/>
              <a:gd name="connsiteY92" fmla="*/ 4779160 h 5096785"/>
              <a:gd name="connsiteX93" fmla="*/ 5892219 w 12192000"/>
              <a:gd name="connsiteY93" fmla="*/ 4807892 h 5096785"/>
              <a:gd name="connsiteX94" fmla="*/ 5683612 w 12192000"/>
              <a:gd name="connsiteY94" fmla="*/ 4848770 h 5096785"/>
              <a:gd name="connsiteX95" fmla="*/ 5635111 w 12192000"/>
              <a:gd name="connsiteY95" fmla="*/ 4868888 h 5096785"/>
              <a:gd name="connsiteX96" fmla="*/ 5582652 w 12192000"/>
              <a:gd name="connsiteY96" fmla="*/ 4866836 h 5096785"/>
              <a:gd name="connsiteX97" fmla="*/ 5567213 w 12192000"/>
              <a:gd name="connsiteY97" fmla="*/ 4878769 h 5096785"/>
              <a:gd name="connsiteX98" fmla="*/ 5564659 w 12192000"/>
              <a:gd name="connsiteY98" fmla="*/ 4881042 h 5096785"/>
              <a:gd name="connsiteX99" fmla="*/ 5552102 w 12192000"/>
              <a:gd name="connsiteY99" fmla="*/ 4885426 h 5096785"/>
              <a:gd name="connsiteX100" fmla="*/ 5551475 w 12192000"/>
              <a:gd name="connsiteY100" fmla="*/ 4892560 h 5096785"/>
              <a:gd name="connsiteX101" fmla="*/ 5534664 w 12192000"/>
              <a:gd name="connsiteY101" fmla="*/ 4903385 h 5096785"/>
              <a:gd name="connsiteX102" fmla="*/ 5510737 w 12192000"/>
              <a:gd name="connsiteY102" fmla="*/ 4909807 h 5096785"/>
              <a:gd name="connsiteX103" fmla="*/ 5393901 w 12192000"/>
              <a:gd name="connsiteY103" fmla="*/ 4933709 h 5096785"/>
              <a:gd name="connsiteX104" fmla="*/ 5325782 w 12192000"/>
              <a:gd name="connsiteY104" fmla="*/ 4951789 h 5096785"/>
              <a:gd name="connsiteX105" fmla="*/ 5302703 w 12192000"/>
              <a:gd name="connsiteY105" fmla="*/ 4964590 h 5096785"/>
              <a:gd name="connsiteX106" fmla="*/ 5268591 w 12192000"/>
              <a:gd name="connsiteY106" fmla="*/ 4978479 h 5096785"/>
              <a:gd name="connsiteX107" fmla="*/ 5210559 w 12192000"/>
              <a:gd name="connsiteY107" fmla="*/ 5007585 h 5096785"/>
              <a:gd name="connsiteX108" fmla="*/ 5177597 w 12192000"/>
              <a:gd name="connsiteY108" fmla="*/ 5015926 h 5096785"/>
              <a:gd name="connsiteX109" fmla="*/ 5160569 w 12192000"/>
              <a:gd name="connsiteY109" fmla="*/ 5025681 h 5096785"/>
              <a:gd name="connsiteX110" fmla="*/ 5152748 w 12192000"/>
              <a:gd name="connsiteY110" fmla="*/ 5026569 h 5096785"/>
              <a:gd name="connsiteX111" fmla="*/ 5127678 w 12192000"/>
              <a:gd name="connsiteY111" fmla="*/ 5032947 h 5096785"/>
              <a:gd name="connsiteX112" fmla="*/ 5113147 w 12192000"/>
              <a:gd name="connsiteY112" fmla="*/ 5035818 h 5096785"/>
              <a:gd name="connsiteX113" fmla="*/ 5107301 w 12192000"/>
              <a:gd name="connsiteY113" fmla="*/ 5036672 h 5096785"/>
              <a:gd name="connsiteX114" fmla="*/ 5093215 w 12192000"/>
              <a:gd name="connsiteY114" fmla="*/ 5032880 h 5096785"/>
              <a:gd name="connsiteX115" fmla="*/ 5077058 w 12192000"/>
              <a:gd name="connsiteY115" fmla="*/ 5038681 h 5096785"/>
              <a:gd name="connsiteX116" fmla="*/ 5057349 w 12192000"/>
              <a:gd name="connsiteY116" fmla="*/ 5036015 h 5096785"/>
              <a:gd name="connsiteX117" fmla="*/ 5053945 w 12192000"/>
              <a:gd name="connsiteY117" fmla="*/ 5041952 h 5096785"/>
              <a:gd name="connsiteX118" fmla="*/ 5040021 w 12192000"/>
              <a:gd name="connsiteY118" fmla="*/ 5050052 h 5096785"/>
              <a:gd name="connsiteX119" fmla="*/ 5025913 w 12192000"/>
              <a:gd name="connsiteY119" fmla="*/ 5046535 h 5096785"/>
              <a:gd name="connsiteX120" fmla="*/ 4998218 w 12192000"/>
              <a:gd name="connsiteY120" fmla="*/ 5048065 h 5096785"/>
              <a:gd name="connsiteX121" fmla="*/ 4991008 w 12192000"/>
              <a:gd name="connsiteY121" fmla="*/ 5050439 h 5096785"/>
              <a:gd name="connsiteX122" fmla="*/ 4963503 w 12192000"/>
              <a:gd name="connsiteY122" fmla="*/ 5047575 h 5096785"/>
              <a:gd name="connsiteX123" fmla="*/ 4921053 w 12192000"/>
              <a:gd name="connsiteY123" fmla="*/ 5048925 h 5096785"/>
              <a:gd name="connsiteX124" fmla="*/ 4873420 w 12192000"/>
              <a:gd name="connsiteY124" fmla="*/ 5054929 h 5096785"/>
              <a:gd name="connsiteX125" fmla="*/ 4858825 w 12192000"/>
              <a:gd name="connsiteY125" fmla="*/ 5051329 h 5096785"/>
              <a:gd name="connsiteX126" fmla="*/ 4769340 w 12192000"/>
              <a:gd name="connsiteY126" fmla="*/ 5053090 h 5096785"/>
              <a:gd name="connsiteX127" fmla="*/ 4744152 w 12192000"/>
              <a:gd name="connsiteY127" fmla="*/ 5053391 h 5096785"/>
              <a:gd name="connsiteX128" fmla="*/ 4723556 w 12192000"/>
              <a:gd name="connsiteY128" fmla="*/ 5059633 h 5096785"/>
              <a:gd name="connsiteX129" fmla="*/ 4719699 w 12192000"/>
              <a:gd name="connsiteY129" fmla="*/ 5066298 h 5096785"/>
              <a:gd name="connsiteX130" fmla="*/ 4706016 w 12192000"/>
              <a:gd name="connsiteY130" fmla="*/ 5067422 h 5096785"/>
              <a:gd name="connsiteX131" fmla="*/ 4702593 w 12192000"/>
              <a:gd name="connsiteY131" fmla="*/ 5068973 h 5096785"/>
              <a:gd name="connsiteX132" fmla="*/ 4682766 w 12192000"/>
              <a:gd name="connsiteY132" fmla="*/ 5076609 h 5096785"/>
              <a:gd name="connsiteX133" fmla="*/ 4634960 w 12192000"/>
              <a:gd name="connsiteY133" fmla="*/ 5061852 h 5096785"/>
              <a:gd name="connsiteX134" fmla="*/ 4580645 w 12192000"/>
              <a:gd name="connsiteY134" fmla="*/ 5069246 h 5096785"/>
              <a:gd name="connsiteX135" fmla="*/ 4368005 w 12192000"/>
              <a:gd name="connsiteY135" fmla="*/ 5057426 h 5096785"/>
              <a:gd name="connsiteX136" fmla="*/ 4339489 w 12192000"/>
              <a:gd name="connsiteY136" fmla="*/ 5080858 h 5096785"/>
              <a:gd name="connsiteX137" fmla="*/ 4253895 w 12192000"/>
              <a:gd name="connsiteY137" fmla="*/ 5085008 h 5096785"/>
              <a:gd name="connsiteX138" fmla="*/ 4130140 w 12192000"/>
              <a:gd name="connsiteY138" fmla="*/ 5057070 h 5096785"/>
              <a:gd name="connsiteX139" fmla="*/ 3911296 w 12192000"/>
              <a:gd name="connsiteY139" fmla="*/ 5035663 h 5096785"/>
              <a:gd name="connsiteX140" fmla="*/ 3895182 w 12192000"/>
              <a:gd name="connsiteY140" fmla="*/ 5030229 h 5096785"/>
              <a:gd name="connsiteX141" fmla="*/ 3870866 w 12192000"/>
              <a:gd name="connsiteY141" fmla="*/ 5023753 h 5096785"/>
              <a:gd name="connsiteX142" fmla="*/ 3865913 w 12192000"/>
              <a:gd name="connsiteY142" fmla="*/ 5025143 h 5096785"/>
              <a:gd name="connsiteX143" fmla="*/ 3828606 w 12192000"/>
              <a:gd name="connsiteY143" fmla="*/ 5019426 h 5096785"/>
              <a:gd name="connsiteX144" fmla="*/ 3827901 w 12192000"/>
              <a:gd name="connsiteY144" fmla="*/ 5020583 h 5096785"/>
              <a:gd name="connsiteX145" fmla="*/ 3816543 w 12192000"/>
              <a:gd name="connsiteY145" fmla="*/ 5024366 h 5096785"/>
              <a:gd name="connsiteX146" fmla="*/ 3795278 w 12192000"/>
              <a:gd name="connsiteY146" fmla="*/ 5028779 h 5096785"/>
              <a:gd name="connsiteX147" fmla="*/ 3743858 w 12192000"/>
              <a:gd name="connsiteY147" fmla="*/ 5054237 h 5096785"/>
              <a:gd name="connsiteX148" fmla="*/ 3704945 w 12192000"/>
              <a:gd name="connsiteY148" fmla="*/ 5048413 h 5096785"/>
              <a:gd name="connsiteX149" fmla="*/ 3696992 w 12192000"/>
              <a:gd name="connsiteY149" fmla="*/ 5047914 h 5096785"/>
              <a:gd name="connsiteX150" fmla="*/ 3696780 w 12192000"/>
              <a:gd name="connsiteY150" fmla="*/ 5048181 h 5096785"/>
              <a:gd name="connsiteX151" fmla="*/ 3688290 w 12192000"/>
              <a:gd name="connsiteY151" fmla="*/ 5048204 h 5096785"/>
              <a:gd name="connsiteX152" fmla="*/ 3682486 w 12192000"/>
              <a:gd name="connsiteY152" fmla="*/ 5047000 h 5096785"/>
              <a:gd name="connsiteX153" fmla="*/ 3667056 w 12192000"/>
              <a:gd name="connsiteY153" fmla="*/ 5046030 h 5096785"/>
              <a:gd name="connsiteX154" fmla="*/ 3661403 w 12192000"/>
              <a:gd name="connsiteY154" fmla="*/ 5047537 h 5096785"/>
              <a:gd name="connsiteX155" fmla="*/ 3658673 w 12192000"/>
              <a:gd name="connsiteY155" fmla="*/ 5050790 h 5096785"/>
              <a:gd name="connsiteX156" fmla="*/ 3657333 w 12192000"/>
              <a:gd name="connsiteY156" fmla="*/ 5050325 h 5096785"/>
              <a:gd name="connsiteX157" fmla="*/ 3626778 w 12192000"/>
              <a:gd name="connsiteY157" fmla="*/ 5057882 h 5096785"/>
              <a:gd name="connsiteX158" fmla="*/ 3560067 w 12192000"/>
              <a:gd name="connsiteY158" fmla="*/ 5064266 h 5096785"/>
              <a:gd name="connsiteX159" fmla="*/ 3522641 w 12192000"/>
              <a:gd name="connsiteY159" fmla="*/ 5063654 h 5096785"/>
              <a:gd name="connsiteX160" fmla="*/ 3419275 w 12192000"/>
              <a:gd name="connsiteY160" fmla="*/ 5066646 h 5096785"/>
              <a:gd name="connsiteX161" fmla="*/ 3314869 w 12192000"/>
              <a:gd name="connsiteY161" fmla="*/ 5073197 h 5096785"/>
              <a:gd name="connsiteX162" fmla="*/ 3259088 w 12192000"/>
              <a:gd name="connsiteY162" fmla="*/ 5096363 h 5096785"/>
              <a:gd name="connsiteX163" fmla="*/ 3253104 w 12192000"/>
              <a:gd name="connsiteY163" fmla="*/ 5096785 h 5096785"/>
              <a:gd name="connsiteX164" fmla="*/ 3238751 w 12192000"/>
              <a:gd name="connsiteY164" fmla="*/ 5092996 h 5096785"/>
              <a:gd name="connsiteX165" fmla="*/ 3233681 w 12192000"/>
              <a:gd name="connsiteY165" fmla="*/ 5090758 h 5096785"/>
              <a:gd name="connsiteX166" fmla="*/ 3225562 w 12192000"/>
              <a:gd name="connsiteY166" fmla="*/ 5089215 h 5096785"/>
              <a:gd name="connsiteX167" fmla="*/ 3225260 w 12192000"/>
              <a:gd name="connsiteY167" fmla="*/ 5089437 h 5096785"/>
              <a:gd name="connsiteX168" fmla="*/ 3217859 w 12192000"/>
              <a:gd name="connsiteY168" fmla="*/ 5087484 h 5096785"/>
              <a:gd name="connsiteX169" fmla="*/ 3182980 w 12192000"/>
              <a:gd name="connsiteY169" fmla="*/ 5074650 h 5096785"/>
              <a:gd name="connsiteX170" fmla="*/ 3055081 w 12192000"/>
              <a:gd name="connsiteY170" fmla="*/ 5080424 h 5096785"/>
              <a:gd name="connsiteX171" fmla="*/ 3049807 w 12192000"/>
              <a:gd name="connsiteY171" fmla="*/ 5080860 h 5096785"/>
              <a:gd name="connsiteX172" fmla="*/ 3029122 w 12192000"/>
              <a:gd name="connsiteY172" fmla="*/ 5070085 h 5096785"/>
              <a:gd name="connsiteX173" fmla="*/ 3017862 w 12192000"/>
              <a:gd name="connsiteY173" fmla="*/ 5065942 h 5096785"/>
              <a:gd name="connsiteX174" fmla="*/ 3015868 w 12192000"/>
              <a:gd name="connsiteY174" fmla="*/ 5061832 h 5096785"/>
              <a:gd name="connsiteX175" fmla="*/ 2998644 w 12192000"/>
              <a:gd name="connsiteY175" fmla="*/ 5057210 h 5096785"/>
              <a:gd name="connsiteX176" fmla="*/ 2996219 w 12192000"/>
              <a:gd name="connsiteY176" fmla="*/ 5057788 h 5096785"/>
              <a:gd name="connsiteX177" fmla="*/ 2983676 w 12192000"/>
              <a:gd name="connsiteY177" fmla="*/ 5049852 h 5096785"/>
              <a:gd name="connsiteX178" fmla="*/ 2903609 w 12192000"/>
              <a:gd name="connsiteY178" fmla="*/ 4998457 h 5096785"/>
              <a:gd name="connsiteX179" fmla="*/ 2758830 w 12192000"/>
              <a:gd name="connsiteY179" fmla="*/ 4974760 h 5096785"/>
              <a:gd name="connsiteX180" fmla="*/ 2532669 w 12192000"/>
              <a:gd name="connsiteY180" fmla="*/ 4940573 h 5096785"/>
              <a:gd name="connsiteX181" fmla="*/ 2389931 w 12192000"/>
              <a:gd name="connsiteY181" fmla="*/ 4905785 h 5096785"/>
              <a:gd name="connsiteX182" fmla="*/ 2335186 w 12192000"/>
              <a:gd name="connsiteY182" fmla="*/ 4902957 h 5096785"/>
              <a:gd name="connsiteX183" fmla="*/ 2273393 w 12192000"/>
              <a:gd name="connsiteY183" fmla="*/ 4883565 h 5096785"/>
              <a:gd name="connsiteX184" fmla="*/ 2269523 w 12192000"/>
              <a:gd name="connsiteY184" fmla="*/ 4884442 h 5096785"/>
              <a:gd name="connsiteX185" fmla="*/ 2256015 w 12192000"/>
              <a:gd name="connsiteY185" fmla="*/ 4883014 h 5096785"/>
              <a:gd name="connsiteX186" fmla="*/ 2249731 w 12192000"/>
              <a:gd name="connsiteY186" fmla="*/ 4888778 h 5096785"/>
              <a:gd name="connsiteX187" fmla="*/ 2227629 w 12192000"/>
              <a:gd name="connsiteY187" fmla="*/ 4891047 h 5096785"/>
              <a:gd name="connsiteX188" fmla="*/ 2203460 w 12192000"/>
              <a:gd name="connsiteY188" fmla="*/ 4886696 h 5096785"/>
              <a:gd name="connsiteX189" fmla="*/ 2091528 w 12192000"/>
              <a:gd name="connsiteY189" fmla="*/ 4859155 h 5096785"/>
              <a:gd name="connsiteX190" fmla="*/ 2022901 w 12192000"/>
              <a:gd name="connsiteY190" fmla="*/ 4846594 h 5096785"/>
              <a:gd name="connsiteX191" fmla="*/ 1994227 w 12192000"/>
              <a:gd name="connsiteY191" fmla="*/ 4847973 h 5096785"/>
              <a:gd name="connsiteX192" fmla="*/ 1955936 w 12192000"/>
              <a:gd name="connsiteY192" fmla="*/ 4845765 h 5096785"/>
              <a:gd name="connsiteX193" fmla="*/ 1741924 w 12192000"/>
              <a:gd name="connsiteY193" fmla="*/ 4808054 h 5096785"/>
              <a:gd name="connsiteX194" fmla="*/ 1734410 w 12192000"/>
              <a:gd name="connsiteY194" fmla="*/ 4811675 h 5096785"/>
              <a:gd name="connsiteX195" fmla="*/ 1691423 w 12192000"/>
              <a:gd name="connsiteY195" fmla="*/ 4802777 h 5096785"/>
              <a:gd name="connsiteX196" fmla="*/ 1554504 w 12192000"/>
              <a:gd name="connsiteY196" fmla="*/ 4739985 h 5096785"/>
              <a:gd name="connsiteX197" fmla="*/ 1470119 w 12192000"/>
              <a:gd name="connsiteY197" fmla="*/ 4723470 h 5096785"/>
              <a:gd name="connsiteX198" fmla="*/ 1437967 w 12192000"/>
              <a:gd name="connsiteY198" fmla="*/ 4722710 h 5096785"/>
              <a:gd name="connsiteX199" fmla="*/ 1295869 w 12192000"/>
              <a:gd name="connsiteY199" fmla="*/ 4726175 h 5096785"/>
              <a:gd name="connsiteX200" fmla="*/ 1292949 w 12192000"/>
              <a:gd name="connsiteY200" fmla="*/ 4684615 h 5096785"/>
              <a:gd name="connsiteX201" fmla="*/ 1244908 w 12192000"/>
              <a:gd name="connsiteY201" fmla="*/ 4706993 h 5096785"/>
              <a:gd name="connsiteX202" fmla="*/ 1171266 w 12192000"/>
              <a:gd name="connsiteY202" fmla="*/ 4706535 h 5096785"/>
              <a:gd name="connsiteX203" fmla="*/ 1160868 w 12192000"/>
              <a:gd name="connsiteY203" fmla="*/ 4701936 h 5096785"/>
              <a:gd name="connsiteX204" fmla="*/ 1147599 w 12192000"/>
              <a:gd name="connsiteY204" fmla="*/ 4714833 h 5096785"/>
              <a:gd name="connsiteX205" fmla="*/ 1119603 w 12192000"/>
              <a:gd name="connsiteY205" fmla="*/ 4721303 h 5096785"/>
              <a:gd name="connsiteX206" fmla="*/ 997851 w 12192000"/>
              <a:gd name="connsiteY206" fmla="*/ 4722336 h 5096785"/>
              <a:gd name="connsiteX207" fmla="*/ 976455 w 12192000"/>
              <a:gd name="connsiteY207" fmla="*/ 4726407 h 5096785"/>
              <a:gd name="connsiteX208" fmla="*/ 949939 w 12192000"/>
              <a:gd name="connsiteY208" fmla="*/ 4719699 h 5096785"/>
              <a:gd name="connsiteX209" fmla="*/ 894148 w 12192000"/>
              <a:gd name="connsiteY209" fmla="*/ 4710406 h 5096785"/>
              <a:gd name="connsiteX210" fmla="*/ 857990 w 12192000"/>
              <a:gd name="connsiteY210" fmla="*/ 4696844 h 5096785"/>
              <a:gd name="connsiteX211" fmla="*/ 848649 w 12192000"/>
              <a:gd name="connsiteY211" fmla="*/ 4704021 h 5096785"/>
              <a:gd name="connsiteX212" fmla="*/ 826436 w 12192000"/>
              <a:gd name="connsiteY212" fmla="*/ 4707421 h 5096785"/>
              <a:gd name="connsiteX213" fmla="*/ 733052 w 12192000"/>
              <a:gd name="connsiteY213" fmla="*/ 4701884 h 5096785"/>
              <a:gd name="connsiteX214" fmla="*/ 716185 w 12192000"/>
              <a:gd name="connsiteY214" fmla="*/ 4648168 h 5096785"/>
              <a:gd name="connsiteX215" fmla="*/ 582722 w 12192000"/>
              <a:gd name="connsiteY215" fmla="*/ 4658637 h 5096785"/>
              <a:gd name="connsiteX216" fmla="*/ 581118 w 12192000"/>
              <a:gd name="connsiteY216" fmla="*/ 4654120 h 5096785"/>
              <a:gd name="connsiteX217" fmla="*/ 546453 w 12192000"/>
              <a:gd name="connsiteY217" fmla="*/ 4652542 h 5096785"/>
              <a:gd name="connsiteX218" fmla="*/ 536773 w 12192000"/>
              <a:gd name="connsiteY218" fmla="*/ 4644609 h 5096785"/>
              <a:gd name="connsiteX219" fmla="*/ 388896 w 12192000"/>
              <a:gd name="connsiteY219" fmla="*/ 4619173 h 5096785"/>
              <a:gd name="connsiteX220" fmla="*/ 366479 w 12192000"/>
              <a:gd name="connsiteY220" fmla="*/ 4618896 h 5096785"/>
              <a:gd name="connsiteX221" fmla="*/ 342781 w 12192000"/>
              <a:gd name="connsiteY221" fmla="*/ 4601239 h 5096785"/>
              <a:gd name="connsiteX222" fmla="*/ 255925 w 12192000"/>
              <a:gd name="connsiteY222" fmla="*/ 4598685 h 5096785"/>
              <a:gd name="connsiteX223" fmla="*/ 226919 w 12192000"/>
              <a:gd name="connsiteY223" fmla="*/ 4598460 h 5096785"/>
              <a:gd name="connsiteX224" fmla="*/ 213925 w 12192000"/>
              <a:gd name="connsiteY224" fmla="*/ 4597783 h 5096785"/>
              <a:gd name="connsiteX225" fmla="*/ 215196 w 12192000"/>
              <a:gd name="connsiteY225" fmla="*/ 4588576 h 5096785"/>
              <a:gd name="connsiteX226" fmla="*/ 180214 w 12192000"/>
              <a:gd name="connsiteY226" fmla="*/ 4583701 h 5096785"/>
              <a:gd name="connsiteX227" fmla="*/ 83203 w 12192000"/>
              <a:gd name="connsiteY227" fmla="*/ 4531664 h 5096785"/>
              <a:gd name="connsiteX228" fmla="*/ 4106 w 12192000"/>
              <a:gd name="connsiteY228" fmla="*/ 4517202 h 5096785"/>
              <a:gd name="connsiteX229" fmla="*/ 0 w 12192000"/>
              <a:gd name="connsiteY229" fmla="*/ 4516084 h 5096785"/>
              <a:gd name="connsiteX230" fmla="*/ 0 w 12192000"/>
              <a:gd name="connsiteY230"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5988578 w 12192000"/>
              <a:gd name="connsiteY90" fmla="*/ 4754427 h 5096785"/>
              <a:gd name="connsiteX91" fmla="*/ 5908701 w 12192000"/>
              <a:gd name="connsiteY91" fmla="*/ 4779160 h 5096785"/>
              <a:gd name="connsiteX92" fmla="*/ 5892219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52189 w 12192000"/>
              <a:gd name="connsiteY90" fmla="*/ 4762378 h 5096785"/>
              <a:gd name="connsiteX91" fmla="*/ 5908701 w 12192000"/>
              <a:gd name="connsiteY91" fmla="*/ 4779160 h 5096785"/>
              <a:gd name="connsiteX92" fmla="*/ 5892219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52189 w 12192000"/>
              <a:gd name="connsiteY90" fmla="*/ 4762378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109241 w 12192000"/>
              <a:gd name="connsiteY4" fmla="*/ 3824228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668991 w 12192000"/>
              <a:gd name="connsiteY5" fmla="*/ 3788038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476952 w 12192000"/>
              <a:gd name="connsiteY6" fmla="*/ 3866786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336487 w 12192000"/>
              <a:gd name="connsiteY7" fmla="*/ 3971513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519971 w 12192000"/>
              <a:gd name="connsiteY12" fmla="*/ 3975018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599680 w 12192000"/>
              <a:gd name="connsiteY11" fmla="*/ 3982661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42540 w 12192000"/>
              <a:gd name="connsiteY9" fmla="*/ 4002613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86098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9936427 w 12192000"/>
              <a:gd name="connsiteY14" fmla="*/ 4137843 h 5096785"/>
              <a:gd name="connsiteX15" fmla="*/ 9800299 w 12192000"/>
              <a:gd name="connsiteY15" fmla="*/ 4146342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 name="connsiteX0" fmla="*/ 0 w 12192000"/>
              <a:gd name="connsiteY0" fmla="*/ 0 h 5096785"/>
              <a:gd name="connsiteX1" fmla="*/ 12192000 w 12192000"/>
              <a:gd name="connsiteY1" fmla="*/ 0 h 5096785"/>
              <a:gd name="connsiteX2" fmla="*/ 12192000 w 12192000"/>
              <a:gd name="connsiteY2" fmla="*/ 3809005 h 5096785"/>
              <a:gd name="connsiteX3" fmla="*/ 12142543 w 12192000"/>
              <a:gd name="connsiteY3" fmla="*/ 3817043 h 5096785"/>
              <a:gd name="connsiteX4" fmla="*/ 12021777 w 12192000"/>
              <a:gd name="connsiteY4" fmla="*/ 3848082 h 5096785"/>
              <a:gd name="connsiteX5" fmla="*/ 11700796 w 12192000"/>
              <a:gd name="connsiteY5" fmla="*/ 3819843 h 5096785"/>
              <a:gd name="connsiteX6" fmla="*/ 11596222 w 12192000"/>
              <a:gd name="connsiteY6" fmla="*/ 3858834 h 5096785"/>
              <a:gd name="connsiteX7" fmla="*/ 11416000 w 12192000"/>
              <a:gd name="connsiteY7" fmla="*/ 3915854 h 5096785"/>
              <a:gd name="connsiteX8" fmla="*/ 11214181 w 12192000"/>
              <a:gd name="connsiteY8" fmla="*/ 4004215 h 5096785"/>
              <a:gd name="connsiteX9" fmla="*/ 11082297 w 12192000"/>
              <a:gd name="connsiteY9" fmla="*/ 4010564 h 5096785"/>
              <a:gd name="connsiteX10" fmla="*/ 10833086 w 12192000"/>
              <a:gd name="connsiteY10" fmla="*/ 3997707 h 5096785"/>
              <a:gd name="connsiteX11" fmla="*/ 10639436 w 12192000"/>
              <a:gd name="connsiteY11" fmla="*/ 4022417 h 5096785"/>
              <a:gd name="connsiteX12" fmla="*/ 10480215 w 12192000"/>
              <a:gd name="connsiteY12" fmla="*/ 4006823 h 5096785"/>
              <a:gd name="connsiteX13" fmla="*/ 10217282 w 12192000"/>
              <a:gd name="connsiteY13" fmla="*/ 4020809 h 5096785"/>
              <a:gd name="connsiteX14" fmla="*/ 10015940 w 12192000"/>
              <a:gd name="connsiteY14" fmla="*/ 4082184 h 5096785"/>
              <a:gd name="connsiteX15" fmla="*/ 9800299 w 12192000"/>
              <a:gd name="connsiteY15" fmla="*/ 4146342 h 5096785"/>
              <a:gd name="connsiteX16" fmla="*/ 9707822 w 12192000"/>
              <a:gd name="connsiteY16" fmla="*/ 4189102 h 5096785"/>
              <a:gd name="connsiteX17" fmla="*/ 9543973 w 12192000"/>
              <a:gd name="connsiteY17" fmla="*/ 4245802 h 5096785"/>
              <a:gd name="connsiteX18" fmla="*/ 9528747 w 12192000"/>
              <a:gd name="connsiteY18" fmla="*/ 4251724 h 5096785"/>
              <a:gd name="connsiteX19" fmla="*/ 9436976 w 12192000"/>
              <a:gd name="connsiteY19" fmla="*/ 4269351 h 5096785"/>
              <a:gd name="connsiteX20" fmla="*/ 9371827 w 12192000"/>
              <a:gd name="connsiteY20" fmla="*/ 4303912 h 5096785"/>
              <a:gd name="connsiteX21" fmla="*/ 9260304 w 12192000"/>
              <a:gd name="connsiteY21" fmla="*/ 4328021 h 5096785"/>
              <a:gd name="connsiteX22" fmla="*/ 9148799 w 12192000"/>
              <a:gd name="connsiteY22" fmla="*/ 4348506 h 5096785"/>
              <a:gd name="connsiteX23" fmla="*/ 9107898 w 12192000"/>
              <a:gd name="connsiteY23" fmla="*/ 4354282 h 5096785"/>
              <a:gd name="connsiteX24" fmla="*/ 8990743 w 12192000"/>
              <a:gd name="connsiteY24" fmla="*/ 4382161 h 5096785"/>
              <a:gd name="connsiteX25" fmla="*/ 8979819 w 12192000"/>
              <a:gd name="connsiteY25" fmla="*/ 4366419 h 5096785"/>
              <a:gd name="connsiteX26" fmla="*/ 8936044 w 12192000"/>
              <a:gd name="connsiteY26" fmla="*/ 4370992 h 5096785"/>
              <a:gd name="connsiteX27" fmla="*/ 8897707 w 12192000"/>
              <a:gd name="connsiteY27" fmla="*/ 4392673 h 5096785"/>
              <a:gd name="connsiteX28" fmla="*/ 8845635 w 12192000"/>
              <a:gd name="connsiteY28" fmla="*/ 4404300 h 5096785"/>
              <a:gd name="connsiteX29" fmla="*/ 8814562 w 12192000"/>
              <a:gd name="connsiteY29" fmla="*/ 4411434 h 5096785"/>
              <a:gd name="connsiteX30" fmla="*/ 8726349 w 12192000"/>
              <a:gd name="connsiteY30" fmla="*/ 4416668 h 5096785"/>
              <a:gd name="connsiteX31" fmla="*/ 8566678 w 12192000"/>
              <a:gd name="connsiteY31" fmla="*/ 4391711 h 5096785"/>
              <a:gd name="connsiteX32" fmla="*/ 8521516 w 12192000"/>
              <a:gd name="connsiteY32" fmla="*/ 4393927 h 5096785"/>
              <a:gd name="connsiteX33" fmla="*/ 8515998 w 12192000"/>
              <a:gd name="connsiteY33" fmla="*/ 4399124 h 5096785"/>
              <a:gd name="connsiteX34" fmla="*/ 8449547 w 12192000"/>
              <a:gd name="connsiteY34" fmla="*/ 4383170 h 5096785"/>
              <a:gd name="connsiteX35" fmla="*/ 8360285 w 12192000"/>
              <a:gd name="connsiteY35" fmla="*/ 4398502 h 5096785"/>
              <a:gd name="connsiteX36" fmla="*/ 8256584 w 12192000"/>
              <a:gd name="connsiteY36" fmla="*/ 4423564 h 5096785"/>
              <a:gd name="connsiteX37" fmla="*/ 8229821 w 12192000"/>
              <a:gd name="connsiteY37" fmla="*/ 4431840 h 5096785"/>
              <a:gd name="connsiteX38" fmla="*/ 8158476 w 12192000"/>
              <a:gd name="connsiteY38" fmla="*/ 4436904 h 5096785"/>
              <a:gd name="connsiteX39" fmla="*/ 7993707 w 12192000"/>
              <a:gd name="connsiteY39" fmla="*/ 4447962 h 5096785"/>
              <a:gd name="connsiteX40" fmla="*/ 7990346 w 12192000"/>
              <a:gd name="connsiteY40" fmla="*/ 4454853 h 5096785"/>
              <a:gd name="connsiteX41" fmla="*/ 7976786 w 12192000"/>
              <a:gd name="connsiteY41" fmla="*/ 4456820 h 5096785"/>
              <a:gd name="connsiteX42" fmla="*/ 7973491 w 12192000"/>
              <a:gd name="connsiteY42" fmla="*/ 4458577 h 5096785"/>
              <a:gd name="connsiteX43" fmla="*/ 7954281 w 12192000"/>
              <a:gd name="connsiteY43" fmla="*/ 4467421 h 5096785"/>
              <a:gd name="connsiteX44" fmla="*/ 7905540 w 12192000"/>
              <a:gd name="connsiteY44" fmla="*/ 4455628 h 5096785"/>
              <a:gd name="connsiteX45" fmla="*/ 7851932 w 12192000"/>
              <a:gd name="connsiteY45" fmla="*/ 4466353 h 5096785"/>
              <a:gd name="connsiteX46" fmla="*/ 7639078 w 12192000"/>
              <a:gd name="connsiteY46" fmla="*/ 4467635 h 5096785"/>
              <a:gd name="connsiteX47" fmla="*/ 7612359 w 12192000"/>
              <a:gd name="connsiteY47" fmla="*/ 4492789 h 5096785"/>
              <a:gd name="connsiteX48" fmla="*/ 7527328 w 12192000"/>
              <a:gd name="connsiteY48" fmla="*/ 4502199 h 5096785"/>
              <a:gd name="connsiteX49" fmla="*/ 7388717 w 12192000"/>
              <a:gd name="connsiteY49" fmla="*/ 4470799 h 5096785"/>
              <a:gd name="connsiteX50" fmla="*/ 7231898 w 12192000"/>
              <a:gd name="connsiteY50" fmla="*/ 4486028 h 5096785"/>
              <a:gd name="connsiteX51" fmla="*/ 7218425 w 12192000"/>
              <a:gd name="connsiteY51" fmla="*/ 4477288 h 5096785"/>
              <a:gd name="connsiteX52" fmla="*/ 7202795 w 12192000"/>
              <a:gd name="connsiteY52" fmla="*/ 4472972 h 5096785"/>
              <a:gd name="connsiteX53" fmla="*/ 7200744 w 12192000"/>
              <a:gd name="connsiteY53" fmla="*/ 4474099 h 5096785"/>
              <a:gd name="connsiteX54" fmla="*/ 7182163 w 12192000"/>
              <a:gd name="connsiteY54" fmla="*/ 4474005 h 5096785"/>
              <a:gd name="connsiteX55" fmla="*/ 7178368 w 12192000"/>
              <a:gd name="connsiteY55" fmla="*/ 4470673 h 5096785"/>
              <a:gd name="connsiteX56" fmla="*/ 7165705 w 12192000"/>
              <a:gd name="connsiteY56" fmla="*/ 4469569 h 5096785"/>
              <a:gd name="connsiteX57" fmla="*/ 7140991 w 12192000"/>
              <a:gd name="connsiteY57" fmla="*/ 4464599 h 5096785"/>
              <a:gd name="connsiteX58" fmla="*/ 7136152 w 12192000"/>
              <a:gd name="connsiteY58" fmla="*/ 4466292 h 5096785"/>
              <a:gd name="connsiteX59" fmla="*/ 7098544 w 12192000"/>
              <a:gd name="connsiteY59" fmla="*/ 4462879 h 5096785"/>
              <a:gd name="connsiteX60" fmla="*/ 7097922 w 12192000"/>
              <a:gd name="connsiteY60" fmla="*/ 4464077 h 5096785"/>
              <a:gd name="connsiteX61" fmla="*/ 7086877 w 12192000"/>
              <a:gd name="connsiteY61" fmla="*/ 4468554 h 5096785"/>
              <a:gd name="connsiteX62" fmla="*/ 7065999 w 12192000"/>
              <a:gd name="connsiteY62" fmla="*/ 4474270 h 5096785"/>
              <a:gd name="connsiteX63" fmla="*/ 7016598 w 12192000"/>
              <a:gd name="connsiteY63" fmla="*/ 4502855 h 5096785"/>
              <a:gd name="connsiteX64" fmla="*/ 6977375 w 12192000"/>
              <a:gd name="connsiteY64" fmla="*/ 4499434 h 5096785"/>
              <a:gd name="connsiteX65" fmla="*/ 6969409 w 12192000"/>
              <a:gd name="connsiteY65" fmla="*/ 4499424 h 5096785"/>
              <a:gd name="connsiteX66" fmla="*/ 6969218 w 12192000"/>
              <a:gd name="connsiteY66" fmla="*/ 4499704 h 5096785"/>
              <a:gd name="connsiteX67" fmla="*/ 6960755 w 12192000"/>
              <a:gd name="connsiteY67" fmla="*/ 4500249 h 5096785"/>
              <a:gd name="connsiteX68" fmla="*/ 6954882 w 12192000"/>
              <a:gd name="connsiteY68" fmla="*/ 4499405 h 5096785"/>
              <a:gd name="connsiteX69" fmla="*/ 6939428 w 12192000"/>
              <a:gd name="connsiteY69" fmla="*/ 4499385 h 5096785"/>
              <a:gd name="connsiteX70" fmla="*/ 6933902 w 12192000"/>
              <a:gd name="connsiteY70" fmla="*/ 4501239 h 5096785"/>
              <a:gd name="connsiteX71" fmla="*/ 6891244 w 12192000"/>
              <a:gd name="connsiteY71" fmla="*/ 4536371 h 5096785"/>
              <a:gd name="connsiteX72" fmla="*/ 6794496 w 12192000"/>
              <a:gd name="connsiteY72" fmla="*/ 4567924 h 5096785"/>
              <a:gd name="connsiteX73" fmla="*/ 6574528 w 12192000"/>
              <a:gd name="connsiteY73" fmla="*/ 4641155 h 5096785"/>
              <a:gd name="connsiteX74" fmla="*/ 6573036 w 12192000"/>
              <a:gd name="connsiteY74" fmla="*/ 4641049 h 5096785"/>
              <a:gd name="connsiteX75" fmla="*/ 6571920 w 12192000"/>
              <a:gd name="connsiteY75" fmla="*/ 4644739 h 5096785"/>
              <a:gd name="connsiteX76" fmla="*/ 6552021 w 12192000"/>
              <a:gd name="connsiteY76" fmla="*/ 4650379 h 5096785"/>
              <a:gd name="connsiteX77" fmla="*/ 6545925 w 12192000"/>
              <a:gd name="connsiteY77" fmla="*/ 4650675 h 5096785"/>
              <a:gd name="connsiteX78" fmla="*/ 6537822 w 12192000"/>
              <a:gd name="connsiteY78" fmla="*/ 4652769 h 5096785"/>
              <a:gd name="connsiteX79" fmla="*/ 6537743 w 12192000"/>
              <a:gd name="connsiteY79" fmla="*/ 4653068 h 5096785"/>
              <a:gd name="connsiteX80" fmla="*/ 6490057 w 12192000"/>
              <a:gd name="connsiteY80" fmla="*/ 4658624 h 5096785"/>
              <a:gd name="connsiteX81" fmla="*/ 6386800 w 12192000"/>
              <a:gd name="connsiteY81" fmla="*/ 4715431 h 5096785"/>
              <a:gd name="connsiteX82" fmla="*/ 6382703 w 12192000"/>
              <a:gd name="connsiteY82" fmla="*/ 4717930 h 5096785"/>
              <a:gd name="connsiteX83" fmla="*/ 6356495 w 12192000"/>
              <a:gd name="connsiteY83" fmla="*/ 4717843 h 5096785"/>
              <a:gd name="connsiteX84" fmla="*/ 6343628 w 12192000"/>
              <a:gd name="connsiteY84" fmla="*/ 4719161 h 5096785"/>
              <a:gd name="connsiteX85" fmla="*/ 6338605 w 12192000"/>
              <a:gd name="connsiteY85" fmla="*/ 4716723 h 5096785"/>
              <a:gd name="connsiteX86" fmla="*/ 6320318 w 12192000"/>
              <a:gd name="connsiteY86" fmla="*/ 4720095 h 5096785"/>
              <a:gd name="connsiteX87" fmla="*/ 6318742 w 12192000"/>
              <a:gd name="connsiteY87" fmla="*/ 4721541 h 5096785"/>
              <a:gd name="connsiteX88" fmla="*/ 6301708 w 12192000"/>
              <a:gd name="connsiteY88" fmla="*/ 4720380 h 5096785"/>
              <a:gd name="connsiteX89" fmla="*/ 6285082 w 12192000"/>
              <a:gd name="connsiteY89" fmla="*/ 4714639 h 5096785"/>
              <a:gd name="connsiteX90" fmla="*/ 6028335 w 12192000"/>
              <a:gd name="connsiteY90" fmla="*/ 4722621 h 5096785"/>
              <a:gd name="connsiteX91" fmla="*/ 5908701 w 12192000"/>
              <a:gd name="connsiteY91" fmla="*/ 4779160 h 5096785"/>
              <a:gd name="connsiteX92" fmla="*/ 5860414 w 12192000"/>
              <a:gd name="connsiteY92" fmla="*/ 4807892 h 5096785"/>
              <a:gd name="connsiteX93" fmla="*/ 5683612 w 12192000"/>
              <a:gd name="connsiteY93" fmla="*/ 4848770 h 5096785"/>
              <a:gd name="connsiteX94" fmla="*/ 5635111 w 12192000"/>
              <a:gd name="connsiteY94" fmla="*/ 4868888 h 5096785"/>
              <a:gd name="connsiteX95" fmla="*/ 5582652 w 12192000"/>
              <a:gd name="connsiteY95" fmla="*/ 4866836 h 5096785"/>
              <a:gd name="connsiteX96" fmla="*/ 5567213 w 12192000"/>
              <a:gd name="connsiteY96" fmla="*/ 4878769 h 5096785"/>
              <a:gd name="connsiteX97" fmla="*/ 5564659 w 12192000"/>
              <a:gd name="connsiteY97" fmla="*/ 4881042 h 5096785"/>
              <a:gd name="connsiteX98" fmla="*/ 5552102 w 12192000"/>
              <a:gd name="connsiteY98" fmla="*/ 4885426 h 5096785"/>
              <a:gd name="connsiteX99" fmla="*/ 5551475 w 12192000"/>
              <a:gd name="connsiteY99" fmla="*/ 4892560 h 5096785"/>
              <a:gd name="connsiteX100" fmla="*/ 5534664 w 12192000"/>
              <a:gd name="connsiteY100" fmla="*/ 4903385 h 5096785"/>
              <a:gd name="connsiteX101" fmla="*/ 5510737 w 12192000"/>
              <a:gd name="connsiteY101" fmla="*/ 4909807 h 5096785"/>
              <a:gd name="connsiteX102" fmla="*/ 5393901 w 12192000"/>
              <a:gd name="connsiteY102" fmla="*/ 4933709 h 5096785"/>
              <a:gd name="connsiteX103" fmla="*/ 5325782 w 12192000"/>
              <a:gd name="connsiteY103" fmla="*/ 4951789 h 5096785"/>
              <a:gd name="connsiteX104" fmla="*/ 5302703 w 12192000"/>
              <a:gd name="connsiteY104" fmla="*/ 4964590 h 5096785"/>
              <a:gd name="connsiteX105" fmla="*/ 5268591 w 12192000"/>
              <a:gd name="connsiteY105" fmla="*/ 4978479 h 5096785"/>
              <a:gd name="connsiteX106" fmla="*/ 5210559 w 12192000"/>
              <a:gd name="connsiteY106" fmla="*/ 5007585 h 5096785"/>
              <a:gd name="connsiteX107" fmla="*/ 5177597 w 12192000"/>
              <a:gd name="connsiteY107" fmla="*/ 5015926 h 5096785"/>
              <a:gd name="connsiteX108" fmla="*/ 5160569 w 12192000"/>
              <a:gd name="connsiteY108" fmla="*/ 5025681 h 5096785"/>
              <a:gd name="connsiteX109" fmla="*/ 5152748 w 12192000"/>
              <a:gd name="connsiteY109" fmla="*/ 5026569 h 5096785"/>
              <a:gd name="connsiteX110" fmla="*/ 5127678 w 12192000"/>
              <a:gd name="connsiteY110" fmla="*/ 5032947 h 5096785"/>
              <a:gd name="connsiteX111" fmla="*/ 5113147 w 12192000"/>
              <a:gd name="connsiteY111" fmla="*/ 5035818 h 5096785"/>
              <a:gd name="connsiteX112" fmla="*/ 5107301 w 12192000"/>
              <a:gd name="connsiteY112" fmla="*/ 5036672 h 5096785"/>
              <a:gd name="connsiteX113" fmla="*/ 5093215 w 12192000"/>
              <a:gd name="connsiteY113" fmla="*/ 5032880 h 5096785"/>
              <a:gd name="connsiteX114" fmla="*/ 5077058 w 12192000"/>
              <a:gd name="connsiteY114" fmla="*/ 5038681 h 5096785"/>
              <a:gd name="connsiteX115" fmla="*/ 5057349 w 12192000"/>
              <a:gd name="connsiteY115" fmla="*/ 5036015 h 5096785"/>
              <a:gd name="connsiteX116" fmla="*/ 5053945 w 12192000"/>
              <a:gd name="connsiteY116" fmla="*/ 5041952 h 5096785"/>
              <a:gd name="connsiteX117" fmla="*/ 5040021 w 12192000"/>
              <a:gd name="connsiteY117" fmla="*/ 5050052 h 5096785"/>
              <a:gd name="connsiteX118" fmla="*/ 5025913 w 12192000"/>
              <a:gd name="connsiteY118" fmla="*/ 5046535 h 5096785"/>
              <a:gd name="connsiteX119" fmla="*/ 4998218 w 12192000"/>
              <a:gd name="connsiteY119" fmla="*/ 5048065 h 5096785"/>
              <a:gd name="connsiteX120" fmla="*/ 4991008 w 12192000"/>
              <a:gd name="connsiteY120" fmla="*/ 5050439 h 5096785"/>
              <a:gd name="connsiteX121" fmla="*/ 4963503 w 12192000"/>
              <a:gd name="connsiteY121" fmla="*/ 5047575 h 5096785"/>
              <a:gd name="connsiteX122" fmla="*/ 4921053 w 12192000"/>
              <a:gd name="connsiteY122" fmla="*/ 5048925 h 5096785"/>
              <a:gd name="connsiteX123" fmla="*/ 4873420 w 12192000"/>
              <a:gd name="connsiteY123" fmla="*/ 5054929 h 5096785"/>
              <a:gd name="connsiteX124" fmla="*/ 4858825 w 12192000"/>
              <a:gd name="connsiteY124" fmla="*/ 5051329 h 5096785"/>
              <a:gd name="connsiteX125" fmla="*/ 4769340 w 12192000"/>
              <a:gd name="connsiteY125" fmla="*/ 5053090 h 5096785"/>
              <a:gd name="connsiteX126" fmla="*/ 4744152 w 12192000"/>
              <a:gd name="connsiteY126" fmla="*/ 5053391 h 5096785"/>
              <a:gd name="connsiteX127" fmla="*/ 4723556 w 12192000"/>
              <a:gd name="connsiteY127" fmla="*/ 5059633 h 5096785"/>
              <a:gd name="connsiteX128" fmla="*/ 4719699 w 12192000"/>
              <a:gd name="connsiteY128" fmla="*/ 5066298 h 5096785"/>
              <a:gd name="connsiteX129" fmla="*/ 4706016 w 12192000"/>
              <a:gd name="connsiteY129" fmla="*/ 5067422 h 5096785"/>
              <a:gd name="connsiteX130" fmla="*/ 4702593 w 12192000"/>
              <a:gd name="connsiteY130" fmla="*/ 5068973 h 5096785"/>
              <a:gd name="connsiteX131" fmla="*/ 4682766 w 12192000"/>
              <a:gd name="connsiteY131" fmla="*/ 5076609 h 5096785"/>
              <a:gd name="connsiteX132" fmla="*/ 4634960 w 12192000"/>
              <a:gd name="connsiteY132" fmla="*/ 5061852 h 5096785"/>
              <a:gd name="connsiteX133" fmla="*/ 4580645 w 12192000"/>
              <a:gd name="connsiteY133" fmla="*/ 5069246 h 5096785"/>
              <a:gd name="connsiteX134" fmla="*/ 4368005 w 12192000"/>
              <a:gd name="connsiteY134" fmla="*/ 5057426 h 5096785"/>
              <a:gd name="connsiteX135" fmla="*/ 4339489 w 12192000"/>
              <a:gd name="connsiteY135" fmla="*/ 5080858 h 5096785"/>
              <a:gd name="connsiteX136" fmla="*/ 4253895 w 12192000"/>
              <a:gd name="connsiteY136" fmla="*/ 5085008 h 5096785"/>
              <a:gd name="connsiteX137" fmla="*/ 4130140 w 12192000"/>
              <a:gd name="connsiteY137" fmla="*/ 5057070 h 5096785"/>
              <a:gd name="connsiteX138" fmla="*/ 3911296 w 12192000"/>
              <a:gd name="connsiteY138" fmla="*/ 5035663 h 5096785"/>
              <a:gd name="connsiteX139" fmla="*/ 3895182 w 12192000"/>
              <a:gd name="connsiteY139" fmla="*/ 5030229 h 5096785"/>
              <a:gd name="connsiteX140" fmla="*/ 3870866 w 12192000"/>
              <a:gd name="connsiteY140" fmla="*/ 5023753 h 5096785"/>
              <a:gd name="connsiteX141" fmla="*/ 3865913 w 12192000"/>
              <a:gd name="connsiteY141" fmla="*/ 5025143 h 5096785"/>
              <a:gd name="connsiteX142" fmla="*/ 3828606 w 12192000"/>
              <a:gd name="connsiteY142" fmla="*/ 5019426 h 5096785"/>
              <a:gd name="connsiteX143" fmla="*/ 3827901 w 12192000"/>
              <a:gd name="connsiteY143" fmla="*/ 5020583 h 5096785"/>
              <a:gd name="connsiteX144" fmla="*/ 3816543 w 12192000"/>
              <a:gd name="connsiteY144" fmla="*/ 5024366 h 5096785"/>
              <a:gd name="connsiteX145" fmla="*/ 3795278 w 12192000"/>
              <a:gd name="connsiteY145" fmla="*/ 5028779 h 5096785"/>
              <a:gd name="connsiteX146" fmla="*/ 3743858 w 12192000"/>
              <a:gd name="connsiteY146" fmla="*/ 5054237 h 5096785"/>
              <a:gd name="connsiteX147" fmla="*/ 3704945 w 12192000"/>
              <a:gd name="connsiteY147" fmla="*/ 5048413 h 5096785"/>
              <a:gd name="connsiteX148" fmla="*/ 3696992 w 12192000"/>
              <a:gd name="connsiteY148" fmla="*/ 5047914 h 5096785"/>
              <a:gd name="connsiteX149" fmla="*/ 3696780 w 12192000"/>
              <a:gd name="connsiteY149" fmla="*/ 5048181 h 5096785"/>
              <a:gd name="connsiteX150" fmla="*/ 3688290 w 12192000"/>
              <a:gd name="connsiteY150" fmla="*/ 5048204 h 5096785"/>
              <a:gd name="connsiteX151" fmla="*/ 3682486 w 12192000"/>
              <a:gd name="connsiteY151" fmla="*/ 5047000 h 5096785"/>
              <a:gd name="connsiteX152" fmla="*/ 3667056 w 12192000"/>
              <a:gd name="connsiteY152" fmla="*/ 5046030 h 5096785"/>
              <a:gd name="connsiteX153" fmla="*/ 3661403 w 12192000"/>
              <a:gd name="connsiteY153" fmla="*/ 5047537 h 5096785"/>
              <a:gd name="connsiteX154" fmla="*/ 3658673 w 12192000"/>
              <a:gd name="connsiteY154" fmla="*/ 5050790 h 5096785"/>
              <a:gd name="connsiteX155" fmla="*/ 3657333 w 12192000"/>
              <a:gd name="connsiteY155" fmla="*/ 5050325 h 5096785"/>
              <a:gd name="connsiteX156" fmla="*/ 3626778 w 12192000"/>
              <a:gd name="connsiteY156" fmla="*/ 5057882 h 5096785"/>
              <a:gd name="connsiteX157" fmla="*/ 3560067 w 12192000"/>
              <a:gd name="connsiteY157" fmla="*/ 5064266 h 5096785"/>
              <a:gd name="connsiteX158" fmla="*/ 3522641 w 12192000"/>
              <a:gd name="connsiteY158" fmla="*/ 5063654 h 5096785"/>
              <a:gd name="connsiteX159" fmla="*/ 3419275 w 12192000"/>
              <a:gd name="connsiteY159" fmla="*/ 5066646 h 5096785"/>
              <a:gd name="connsiteX160" fmla="*/ 3314869 w 12192000"/>
              <a:gd name="connsiteY160" fmla="*/ 5073197 h 5096785"/>
              <a:gd name="connsiteX161" fmla="*/ 3259088 w 12192000"/>
              <a:gd name="connsiteY161" fmla="*/ 5096363 h 5096785"/>
              <a:gd name="connsiteX162" fmla="*/ 3253104 w 12192000"/>
              <a:gd name="connsiteY162" fmla="*/ 5096785 h 5096785"/>
              <a:gd name="connsiteX163" fmla="*/ 3238751 w 12192000"/>
              <a:gd name="connsiteY163" fmla="*/ 5092996 h 5096785"/>
              <a:gd name="connsiteX164" fmla="*/ 3233681 w 12192000"/>
              <a:gd name="connsiteY164" fmla="*/ 5090758 h 5096785"/>
              <a:gd name="connsiteX165" fmla="*/ 3225562 w 12192000"/>
              <a:gd name="connsiteY165" fmla="*/ 5089215 h 5096785"/>
              <a:gd name="connsiteX166" fmla="*/ 3225260 w 12192000"/>
              <a:gd name="connsiteY166" fmla="*/ 5089437 h 5096785"/>
              <a:gd name="connsiteX167" fmla="*/ 3217859 w 12192000"/>
              <a:gd name="connsiteY167" fmla="*/ 5087484 h 5096785"/>
              <a:gd name="connsiteX168" fmla="*/ 3182980 w 12192000"/>
              <a:gd name="connsiteY168" fmla="*/ 5074650 h 5096785"/>
              <a:gd name="connsiteX169" fmla="*/ 3055081 w 12192000"/>
              <a:gd name="connsiteY169" fmla="*/ 5080424 h 5096785"/>
              <a:gd name="connsiteX170" fmla="*/ 3049807 w 12192000"/>
              <a:gd name="connsiteY170" fmla="*/ 5080860 h 5096785"/>
              <a:gd name="connsiteX171" fmla="*/ 3029122 w 12192000"/>
              <a:gd name="connsiteY171" fmla="*/ 5070085 h 5096785"/>
              <a:gd name="connsiteX172" fmla="*/ 3017862 w 12192000"/>
              <a:gd name="connsiteY172" fmla="*/ 5065942 h 5096785"/>
              <a:gd name="connsiteX173" fmla="*/ 3015868 w 12192000"/>
              <a:gd name="connsiteY173" fmla="*/ 5061832 h 5096785"/>
              <a:gd name="connsiteX174" fmla="*/ 2998644 w 12192000"/>
              <a:gd name="connsiteY174" fmla="*/ 5057210 h 5096785"/>
              <a:gd name="connsiteX175" fmla="*/ 2996219 w 12192000"/>
              <a:gd name="connsiteY175" fmla="*/ 5057788 h 5096785"/>
              <a:gd name="connsiteX176" fmla="*/ 2983676 w 12192000"/>
              <a:gd name="connsiteY176" fmla="*/ 5049852 h 5096785"/>
              <a:gd name="connsiteX177" fmla="*/ 2903609 w 12192000"/>
              <a:gd name="connsiteY177" fmla="*/ 4998457 h 5096785"/>
              <a:gd name="connsiteX178" fmla="*/ 2758830 w 12192000"/>
              <a:gd name="connsiteY178" fmla="*/ 4974760 h 5096785"/>
              <a:gd name="connsiteX179" fmla="*/ 2532669 w 12192000"/>
              <a:gd name="connsiteY179" fmla="*/ 4940573 h 5096785"/>
              <a:gd name="connsiteX180" fmla="*/ 2389931 w 12192000"/>
              <a:gd name="connsiteY180" fmla="*/ 4905785 h 5096785"/>
              <a:gd name="connsiteX181" fmla="*/ 2335186 w 12192000"/>
              <a:gd name="connsiteY181" fmla="*/ 4902957 h 5096785"/>
              <a:gd name="connsiteX182" fmla="*/ 2273393 w 12192000"/>
              <a:gd name="connsiteY182" fmla="*/ 4883565 h 5096785"/>
              <a:gd name="connsiteX183" fmla="*/ 2269523 w 12192000"/>
              <a:gd name="connsiteY183" fmla="*/ 4884442 h 5096785"/>
              <a:gd name="connsiteX184" fmla="*/ 2256015 w 12192000"/>
              <a:gd name="connsiteY184" fmla="*/ 4883014 h 5096785"/>
              <a:gd name="connsiteX185" fmla="*/ 2249731 w 12192000"/>
              <a:gd name="connsiteY185" fmla="*/ 4888778 h 5096785"/>
              <a:gd name="connsiteX186" fmla="*/ 2227629 w 12192000"/>
              <a:gd name="connsiteY186" fmla="*/ 4891047 h 5096785"/>
              <a:gd name="connsiteX187" fmla="*/ 2203460 w 12192000"/>
              <a:gd name="connsiteY187" fmla="*/ 4886696 h 5096785"/>
              <a:gd name="connsiteX188" fmla="*/ 2091528 w 12192000"/>
              <a:gd name="connsiteY188" fmla="*/ 4859155 h 5096785"/>
              <a:gd name="connsiteX189" fmla="*/ 2022901 w 12192000"/>
              <a:gd name="connsiteY189" fmla="*/ 4846594 h 5096785"/>
              <a:gd name="connsiteX190" fmla="*/ 1994227 w 12192000"/>
              <a:gd name="connsiteY190" fmla="*/ 4847973 h 5096785"/>
              <a:gd name="connsiteX191" fmla="*/ 1955936 w 12192000"/>
              <a:gd name="connsiteY191" fmla="*/ 4845765 h 5096785"/>
              <a:gd name="connsiteX192" fmla="*/ 1741924 w 12192000"/>
              <a:gd name="connsiteY192" fmla="*/ 4808054 h 5096785"/>
              <a:gd name="connsiteX193" fmla="*/ 1734410 w 12192000"/>
              <a:gd name="connsiteY193" fmla="*/ 4811675 h 5096785"/>
              <a:gd name="connsiteX194" fmla="*/ 1691423 w 12192000"/>
              <a:gd name="connsiteY194" fmla="*/ 4802777 h 5096785"/>
              <a:gd name="connsiteX195" fmla="*/ 1554504 w 12192000"/>
              <a:gd name="connsiteY195" fmla="*/ 4739985 h 5096785"/>
              <a:gd name="connsiteX196" fmla="*/ 1470119 w 12192000"/>
              <a:gd name="connsiteY196" fmla="*/ 4723470 h 5096785"/>
              <a:gd name="connsiteX197" fmla="*/ 1437967 w 12192000"/>
              <a:gd name="connsiteY197" fmla="*/ 4722710 h 5096785"/>
              <a:gd name="connsiteX198" fmla="*/ 1295869 w 12192000"/>
              <a:gd name="connsiteY198" fmla="*/ 4726175 h 5096785"/>
              <a:gd name="connsiteX199" fmla="*/ 1292949 w 12192000"/>
              <a:gd name="connsiteY199" fmla="*/ 4684615 h 5096785"/>
              <a:gd name="connsiteX200" fmla="*/ 1244908 w 12192000"/>
              <a:gd name="connsiteY200" fmla="*/ 4706993 h 5096785"/>
              <a:gd name="connsiteX201" fmla="*/ 1171266 w 12192000"/>
              <a:gd name="connsiteY201" fmla="*/ 4706535 h 5096785"/>
              <a:gd name="connsiteX202" fmla="*/ 1160868 w 12192000"/>
              <a:gd name="connsiteY202" fmla="*/ 4701936 h 5096785"/>
              <a:gd name="connsiteX203" fmla="*/ 1147599 w 12192000"/>
              <a:gd name="connsiteY203" fmla="*/ 4714833 h 5096785"/>
              <a:gd name="connsiteX204" fmla="*/ 1119603 w 12192000"/>
              <a:gd name="connsiteY204" fmla="*/ 4721303 h 5096785"/>
              <a:gd name="connsiteX205" fmla="*/ 997851 w 12192000"/>
              <a:gd name="connsiteY205" fmla="*/ 4722336 h 5096785"/>
              <a:gd name="connsiteX206" fmla="*/ 976455 w 12192000"/>
              <a:gd name="connsiteY206" fmla="*/ 4726407 h 5096785"/>
              <a:gd name="connsiteX207" fmla="*/ 949939 w 12192000"/>
              <a:gd name="connsiteY207" fmla="*/ 4719699 h 5096785"/>
              <a:gd name="connsiteX208" fmla="*/ 894148 w 12192000"/>
              <a:gd name="connsiteY208" fmla="*/ 4710406 h 5096785"/>
              <a:gd name="connsiteX209" fmla="*/ 857990 w 12192000"/>
              <a:gd name="connsiteY209" fmla="*/ 4696844 h 5096785"/>
              <a:gd name="connsiteX210" fmla="*/ 848649 w 12192000"/>
              <a:gd name="connsiteY210" fmla="*/ 4704021 h 5096785"/>
              <a:gd name="connsiteX211" fmla="*/ 826436 w 12192000"/>
              <a:gd name="connsiteY211" fmla="*/ 4707421 h 5096785"/>
              <a:gd name="connsiteX212" fmla="*/ 733052 w 12192000"/>
              <a:gd name="connsiteY212" fmla="*/ 4701884 h 5096785"/>
              <a:gd name="connsiteX213" fmla="*/ 716185 w 12192000"/>
              <a:gd name="connsiteY213" fmla="*/ 4648168 h 5096785"/>
              <a:gd name="connsiteX214" fmla="*/ 582722 w 12192000"/>
              <a:gd name="connsiteY214" fmla="*/ 4658637 h 5096785"/>
              <a:gd name="connsiteX215" fmla="*/ 581118 w 12192000"/>
              <a:gd name="connsiteY215" fmla="*/ 4654120 h 5096785"/>
              <a:gd name="connsiteX216" fmla="*/ 546453 w 12192000"/>
              <a:gd name="connsiteY216" fmla="*/ 4652542 h 5096785"/>
              <a:gd name="connsiteX217" fmla="*/ 536773 w 12192000"/>
              <a:gd name="connsiteY217" fmla="*/ 4644609 h 5096785"/>
              <a:gd name="connsiteX218" fmla="*/ 388896 w 12192000"/>
              <a:gd name="connsiteY218" fmla="*/ 4619173 h 5096785"/>
              <a:gd name="connsiteX219" fmla="*/ 366479 w 12192000"/>
              <a:gd name="connsiteY219" fmla="*/ 4618896 h 5096785"/>
              <a:gd name="connsiteX220" fmla="*/ 342781 w 12192000"/>
              <a:gd name="connsiteY220" fmla="*/ 4601239 h 5096785"/>
              <a:gd name="connsiteX221" fmla="*/ 255925 w 12192000"/>
              <a:gd name="connsiteY221" fmla="*/ 4598685 h 5096785"/>
              <a:gd name="connsiteX222" fmla="*/ 226919 w 12192000"/>
              <a:gd name="connsiteY222" fmla="*/ 4598460 h 5096785"/>
              <a:gd name="connsiteX223" fmla="*/ 213925 w 12192000"/>
              <a:gd name="connsiteY223" fmla="*/ 4597783 h 5096785"/>
              <a:gd name="connsiteX224" fmla="*/ 215196 w 12192000"/>
              <a:gd name="connsiteY224" fmla="*/ 4588576 h 5096785"/>
              <a:gd name="connsiteX225" fmla="*/ 180214 w 12192000"/>
              <a:gd name="connsiteY225" fmla="*/ 4583701 h 5096785"/>
              <a:gd name="connsiteX226" fmla="*/ 83203 w 12192000"/>
              <a:gd name="connsiteY226" fmla="*/ 4531664 h 5096785"/>
              <a:gd name="connsiteX227" fmla="*/ 4106 w 12192000"/>
              <a:gd name="connsiteY227" fmla="*/ 4517202 h 5096785"/>
              <a:gd name="connsiteX228" fmla="*/ 0 w 12192000"/>
              <a:gd name="connsiteY228" fmla="*/ 4516084 h 5096785"/>
              <a:gd name="connsiteX229" fmla="*/ 0 w 12192000"/>
              <a:gd name="connsiteY229" fmla="*/ 0 h 5096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Lst>
            <a:rect l="l" t="t" r="r" b="b"/>
            <a:pathLst>
              <a:path w="12192000" h="5096785">
                <a:moveTo>
                  <a:pt x="0" y="0"/>
                </a:moveTo>
                <a:lnTo>
                  <a:pt x="12192000" y="0"/>
                </a:lnTo>
                <a:lnTo>
                  <a:pt x="12192000" y="3809005"/>
                </a:lnTo>
                <a:lnTo>
                  <a:pt x="12142543" y="3817043"/>
                </a:lnTo>
                <a:cubicBezTo>
                  <a:pt x="12125745" y="3820143"/>
                  <a:pt x="12025667" y="3846712"/>
                  <a:pt x="12021777" y="3848082"/>
                </a:cubicBezTo>
                <a:cubicBezTo>
                  <a:pt x="11906317" y="3844901"/>
                  <a:pt x="11854997" y="3842577"/>
                  <a:pt x="11700796" y="3819843"/>
                </a:cubicBezTo>
                <a:cubicBezTo>
                  <a:pt x="11673605" y="3818975"/>
                  <a:pt x="11660205" y="3873591"/>
                  <a:pt x="11596222" y="3858834"/>
                </a:cubicBezTo>
                <a:cubicBezTo>
                  <a:pt x="11546261" y="3912796"/>
                  <a:pt x="11448213" y="3883822"/>
                  <a:pt x="11416000" y="3915854"/>
                </a:cubicBezTo>
                <a:cubicBezTo>
                  <a:pt x="11363791" y="3944368"/>
                  <a:pt x="11261302" y="3994357"/>
                  <a:pt x="11214181" y="4004215"/>
                </a:cubicBezTo>
                <a:cubicBezTo>
                  <a:pt x="11180556" y="4016505"/>
                  <a:pt x="11133434" y="4019939"/>
                  <a:pt x="11082297" y="4010564"/>
                </a:cubicBezTo>
                <a:cubicBezTo>
                  <a:pt x="11002153" y="4004415"/>
                  <a:pt x="10906391" y="3998574"/>
                  <a:pt x="10833086" y="3997707"/>
                </a:cubicBezTo>
                <a:cubicBezTo>
                  <a:pt x="10741018" y="4017483"/>
                  <a:pt x="10710367" y="4028063"/>
                  <a:pt x="10639436" y="4022417"/>
                </a:cubicBezTo>
                <a:cubicBezTo>
                  <a:pt x="10607553" y="4011982"/>
                  <a:pt x="10546386" y="4040450"/>
                  <a:pt x="10480215" y="4006823"/>
                </a:cubicBezTo>
                <a:cubicBezTo>
                  <a:pt x="10416483" y="4013182"/>
                  <a:pt x="10257826" y="4053751"/>
                  <a:pt x="10217282" y="4020809"/>
                </a:cubicBezTo>
                <a:lnTo>
                  <a:pt x="10015940" y="4082184"/>
                </a:lnTo>
                <a:cubicBezTo>
                  <a:pt x="9933191" y="4122984"/>
                  <a:pt x="9847676" y="4127197"/>
                  <a:pt x="9800299" y="4146342"/>
                </a:cubicBezTo>
                <a:cubicBezTo>
                  <a:pt x="9758990" y="4153221"/>
                  <a:pt x="9764546" y="4171775"/>
                  <a:pt x="9707822" y="4189102"/>
                </a:cubicBezTo>
                <a:cubicBezTo>
                  <a:pt x="9678353" y="4185801"/>
                  <a:pt x="9564542" y="4245966"/>
                  <a:pt x="9543973" y="4245802"/>
                </a:cubicBezTo>
                <a:cubicBezTo>
                  <a:pt x="9545360" y="4250342"/>
                  <a:pt x="9534159" y="4254694"/>
                  <a:pt x="9528747" y="4251724"/>
                </a:cubicBezTo>
                <a:cubicBezTo>
                  <a:pt x="9434894" y="4251802"/>
                  <a:pt x="9498284" y="4284960"/>
                  <a:pt x="9436976" y="4269351"/>
                </a:cubicBezTo>
                <a:cubicBezTo>
                  <a:pt x="9399663" y="4270596"/>
                  <a:pt x="9416325" y="4322777"/>
                  <a:pt x="9371827" y="4303912"/>
                </a:cubicBezTo>
                <a:cubicBezTo>
                  <a:pt x="9327687" y="4311262"/>
                  <a:pt x="9305420" y="4335156"/>
                  <a:pt x="9260304" y="4328021"/>
                </a:cubicBezTo>
                <a:cubicBezTo>
                  <a:pt x="9219002" y="4334987"/>
                  <a:pt x="9185743" y="4348803"/>
                  <a:pt x="9148799" y="4348506"/>
                </a:cubicBezTo>
                <a:cubicBezTo>
                  <a:pt x="9136597" y="4357118"/>
                  <a:pt x="9123990" y="4361794"/>
                  <a:pt x="9107898" y="4354282"/>
                </a:cubicBezTo>
                <a:lnTo>
                  <a:pt x="8990743" y="4382161"/>
                </a:lnTo>
                <a:cubicBezTo>
                  <a:pt x="8968860" y="4381971"/>
                  <a:pt x="8999497" y="4363038"/>
                  <a:pt x="8979819" y="4366419"/>
                </a:cubicBezTo>
                <a:cubicBezTo>
                  <a:pt x="8962591" y="4378296"/>
                  <a:pt x="8953360" y="4357425"/>
                  <a:pt x="8936044" y="4370992"/>
                </a:cubicBezTo>
                <a:cubicBezTo>
                  <a:pt x="8948906" y="4385206"/>
                  <a:pt x="8892470" y="4378724"/>
                  <a:pt x="8897707" y="4392673"/>
                </a:cubicBezTo>
                <a:cubicBezTo>
                  <a:pt x="8869997" y="4377889"/>
                  <a:pt x="8872713" y="4404124"/>
                  <a:pt x="8845635" y="4404300"/>
                </a:cubicBezTo>
                <a:cubicBezTo>
                  <a:pt x="8830642" y="4399853"/>
                  <a:pt x="8821827" y="4400686"/>
                  <a:pt x="8814562" y="4411434"/>
                </a:cubicBezTo>
                <a:cubicBezTo>
                  <a:pt x="8744563" y="4389043"/>
                  <a:pt x="8782115" y="4417916"/>
                  <a:pt x="8726349" y="4416668"/>
                </a:cubicBezTo>
                <a:cubicBezTo>
                  <a:pt x="8677009" y="4412982"/>
                  <a:pt x="8624546" y="4415808"/>
                  <a:pt x="8566678" y="4391711"/>
                </a:cubicBezTo>
                <a:cubicBezTo>
                  <a:pt x="8554349" y="4383843"/>
                  <a:pt x="8534130" y="4384835"/>
                  <a:pt x="8521516" y="4393927"/>
                </a:cubicBezTo>
                <a:cubicBezTo>
                  <a:pt x="8519345" y="4395492"/>
                  <a:pt x="8517487" y="4397242"/>
                  <a:pt x="8515998" y="4399124"/>
                </a:cubicBezTo>
                <a:cubicBezTo>
                  <a:pt x="8479683" y="4380905"/>
                  <a:pt x="8468515" y="4396924"/>
                  <a:pt x="8449547" y="4383170"/>
                </a:cubicBezTo>
                <a:cubicBezTo>
                  <a:pt x="8404832" y="4386248"/>
                  <a:pt x="8377617" y="4410394"/>
                  <a:pt x="8360285" y="4398502"/>
                </a:cubicBezTo>
                <a:cubicBezTo>
                  <a:pt x="8328125" y="4405233"/>
                  <a:pt x="8278328" y="4418008"/>
                  <a:pt x="8256584" y="4423564"/>
                </a:cubicBezTo>
                <a:cubicBezTo>
                  <a:pt x="8250756" y="4433012"/>
                  <a:pt x="8239831" y="4429911"/>
                  <a:pt x="8229821" y="4431840"/>
                </a:cubicBezTo>
                <a:cubicBezTo>
                  <a:pt x="8219737" y="4440670"/>
                  <a:pt x="8172939" y="4441316"/>
                  <a:pt x="8158476" y="4436904"/>
                </a:cubicBezTo>
                <a:lnTo>
                  <a:pt x="7993707" y="4447962"/>
                </a:lnTo>
                <a:lnTo>
                  <a:pt x="7990346" y="4454853"/>
                </a:lnTo>
                <a:lnTo>
                  <a:pt x="7976786" y="4456820"/>
                </a:lnTo>
                <a:lnTo>
                  <a:pt x="7973491" y="4458577"/>
                </a:lnTo>
                <a:cubicBezTo>
                  <a:pt x="7967206" y="4461962"/>
                  <a:pt x="7960915" y="4465118"/>
                  <a:pt x="7954281" y="4467421"/>
                </a:cubicBezTo>
                <a:cubicBezTo>
                  <a:pt x="7950081" y="4438248"/>
                  <a:pt x="7897165" y="4482226"/>
                  <a:pt x="7905540" y="4455628"/>
                </a:cubicBezTo>
                <a:cubicBezTo>
                  <a:pt x="7868363" y="4463225"/>
                  <a:pt x="7886086" y="4435916"/>
                  <a:pt x="7851932" y="4466353"/>
                </a:cubicBezTo>
                <a:cubicBezTo>
                  <a:pt x="7784648" y="4458796"/>
                  <a:pt x="7699743" y="4489674"/>
                  <a:pt x="7639078" y="4467635"/>
                </a:cubicBezTo>
                <a:cubicBezTo>
                  <a:pt x="7650854" y="4478956"/>
                  <a:pt x="7631952" y="4494897"/>
                  <a:pt x="7612359" y="4492789"/>
                </a:cubicBezTo>
                <a:cubicBezTo>
                  <a:pt x="7656290" y="4537791"/>
                  <a:pt x="7524989" y="4464434"/>
                  <a:pt x="7527328" y="4502199"/>
                </a:cubicBezTo>
                <a:cubicBezTo>
                  <a:pt x="7510981" y="4470759"/>
                  <a:pt x="7410641" y="4435979"/>
                  <a:pt x="7388717" y="4470799"/>
                </a:cubicBezTo>
                <a:cubicBezTo>
                  <a:pt x="7332647" y="4477979"/>
                  <a:pt x="7282236" y="4461411"/>
                  <a:pt x="7231898" y="4486028"/>
                </a:cubicBezTo>
                <a:cubicBezTo>
                  <a:pt x="7228085" y="4482236"/>
                  <a:pt x="7223511" y="4479415"/>
                  <a:pt x="7218425" y="4477288"/>
                </a:cubicBezTo>
                <a:lnTo>
                  <a:pt x="7202795" y="4472972"/>
                </a:lnTo>
                <a:lnTo>
                  <a:pt x="7200744" y="4474099"/>
                </a:lnTo>
                <a:cubicBezTo>
                  <a:pt x="7191691" y="4476518"/>
                  <a:pt x="7186143" y="4475925"/>
                  <a:pt x="7182163" y="4474005"/>
                </a:cubicBezTo>
                <a:lnTo>
                  <a:pt x="7178368" y="4470673"/>
                </a:lnTo>
                <a:lnTo>
                  <a:pt x="7165705" y="4469569"/>
                </a:lnTo>
                <a:lnTo>
                  <a:pt x="7140991" y="4464599"/>
                </a:lnTo>
                <a:lnTo>
                  <a:pt x="7136152" y="4466292"/>
                </a:lnTo>
                <a:lnTo>
                  <a:pt x="7098544" y="4462879"/>
                </a:lnTo>
                <a:lnTo>
                  <a:pt x="7097922" y="4464077"/>
                </a:lnTo>
                <a:cubicBezTo>
                  <a:pt x="7095675" y="4466685"/>
                  <a:pt x="7092399" y="4468463"/>
                  <a:pt x="7086877" y="4468554"/>
                </a:cubicBezTo>
                <a:cubicBezTo>
                  <a:pt x="7093857" y="4486654"/>
                  <a:pt x="7082892" y="4475600"/>
                  <a:pt x="7065999" y="4474270"/>
                </a:cubicBezTo>
                <a:cubicBezTo>
                  <a:pt x="7073068" y="4502084"/>
                  <a:pt x="7025982" y="4487289"/>
                  <a:pt x="7016598" y="4502855"/>
                </a:cubicBezTo>
                <a:cubicBezTo>
                  <a:pt x="7004027" y="4501251"/>
                  <a:pt x="6990862" y="4500062"/>
                  <a:pt x="6977375" y="4499434"/>
                </a:cubicBezTo>
                <a:lnTo>
                  <a:pt x="6969409" y="4499424"/>
                </a:lnTo>
                <a:cubicBezTo>
                  <a:pt x="6969345" y="4499517"/>
                  <a:pt x="6969282" y="4499611"/>
                  <a:pt x="6969218" y="4499704"/>
                </a:cubicBezTo>
                <a:cubicBezTo>
                  <a:pt x="6967423" y="4500299"/>
                  <a:pt x="6964778" y="4500520"/>
                  <a:pt x="6960755" y="4500249"/>
                </a:cubicBezTo>
                <a:lnTo>
                  <a:pt x="6954882" y="4499405"/>
                </a:lnTo>
                <a:lnTo>
                  <a:pt x="6939428" y="4499385"/>
                </a:lnTo>
                <a:lnTo>
                  <a:pt x="6933902" y="4501239"/>
                </a:lnTo>
                <a:cubicBezTo>
                  <a:pt x="6915500" y="4513191"/>
                  <a:pt x="6929567" y="4549821"/>
                  <a:pt x="6891244" y="4536371"/>
                </a:cubicBezTo>
                <a:cubicBezTo>
                  <a:pt x="6852551" y="4546708"/>
                  <a:pt x="6836714" y="4571735"/>
                  <a:pt x="6794496" y="4567924"/>
                </a:cubicBezTo>
                <a:lnTo>
                  <a:pt x="6574528" y="4641155"/>
                </a:lnTo>
                <a:lnTo>
                  <a:pt x="6573036" y="4641049"/>
                </a:lnTo>
                <a:lnTo>
                  <a:pt x="6571920" y="4644739"/>
                </a:lnTo>
                <a:lnTo>
                  <a:pt x="6552021" y="4650379"/>
                </a:lnTo>
                <a:lnTo>
                  <a:pt x="6545925" y="4650675"/>
                </a:lnTo>
                <a:cubicBezTo>
                  <a:pt x="6541867" y="4651170"/>
                  <a:pt x="6539355" y="4651872"/>
                  <a:pt x="6537822" y="4652769"/>
                </a:cubicBezTo>
                <a:cubicBezTo>
                  <a:pt x="6537796" y="4652868"/>
                  <a:pt x="6537769" y="4652968"/>
                  <a:pt x="6537743" y="4653068"/>
                </a:cubicBezTo>
                <a:lnTo>
                  <a:pt x="6490057" y="4658624"/>
                </a:lnTo>
                <a:cubicBezTo>
                  <a:pt x="6466205" y="4668772"/>
                  <a:pt x="6404692" y="4705547"/>
                  <a:pt x="6386800" y="4715431"/>
                </a:cubicBezTo>
                <a:lnTo>
                  <a:pt x="6382703" y="4717930"/>
                </a:lnTo>
                <a:lnTo>
                  <a:pt x="6356495" y="4717843"/>
                </a:lnTo>
                <a:lnTo>
                  <a:pt x="6343628" y="4719161"/>
                </a:lnTo>
                <a:lnTo>
                  <a:pt x="6338605" y="4716723"/>
                </a:lnTo>
                <a:cubicBezTo>
                  <a:pt x="6333948" y="4715651"/>
                  <a:pt x="6328272" y="4716126"/>
                  <a:pt x="6320318" y="4720095"/>
                </a:cubicBezTo>
                <a:lnTo>
                  <a:pt x="6318742" y="4721541"/>
                </a:lnTo>
                <a:lnTo>
                  <a:pt x="6301708" y="4720380"/>
                </a:lnTo>
                <a:cubicBezTo>
                  <a:pt x="6295887" y="4719320"/>
                  <a:pt x="6290299" y="4717508"/>
                  <a:pt x="6285082" y="4714639"/>
                </a:cubicBezTo>
                <a:cubicBezTo>
                  <a:pt x="6232894" y="4720313"/>
                  <a:pt x="6091065" y="4711868"/>
                  <a:pt x="6028335" y="4722621"/>
                </a:cubicBezTo>
                <a:cubicBezTo>
                  <a:pt x="6045295" y="4757847"/>
                  <a:pt x="5848075" y="4744853"/>
                  <a:pt x="5908701" y="4779160"/>
                </a:cubicBezTo>
                <a:cubicBezTo>
                  <a:pt x="5888634" y="4780820"/>
                  <a:pt x="5844448" y="4799397"/>
                  <a:pt x="5860414" y="4807892"/>
                </a:cubicBezTo>
                <a:cubicBezTo>
                  <a:pt x="5792262" y="4798387"/>
                  <a:pt x="5752646" y="4843367"/>
                  <a:pt x="5683612" y="4848770"/>
                </a:cubicBezTo>
                <a:cubicBezTo>
                  <a:pt x="5661875" y="4883880"/>
                  <a:pt x="5668687" y="4854788"/>
                  <a:pt x="5635111" y="4868888"/>
                </a:cubicBezTo>
                <a:cubicBezTo>
                  <a:pt x="5633012" y="4842212"/>
                  <a:pt x="5598104" y="4893602"/>
                  <a:pt x="5582652" y="4866836"/>
                </a:cubicBezTo>
                <a:cubicBezTo>
                  <a:pt x="5577032" y="4870250"/>
                  <a:pt x="5572074" y="4874402"/>
                  <a:pt x="5567213" y="4878769"/>
                </a:cubicBezTo>
                <a:lnTo>
                  <a:pt x="5564659" y="4881042"/>
                </a:lnTo>
                <a:lnTo>
                  <a:pt x="5552102" y="4885426"/>
                </a:lnTo>
                <a:cubicBezTo>
                  <a:pt x="5551892" y="4887804"/>
                  <a:pt x="5551684" y="4890182"/>
                  <a:pt x="5551475" y="4892560"/>
                </a:cubicBezTo>
                <a:lnTo>
                  <a:pt x="5534664" y="4903385"/>
                </a:lnTo>
                <a:cubicBezTo>
                  <a:pt x="5527918" y="4906528"/>
                  <a:pt x="5520130" y="4908842"/>
                  <a:pt x="5510737" y="4909807"/>
                </a:cubicBezTo>
                <a:cubicBezTo>
                  <a:pt x="5474863" y="4902736"/>
                  <a:pt x="5438770" y="4943879"/>
                  <a:pt x="5393901" y="4933709"/>
                </a:cubicBezTo>
                <a:cubicBezTo>
                  <a:pt x="5377982" y="4932239"/>
                  <a:pt x="5332258" y="4941569"/>
                  <a:pt x="5325782" y="4951789"/>
                </a:cubicBezTo>
                <a:cubicBezTo>
                  <a:pt x="5316695" y="4955476"/>
                  <a:pt x="5304762" y="4954583"/>
                  <a:pt x="5302703" y="4964590"/>
                </a:cubicBezTo>
                <a:cubicBezTo>
                  <a:pt x="5298243" y="4977015"/>
                  <a:pt x="5260488" y="4966382"/>
                  <a:pt x="5268591" y="4978479"/>
                </a:cubicBezTo>
                <a:cubicBezTo>
                  <a:pt x="5241891" y="4971355"/>
                  <a:pt x="5229004" y="4998058"/>
                  <a:pt x="5210559" y="5007585"/>
                </a:cubicBezTo>
                <a:cubicBezTo>
                  <a:pt x="5199737" y="5003583"/>
                  <a:pt x="5189986" y="5008553"/>
                  <a:pt x="5177597" y="5015926"/>
                </a:cubicBezTo>
                <a:lnTo>
                  <a:pt x="5160569" y="5025681"/>
                </a:lnTo>
                <a:lnTo>
                  <a:pt x="5152748" y="5026569"/>
                </a:lnTo>
                <a:cubicBezTo>
                  <a:pt x="5143464" y="5028511"/>
                  <a:pt x="5135128" y="5030936"/>
                  <a:pt x="5127678" y="5032947"/>
                </a:cubicBezTo>
                <a:lnTo>
                  <a:pt x="5113147" y="5035818"/>
                </a:lnTo>
                <a:lnTo>
                  <a:pt x="5107301" y="5036672"/>
                </a:lnTo>
                <a:lnTo>
                  <a:pt x="5093215" y="5032880"/>
                </a:lnTo>
                <a:lnTo>
                  <a:pt x="5077058" y="5038681"/>
                </a:lnTo>
                <a:lnTo>
                  <a:pt x="5057349" y="5036015"/>
                </a:lnTo>
                <a:cubicBezTo>
                  <a:pt x="5056617" y="5038069"/>
                  <a:pt x="5055470" y="5040071"/>
                  <a:pt x="5053945" y="5041952"/>
                </a:cubicBezTo>
                <a:lnTo>
                  <a:pt x="5040021" y="5050052"/>
                </a:lnTo>
                <a:lnTo>
                  <a:pt x="5025913" y="5046535"/>
                </a:lnTo>
                <a:cubicBezTo>
                  <a:pt x="5027395" y="5056685"/>
                  <a:pt x="5010775" y="5048329"/>
                  <a:pt x="4998218" y="5048065"/>
                </a:cubicBezTo>
                <a:lnTo>
                  <a:pt x="4991008" y="5050439"/>
                </a:lnTo>
                <a:lnTo>
                  <a:pt x="4963503" y="5047575"/>
                </a:lnTo>
                <a:cubicBezTo>
                  <a:pt x="4948687" y="5047149"/>
                  <a:pt x="4934614" y="5047760"/>
                  <a:pt x="4921053" y="5048925"/>
                </a:cubicBezTo>
                <a:lnTo>
                  <a:pt x="4873420" y="5054929"/>
                </a:lnTo>
                <a:lnTo>
                  <a:pt x="4858825" y="5051329"/>
                </a:lnTo>
                <a:cubicBezTo>
                  <a:pt x="4827045" y="5050467"/>
                  <a:pt x="4791907" y="5064719"/>
                  <a:pt x="4769340" y="5053090"/>
                </a:cubicBezTo>
                <a:cubicBezTo>
                  <a:pt x="4760167" y="5051720"/>
                  <a:pt x="4751866" y="5052034"/>
                  <a:pt x="4744152" y="5053391"/>
                </a:cubicBezTo>
                <a:lnTo>
                  <a:pt x="4723556" y="5059633"/>
                </a:lnTo>
                <a:lnTo>
                  <a:pt x="4719699" y="5066298"/>
                </a:lnTo>
                <a:lnTo>
                  <a:pt x="4706016" y="5067422"/>
                </a:lnTo>
                <a:lnTo>
                  <a:pt x="4702593" y="5068973"/>
                </a:lnTo>
                <a:cubicBezTo>
                  <a:pt x="4696073" y="5071961"/>
                  <a:pt x="4689557" y="5074718"/>
                  <a:pt x="4682766" y="5076609"/>
                </a:cubicBezTo>
                <a:cubicBezTo>
                  <a:pt x="4680705" y="5047264"/>
                  <a:pt x="4624654" y="5087854"/>
                  <a:pt x="4634960" y="5061852"/>
                </a:cubicBezTo>
                <a:cubicBezTo>
                  <a:pt x="4597279" y="5067136"/>
                  <a:pt x="4616973" y="5041002"/>
                  <a:pt x="4580645" y="5069246"/>
                </a:cubicBezTo>
                <a:cubicBezTo>
                  <a:pt x="4514010" y="5057571"/>
                  <a:pt x="4426975" y="5083132"/>
                  <a:pt x="4368005" y="5057426"/>
                </a:cubicBezTo>
                <a:cubicBezTo>
                  <a:pt x="4378938" y="5069437"/>
                  <a:pt x="4358901" y="5084168"/>
                  <a:pt x="4339489" y="5080858"/>
                </a:cubicBezTo>
                <a:cubicBezTo>
                  <a:pt x="4380071" y="5128427"/>
                  <a:pt x="4254318" y="5047215"/>
                  <a:pt x="4253895" y="5085008"/>
                </a:cubicBezTo>
                <a:cubicBezTo>
                  <a:pt x="4188524" y="5078393"/>
                  <a:pt x="4183794" y="5065254"/>
                  <a:pt x="4130140" y="5057070"/>
                </a:cubicBezTo>
                <a:lnTo>
                  <a:pt x="3911296" y="5035663"/>
                </a:lnTo>
                <a:lnTo>
                  <a:pt x="3895182" y="5030229"/>
                </a:lnTo>
                <a:lnTo>
                  <a:pt x="3870866" y="5023753"/>
                </a:lnTo>
                <a:lnTo>
                  <a:pt x="3865913" y="5025143"/>
                </a:lnTo>
                <a:lnTo>
                  <a:pt x="3828606" y="5019426"/>
                </a:lnTo>
                <a:lnTo>
                  <a:pt x="3827901" y="5020583"/>
                </a:lnTo>
                <a:cubicBezTo>
                  <a:pt x="3825465" y="5023044"/>
                  <a:pt x="3822064" y="5024614"/>
                  <a:pt x="3816543" y="5024366"/>
                </a:cubicBezTo>
                <a:cubicBezTo>
                  <a:pt x="3822191" y="5042839"/>
                  <a:pt x="3812047" y="5031144"/>
                  <a:pt x="3795278" y="5028779"/>
                </a:cubicBezTo>
                <a:cubicBezTo>
                  <a:pt x="3800305" y="5056944"/>
                  <a:pt x="3754370" y="5039296"/>
                  <a:pt x="3743858" y="5054237"/>
                </a:cubicBezTo>
                <a:cubicBezTo>
                  <a:pt x="3731426" y="5051864"/>
                  <a:pt x="3718365" y="5049870"/>
                  <a:pt x="3704945" y="5048413"/>
                </a:cubicBezTo>
                <a:lnTo>
                  <a:pt x="3696992" y="5047914"/>
                </a:lnTo>
                <a:lnTo>
                  <a:pt x="3696780" y="5048181"/>
                </a:lnTo>
                <a:cubicBezTo>
                  <a:pt x="3694942" y="5048663"/>
                  <a:pt x="3692286" y="5048721"/>
                  <a:pt x="3688290" y="5048204"/>
                </a:cubicBezTo>
                <a:lnTo>
                  <a:pt x="3682486" y="5047000"/>
                </a:lnTo>
                <a:lnTo>
                  <a:pt x="3667056" y="5046030"/>
                </a:lnTo>
                <a:lnTo>
                  <a:pt x="3661403" y="5047537"/>
                </a:lnTo>
                <a:lnTo>
                  <a:pt x="3658673" y="5050790"/>
                </a:lnTo>
                <a:lnTo>
                  <a:pt x="3657333" y="5050325"/>
                </a:lnTo>
                <a:cubicBezTo>
                  <a:pt x="3647943" y="5043807"/>
                  <a:pt x="3646760" y="5035120"/>
                  <a:pt x="3626778" y="5057882"/>
                </a:cubicBezTo>
                <a:cubicBezTo>
                  <a:pt x="3604242" y="5046906"/>
                  <a:pt x="3595632" y="5060978"/>
                  <a:pt x="3560067" y="5064266"/>
                </a:cubicBezTo>
                <a:cubicBezTo>
                  <a:pt x="3548093" y="5054413"/>
                  <a:pt x="3535744" y="5057071"/>
                  <a:pt x="3522641" y="5063654"/>
                </a:cubicBezTo>
                <a:cubicBezTo>
                  <a:pt x="3490386" y="5057687"/>
                  <a:pt x="3457385" y="5066150"/>
                  <a:pt x="3419275" y="5066646"/>
                </a:cubicBezTo>
                <a:cubicBezTo>
                  <a:pt x="3381791" y="5052708"/>
                  <a:pt x="3355578" y="5072759"/>
                  <a:pt x="3314869" y="5073197"/>
                </a:cubicBezTo>
                <a:cubicBezTo>
                  <a:pt x="3285434" y="5051000"/>
                  <a:pt x="3281681" y="5089430"/>
                  <a:pt x="3259088" y="5096363"/>
                </a:cubicBezTo>
                <a:lnTo>
                  <a:pt x="3253104" y="5096785"/>
                </a:lnTo>
                <a:lnTo>
                  <a:pt x="3238751" y="5092996"/>
                </a:lnTo>
                <a:lnTo>
                  <a:pt x="3233681" y="5090758"/>
                </a:lnTo>
                <a:cubicBezTo>
                  <a:pt x="3230065" y="5089519"/>
                  <a:pt x="3227507" y="5089085"/>
                  <a:pt x="3225562" y="5089215"/>
                </a:cubicBezTo>
                <a:lnTo>
                  <a:pt x="3225260" y="5089437"/>
                </a:lnTo>
                <a:lnTo>
                  <a:pt x="3217859" y="5087484"/>
                </a:lnTo>
                <a:cubicBezTo>
                  <a:pt x="3205614" y="5083594"/>
                  <a:pt x="3193926" y="5079248"/>
                  <a:pt x="3182980" y="5074650"/>
                </a:cubicBezTo>
                <a:lnTo>
                  <a:pt x="3055081" y="5080424"/>
                </a:lnTo>
                <a:lnTo>
                  <a:pt x="3049807" y="5080860"/>
                </a:lnTo>
                <a:lnTo>
                  <a:pt x="3029122" y="5070085"/>
                </a:lnTo>
                <a:lnTo>
                  <a:pt x="3017862" y="5065942"/>
                </a:lnTo>
                <a:lnTo>
                  <a:pt x="3015868" y="5061832"/>
                </a:lnTo>
                <a:cubicBezTo>
                  <a:pt x="3013048" y="5059027"/>
                  <a:pt x="3008170" y="5057108"/>
                  <a:pt x="2998644" y="5057210"/>
                </a:cubicBezTo>
                <a:lnTo>
                  <a:pt x="2996219" y="5057788"/>
                </a:lnTo>
                <a:lnTo>
                  <a:pt x="2983676" y="5049852"/>
                </a:lnTo>
                <a:cubicBezTo>
                  <a:pt x="2979927" y="5046579"/>
                  <a:pt x="2905411" y="5003010"/>
                  <a:pt x="2903609" y="4998457"/>
                </a:cubicBezTo>
                <a:cubicBezTo>
                  <a:pt x="2845520" y="5009702"/>
                  <a:pt x="2814236" y="4981574"/>
                  <a:pt x="2758830" y="4974760"/>
                </a:cubicBezTo>
                <a:cubicBezTo>
                  <a:pt x="2685080" y="4958487"/>
                  <a:pt x="2604754" y="4958695"/>
                  <a:pt x="2532669" y="4940573"/>
                </a:cubicBezTo>
                <a:cubicBezTo>
                  <a:pt x="2486415" y="4904719"/>
                  <a:pt x="2448985" y="4929416"/>
                  <a:pt x="2389931" y="4905785"/>
                </a:cubicBezTo>
                <a:cubicBezTo>
                  <a:pt x="2344209" y="4926536"/>
                  <a:pt x="2373223" y="4904767"/>
                  <a:pt x="2335186" y="4902957"/>
                </a:cubicBezTo>
                <a:cubicBezTo>
                  <a:pt x="2315763" y="4899254"/>
                  <a:pt x="2284337" y="4886651"/>
                  <a:pt x="2273393" y="4883565"/>
                </a:cubicBezTo>
                <a:lnTo>
                  <a:pt x="2269523" y="4884442"/>
                </a:lnTo>
                <a:lnTo>
                  <a:pt x="2256015" y="4883014"/>
                </a:lnTo>
                <a:lnTo>
                  <a:pt x="2249731" y="4888778"/>
                </a:lnTo>
                <a:lnTo>
                  <a:pt x="2227629" y="4891047"/>
                </a:lnTo>
                <a:cubicBezTo>
                  <a:pt x="2219732" y="4890944"/>
                  <a:pt x="2211684" y="4889720"/>
                  <a:pt x="2203460" y="4886696"/>
                </a:cubicBezTo>
                <a:cubicBezTo>
                  <a:pt x="2180795" y="4866080"/>
                  <a:pt x="2118808" y="4886062"/>
                  <a:pt x="2091528" y="4859155"/>
                </a:cubicBezTo>
                <a:cubicBezTo>
                  <a:pt x="2080112" y="4851412"/>
                  <a:pt x="2036326" y="4840616"/>
                  <a:pt x="2022901" y="4846594"/>
                </a:cubicBezTo>
                <a:cubicBezTo>
                  <a:pt x="2012710" y="4845995"/>
                  <a:pt x="2003983" y="4840369"/>
                  <a:pt x="1994227" y="4847973"/>
                </a:cubicBezTo>
                <a:cubicBezTo>
                  <a:pt x="1980605" y="4856639"/>
                  <a:pt x="1959341" y="4832246"/>
                  <a:pt x="1955936" y="4845765"/>
                </a:cubicBezTo>
                <a:cubicBezTo>
                  <a:pt x="1913886" y="4839111"/>
                  <a:pt x="1778845" y="4813736"/>
                  <a:pt x="1741924" y="4808054"/>
                </a:cubicBezTo>
                <a:cubicBezTo>
                  <a:pt x="1739676" y="4809488"/>
                  <a:pt x="1737142" y="4810709"/>
                  <a:pt x="1734410" y="4811675"/>
                </a:cubicBezTo>
                <a:cubicBezTo>
                  <a:pt x="1718510" y="4817283"/>
                  <a:pt x="1699262" y="4813300"/>
                  <a:pt x="1691423" y="4802777"/>
                </a:cubicBezTo>
                <a:cubicBezTo>
                  <a:pt x="1648716" y="4765637"/>
                  <a:pt x="1598660" y="4755543"/>
                  <a:pt x="1554504" y="4739985"/>
                </a:cubicBezTo>
                <a:cubicBezTo>
                  <a:pt x="1503251" y="4725192"/>
                  <a:pt x="1524885" y="4761939"/>
                  <a:pt x="1470119" y="4723470"/>
                </a:cubicBezTo>
                <a:cubicBezTo>
                  <a:pt x="1458433" y="4731968"/>
                  <a:pt x="1449855" y="4730612"/>
                  <a:pt x="1437967" y="4722710"/>
                </a:cubicBezTo>
                <a:cubicBezTo>
                  <a:pt x="1408925" y="4723161"/>
                  <a:pt x="1320039" y="4732524"/>
                  <a:pt x="1295869" y="4726175"/>
                </a:cubicBezTo>
                <a:cubicBezTo>
                  <a:pt x="1276026" y="4724607"/>
                  <a:pt x="1313193" y="4690134"/>
                  <a:pt x="1292949" y="4684615"/>
                </a:cubicBezTo>
                <a:cubicBezTo>
                  <a:pt x="1267286" y="4680380"/>
                  <a:pt x="1278648" y="4679316"/>
                  <a:pt x="1244908" y="4706993"/>
                </a:cubicBezTo>
                <a:cubicBezTo>
                  <a:pt x="1222078" y="4693678"/>
                  <a:pt x="1210507" y="4706896"/>
                  <a:pt x="1171266" y="4706535"/>
                </a:cubicBezTo>
                <a:lnTo>
                  <a:pt x="1160868" y="4701936"/>
                </a:lnTo>
                <a:lnTo>
                  <a:pt x="1147599" y="4714833"/>
                </a:lnTo>
                <a:cubicBezTo>
                  <a:pt x="1140224" y="4719999"/>
                  <a:pt x="1131384" y="4723126"/>
                  <a:pt x="1119603" y="4721303"/>
                </a:cubicBezTo>
                <a:cubicBezTo>
                  <a:pt x="1049174" y="4686348"/>
                  <a:pt x="1115212" y="4744643"/>
                  <a:pt x="997851" y="4722336"/>
                </a:cubicBezTo>
                <a:cubicBezTo>
                  <a:pt x="992266" y="4717175"/>
                  <a:pt x="976529" y="4720167"/>
                  <a:pt x="976455" y="4726407"/>
                </a:cubicBezTo>
                <a:cubicBezTo>
                  <a:pt x="969353" y="4723719"/>
                  <a:pt x="954255" y="4710143"/>
                  <a:pt x="949939" y="4719699"/>
                </a:cubicBezTo>
                <a:cubicBezTo>
                  <a:pt x="930704" y="4718268"/>
                  <a:pt x="911959" y="4715133"/>
                  <a:pt x="894148" y="4710406"/>
                </a:cubicBezTo>
                <a:lnTo>
                  <a:pt x="857990" y="4696844"/>
                </a:lnTo>
                <a:lnTo>
                  <a:pt x="848649" y="4704021"/>
                </a:lnTo>
                <a:cubicBezTo>
                  <a:pt x="842387" y="4707513"/>
                  <a:pt x="835247" y="4709400"/>
                  <a:pt x="826436" y="4707421"/>
                </a:cubicBezTo>
                <a:cubicBezTo>
                  <a:pt x="776631" y="4677554"/>
                  <a:pt x="820307" y="4724698"/>
                  <a:pt x="733052" y="4701884"/>
                </a:cubicBezTo>
                <a:cubicBezTo>
                  <a:pt x="729390" y="4697724"/>
                  <a:pt x="716978" y="4643492"/>
                  <a:pt x="716185" y="4648168"/>
                </a:cubicBezTo>
                <a:cubicBezTo>
                  <a:pt x="691130" y="4640960"/>
                  <a:pt x="605233" y="4666922"/>
                  <a:pt x="582722" y="4658637"/>
                </a:cubicBezTo>
                <a:lnTo>
                  <a:pt x="581118" y="4654120"/>
                </a:lnTo>
                <a:cubicBezTo>
                  <a:pt x="575072" y="4653105"/>
                  <a:pt x="553843" y="4654128"/>
                  <a:pt x="546453" y="4652542"/>
                </a:cubicBezTo>
                <a:lnTo>
                  <a:pt x="536773" y="4644609"/>
                </a:lnTo>
                <a:lnTo>
                  <a:pt x="388896" y="4619173"/>
                </a:lnTo>
                <a:lnTo>
                  <a:pt x="366479" y="4618896"/>
                </a:lnTo>
                <a:cubicBezTo>
                  <a:pt x="356301" y="4616415"/>
                  <a:pt x="348096" y="4611062"/>
                  <a:pt x="342781" y="4601239"/>
                </a:cubicBezTo>
                <a:cubicBezTo>
                  <a:pt x="324354" y="4597871"/>
                  <a:pt x="274025" y="4600078"/>
                  <a:pt x="255925" y="4598685"/>
                </a:cubicBezTo>
                <a:lnTo>
                  <a:pt x="226919" y="4598460"/>
                </a:lnTo>
                <a:lnTo>
                  <a:pt x="213925" y="4597783"/>
                </a:lnTo>
                <a:lnTo>
                  <a:pt x="215196" y="4588576"/>
                </a:lnTo>
                <a:lnTo>
                  <a:pt x="180214" y="4583701"/>
                </a:lnTo>
                <a:cubicBezTo>
                  <a:pt x="158216" y="4574216"/>
                  <a:pt x="119654" y="4544682"/>
                  <a:pt x="83203" y="4531664"/>
                </a:cubicBezTo>
                <a:cubicBezTo>
                  <a:pt x="60690" y="4526056"/>
                  <a:pt x="40567" y="4525644"/>
                  <a:pt x="4106" y="4517202"/>
                </a:cubicBezTo>
                <a:lnTo>
                  <a:pt x="0" y="4516084"/>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B9FD6B60-E61D-4C86-92D4-D6B5707F2313}"/>
              </a:ext>
            </a:extLst>
          </p:cNvPr>
          <p:cNvSpPr>
            <a:spLocks noGrp="1"/>
          </p:cNvSpPr>
          <p:nvPr>
            <p:ph type="ctrTitle"/>
          </p:nvPr>
        </p:nvSpPr>
        <p:spPr>
          <a:xfrm>
            <a:off x="1378100" y="887096"/>
            <a:ext cx="7344482" cy="2541903"/>
          </a:xfrm>
        </p:spPr>
        <p:txBody>
          <a:bodyPr anchor="ctr">
            <a:normAutofit/>
          </a:bodyPr>
          <a:lstStyle/>
          <a:p>
            <a:pPr algn="l"/>
            <a:r>
              <a:rPr lang="es-ES" dirty="0">
                <a:ea typeface="Batang"/>
              </a:rPr>
              <a:t>El "origen" puede ser múltiple</a:t>
            </a:r>
            <a:endParaRPr lang="es-ES"/>
          </a:p>
        </p:txBody>
      </p:sp>
      <p:sp>
        <p:nvSpPr>
          <p:cNvPr id="4" name="Marcador de texto 3">
            <a:extLst>
              <a:ext uri="{FF2B5EF4-FFF2-40B4-BE49-F238E27FC236}">
                <a16:creationId xmlns:a16="http://schemas.microsoft.com/office/drawing/2014/main" id="{5A7EFF54-A53F-42F3-A28C-868823E45701}"/>
              </a:ext>
            </a:extLst>
          </p:cNvPr>
          <p:cNvSpPr>
            <a:spLocks noGrp="1"/>
          </p:cNvSpPr>
          <p:nvPr>
            <p:ph type="subTitle" idx="1"/>
          </p:nvPr>
        </p:nvSpPr>
        <p:spPr>
          <a:xfrm>
            <a:off x="3729160" y="5163670"/>
            <a:ext cx="6885051" cy="1087718"/>
          </a:xfrm>
        </p:spPr>
        <p:txBody>
          <a:bodyPr anchor="ctr">
            <a:normAutofit/>
          </a:bodyPr>
          <a:lstStyle/>
          <a:p>
            <a:pPr algn="r"/>
            <a:endParaRPr lang="es-ES"/>
          </a:p>
        </p:txBody>
      </p:sp>
    </p:spTree>
    <p:extLst>
      <p:ext uri="{BB962C8B-B14F-4D97-AF65-F5344CB8AC3E}">
        <p14:creationId xmlns:p14="http://schemas.microsoft.com/office/powerpoint/2010/main" val="314600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EC3FE92E-FF21-46DB-BE36-B3A5D4149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E9DFFEE-526A-4D56-A70C-EADE7289B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72D1339-7D2B-46C6-BAC3-43AFE1E618B6}"/>
              </a:ext>
            </a:extLst>
          </p:cNvPr>
          <p:cNvSpPr>
            <a:spLocks noGrp="1"/>
          </p:cNvSpPr>
          <p:nvPr>
            <p:ph type="title"/>
          </p:nvPr>
        </p:nvSpPr>
        <p:spPr>
          <a:xfrm>
            <a:off x="1191126" y="979714"/>
            <a:ext cx="5320206" cy="2807540"/>
          </a:xfrm>
        </p:spPr>
        <p:txBody>
          <a:bodyPr vert="horz" lIns="91440" tIns="45720" rIns="91440" bIns="45720" rtlCol="0" anchor="b">
            <a:normAutofit/>
          </a:bodyPr>
          <a:lstStyle/>
          <a:p>
            <a:pPr algn="ctr"/>
            <a:endParaRPr lang="en-US" sz="2800" dirty="0">
              <a:ea typeface="Batang"/>
            </a:endParaRPr>
          </a:p>
        </p:txBody>
      </p:sp>
      <p:sp>
        <p:nvSpPr>
          <p:cNvPr id="4" name="Marcador de texto 3">
            <a:extLst>
              <a:ext uri="{FF2B5EF4-FFF2-40B4-BE49-F238E27FC236}">
                <a16:creationId xmlns:a16="http://schemas.microsoft.com/office/drawing/2014/main" id="{CED9C9B1-9A85-4FEF-BD00-5821BD797F5E}"/>
              </a:ext>
            </a:extLst>
          </p:cNvPr>
          <p:cNvSpPr>
            <a:spLocks noGrp="1"/>
          </p:cNvSpPr>
          <p:nvPr>
            <p:ph type="body" sz="half" idx="2"/>
          </p:nvPr>
        </p:nvSpPr>
        <p:spPr>
          <a:xfrm>
            <a:off x="1311731" y="4112623"/>
            <a:ext cx="5078996" cy="1594839"/>
          </a:xfrm>
        </p:spPr>
        <p:txBody>
          <a:bodyPr vert="horz" lIns="91440" tIns="45720" rIns="91440" bIns="45720" rtlCol="0">
            <a:normAutofit/>
          </a:bodyPr>
          <a:lstStyle/>
          <a:p>
            <a:pPr algn="ctr"/>
            <a:r>
              <a:rPr lang="en-US" sz="2000" spc="160"/>
              <a:t>Asombro o admiración</a:t>
            </a:r>
          </a:p>
        </p:txBody>
      </p:sp>
      <p:pic>
        <p:nvPicPr>
          <p:cNvPr id="5" name="Imagen 5">
            <a:extLst>
              <a:ext uri="{FF2B5EF4-FFF2-40B4-BE49-F238E27FC236}">
                <a16:creationId xmlns:a16="http://schemas.microsoft.com/office/drawing/2014/main" id="{DA139105-E79E-4D80-957F-92BA694411E6}"/>
              </a:ext>
            </a:extLst>
          </p:cNvPr>
          <p:cNvPicPr>
            <a:picLocks noGrp="1" noChangeAspect="1"/>
          </p:cNvPicPr>
          <p:nvPr>
            <p:ph type="pic" idx="1"/>
          </p:nvPr>
        </p:nvPicPr>
        <p:blipFill rotWithShape="1">
          <a:blip r:embed="rId5"/>
          <a:srcRect t="122" r="-1" b="-1"/>
          <a:stretch/>
        </p:blipFill>
        <p:spPr>
          <a:xfrm>
            <a:off x="7616215" y="-23854"/>
            <a:ext cx="4575785" cy="6892740"/>
          </a:xfrm>
          <a:custGeom>
            <a:avLst/>
            <a:gdLst/>
            <a:ahLst/>
            <a:cxnLst/>
            <a:rect l="l" t="t" r="r" b="b"/>
            <a:pathLst>
              <a:path w="4575785" h="6857999">
                <a:moveTo>
                  <a:pt x="517468" y="0"/>
                </a:moveTo>
                <a:lnTo>
                  <a:pt x="4575785" y="0"/>
                </a:lnTo>
                <a:lnTo>
                  <a:pt x="4575785" y="6857999"/>
                </a:lnTo>
                <a:lnTo>
                  <a:pt x="960511" y="6857999"/>
                </a:lnTo>
                <a:lnTo>
                  <a:pt x="942694" y="6843617"/>
                </a:lnTo>
                <a:cubicBezTo>
                  <a:pt x="964945" y="6792705"/>
                  <a:pt x="892574" y="6836929"/>
                  <a:pt x="865960" y="6827318"/>
                </a:cubicBezTo>
                <a:lnTo>
                  <a:pt x="861487" y="6823037"/>
                </a:lnTo>
                <a:lnTo>
                  <a:pt x="859513" y="6806858"/>
                </a:lnTo>
                <a:lnTo>
                  <a:pt x="860461" y="6800037"/>
                </a:lnTo>
                <a:cubicBezTo>
                  <a:pt x="860484" y="6795612"/>
                  <a:pt x="859691" y="6793024"/>
                  <a:pt x="858251" y="6791626"/>
                </a:cubicBezTo>
                <a:lnTo>
                  <a:pt x="857660" y="6791654"/>
                </a:lnTo>
                <a:lnTo>
                  <a:pt x="856643" y="6783314"/>
                </a:lnTo>
                <a:cubicBezTo>
                  <a:pt x="856157" y="6768705"/>
                  <a:pt x="856848" y="6753980"/>
                  <a:pt x="858459" y="6739543"/>
                </a:cubicBezTo>
                <a:cubicBezTo>
                  <a:pt x="825704" y="6742272"/>
                  <a:pt x="849542" y="6681110"/>
                  <a:pt x="794118" y="6710916"/>
                </a:cubicBezTo>
                <a:cubicBezTo>
                  <a:pt x="794610" y="6692179"/>
                  <a:pt x="815573" y="6671806"/>
                  <a:pt x="779817" y="6693690"/>
                </a:cubicBezTo>
                <a:cubicBezTo>
                  <a:pt x="778915" y="6687990"/>
                  <a:pt x="774885" y="6685995"/>
                  <a:pt x="769310" y="6685745"/>
                </a:cubicBezTo>
                <a:lnTo>
                  <a:pt x="766802" y="6686064"/>
                </a:lnTo>
                <a:cubicBezTo>
                  <a:pt x="767473" y="6672038"/>
                  <a:pt x="768145" y="6658011"/>
                  <a:pt x="768816" y="6643985"/>
                </a:cubicBezTo>
                <a:lnTo>
                  <a:pt x="764758" y="6640288"/>
                </a:lnTo>
                <a:lnTo>
                  <a:pt x="771603" y="6610439"/>
                </a:lnTo>
                <a:cubicBezTo>
                  <a:pt x="771799" y="6605729"/>
                  <a:pt x="776328" y="6505678"/>
                  <a:pt x="776524" y="6500968"/>
                </a:cubicBezTo>
                <a:lnTo>
                  <a:pt x="716862" y="6252242"/>
                </a:lnTo>
                <a:cubicBezTo>
                  <a:pt x="710358" y="6209033"/>
                  <a:pt x="712158" y="6177416"/>
                  <a:pt x="706006" y="6116988"/>
                </a:cubicBezTo>
                <a:cubicBezTo>
                  <a:pt x="664744" y="6009788"/>
                  <a:pt x="669134" y="5997889"/>
                  <a:pt x="675681" y="5921438"/>
                </a:cubicBezTo>
                <a:cubicBezTo>
                  <a:pt x="609567" y="5910253"/>
                  <a:pt x="667197" y="5880778"/>
                  <a:pt x="646967" y="5848021"/>
                </a:cubicBezTo>
                <a:cubicBezTo>
                  <a:pt x="633539" y="5819166"/>
                  <a:pt x="610193" y="5775630"/>
                  <a:pt x="595120" y="5722308"/>
                </a:cubicBezTo>
                <a:cubicBezTo>
                  <a:pt x="587517" y="5685814"/>
                  <a:pt x="566330" y="5564010"/>
                  <a:pt x="556522" y="5528087"/>
                </a:cubicBezTo>
                <a:cubicBezTo>
                  <a:pt x="551310" y="5519174"/>
                  <a:pt x="556171" y="5505252"/>
                  <a:pt x="536270" y="5506770"/>
                </a:cubicBezTo>
                <a:cubicBezTo>
                  <a:pt x="512052" y="5506489"/>
                  <a:pt x="543356" y="5459435"/>
                  <a:pt x="516612" y="5473320"/>
                </a:cubicBezTo>
                <a:cubicBezTo>
                  <a:pt x="537947" y="5440196"/>
                  <a:pt x="486731" y="5435838"/>
                  <a:pt x="471989" y="5418523"/>
                </a:cubicBezTo>
                <a:cubicBezTo>
                  <a:pt x="493820" y="5390817"/>
                  <a:pt x="454363" y="5377479"/>
                  <a:pt x="442299" y="5333204"/>
                </a:cubicBezTo>
                <a:cubicBezTo>
                  <a:pt x="467689" y="5302287"/>
                  <a:pt x="420786" y="5307848"/>
                  <a:pt x="452960" y="5255192"/>
                </a:cubicBezTo>
                <a:cubicBezTo>
                  <a:pt x="453300" y="5233631"/>
                  <a:pt x="429983" y="5195187"/>
                  <a:pt x="431339" y="5156169"/>
                </a:cubicBezTo>
                <a:cubicBezTo>
                  <a:pt x="398945" y="5067566"/>
                  <a:pt x="403718" y="5079988"/>
                  <a:pt x="404757" y="5025421"/>
                </a:cubicBezTo>
                <a:cubicBezTo>
                  <a:pt x="400018" y="4966103"/>
                  <a:pt x="402758" y="4976631"/>
                  <a:pt x="395660" y="4924394"/>
                </a:cubicBezTo>
                <a:cubicBezTo>
                  <a:pt x="383838" y="4897752"/>
                  <a:pt x="406451" y="4876973"/>
                  <a:pt x="390158" y="4861232"/>
                </a:cubicBezTo>
                <a:cubicBezTo>
                  <a:pt x="362582" y="4877952"/>
                  <a:pt x="368360" y="4813711"/>
                  <a:pt x="341238" y="4838615"/>
                </a:cubicBezTo>
                <a:cubicBezTo>
                  <a:pt x="311503" y="4831441"/>
                  <a:pt x="352577" y="4804970"/>
                  <a:pt x="326273" y="4796524"/>
                </a:cubicBezTo>
                <a:lnTo>
                  <a:pt x="284996" y="4672372"/>
                </a:lnTo>
                <a:cubicBezTo>
                  <a:pt x="298118" y="4649489"/>
                  <a:pt x="287003" y="4640074"/>
                  <a:pt x="267970" y="4634255"/>
                </a:cubicBezTo>
                <a:cubicBezTo>
                  <a:pt x="263754" y="4595383"/>
                  <a:pt x="222766" y="4593405"/>
                  <a:pt x="203275" y="4555830"/>
                </a:cubicBezTo>
                <a:cubicBezTo>
                  <a:pt x="181514" y="4524570"/>
                  <a:pt x="154438" y="4520149"/>
                  <a:pt x="133797" y="4479914"/>
                </a:cubicBezTo>
                <a:cubicBezTo>
                  <a:pt x="124082" y="4457346"/>
                  <a:pt x="105185" y="4427564"/>
                  <a:pt x="84156" y="4415916"/>
                </a:cubicBezTo>
                <a:lnTo>
                  <a:pt x="83303" y="4414752"/>
                </a:lnTo>
                <a:lnTo>
                  <a:pt x="72062" y="4388525"/>
                </a:lnTo>
                <a:lnTo>
                  <a:pt x="75315" y="4375182"/>
                </a:lnTo>
                <a:cubicBezTo>
                  <a:pt x="75941" y="4370194"/>
                  <a:pt x="75530" y="4367154"/>
                  <a:pt x="74333" y="4365355"/>
                </a:cubicBezTo>
                <a:lnTo>
                  <a:pt x="68893" y="4364787"/>
                </a:lnTo>
                <a:cubicBezTo>
                  <a:pt x="68887" y="4364737"/>
                  <a:pt x="68881" y="4364686"/>
                  <a:pt x="68875" y="4364636"/>
                </a:cubicBezTo>
                <a:cubicBezTo>
                  <a:pt x="68620" y="4351507"/>
                  <a:pt x="69309" y="4337030"/>
                  <a:pt x="58168" y="4323582"/>
                </a:cubicBezTo>
                <a:cubicBezTo>
                  <a:pt x="61811" y="4263350"/>
                  <a:pt x="99263" y="4233013"/>
                  <a:pt x="79972" y="4208494"/>
                </a:cubicBezTo>
                <a:cubicBezTo>
                  <a:pt x="88758" y="4180446"/>
                  <a:pt x="125844" y="4152085"/>
                  <a:pt x="106280" y="4120638"/>
                </a:cubicBezTo>
                <a:cubicBezTo>
                  <a:pt x="111598" y="4121936"/>
                  <a:pt x="113804" y="4120147"/>
                  <a:pt x="114398" y="4116558"/>
                </a:cubicBezTo>
                <a:cubicBezTo>
                  <a:pt x="114157" y="4114248"/>
                  <a:pt x="113917" y="4111937"/>
                  <a:pt x="113677" y="4109627"/>
                </a:cubicBezTo>
                <a:lnTo>
                  <a:pt x="105699" y="4105626"/>
                </a:lnTo>
                <a:cubicBezTo>
                  <a:pt x="77890" y="4088880"/>
                  <a:pt x="108987" y="4082598"/>
                  <a:pt x="106408" y="4051443"/>
                </a:cubicBezTo>
                <a:cubicBezTo>
                  <a:pt x="106858" y="4036630"/>
                  <a:pt x="97032" y="3985550"/>
                  <a:pt x="103822" y="3988496"/>
                </a:cubicBezTo>
                <a:lnTo>
                  <a:pt x="75372" y="3857059"/>
                </a:lnTo>
                <a:cubicBezTo>
                  <a:pt x="82817" y="3836376"/>
                  <a:pt x="81742" y="3824520"/>
                  <a:pt x="64937" y="3815652"/>
                </a:cubicBezTo>
                <a:cubicBezTo>
                  <a:pt x="102287" y="3718925"/>
                  <a:pt x="55573" y="3772320"/>
                  <a:pt x="59080" y="3696747"/>
                </a:cubicBezTo>
                <a:cubicBezTo>
                  <a:pt x="66269" y="3629648"/>
                  <a:pt x="63240" y="3571908"/>
                  <a:pt x="85623" y="3491441"/>
                </a:cubicBezTo>
                <a:cubicBezTo>
                  <a:pt x="98410" y="3474059"/>
                  <a:pt x="99525" y="3431012"/>
                  <a:pt x="100691" y="3417526"/>
                </a:cubicBezTo>
                <a:cubicBezTo>
                  <a:pt x="101857" y="3404040"/>
                  <a:pt x="95556" y="3412369"/>
                  <a:pt x="92620" y="3410525"/>
                </a:cubicBezTo>
                <a:cubicBezTo>
                  <a:pt x="92153" y="3374230"/>
                  <a:pt x="83244" y="3285268"/>
                  <a:pt x="79737" y="3235496"/>
                </a:cubicBezTo>
                <a:cubicBezTo>
                  <a:pt x="70953" y="3207448"/>
                  <a:pt x="52012" y="3143347"/>
                  <a:pt x="71576" y="3111898"/>
                </a:cubicBezTo>
                <a:cubicBezTo>
                  <a:pt x="66408" y="3077014"/>
                  <a:pt x="53542" y="3056489"/>
                  <a:pt x="48725" y="3026189"/>
                </a:cubicBezTo>
                <a:cubicBezTo>
                  <a:pt x="35029" y="3013335"/>
                  <a:pt x="35295" y="2950066"/>
                  <a:pt x="42673" y="2930099"/>
                </a:cubicBezTo>
                <a:cubicBezTo>
                  <a:pt x="72765" y="2876461"/>
                  <a:pt x="20837" y="2811743"/>
                  <a:pt x="43260" y="2768401"/>
                </a:cubicBezTo>
                <a:cubicBezTo>
                  <a:pt x="44784" y="2755816"/>
                  <a:pt x="43709" y="2744724"/>
                  <a:pt x="41022" y="2734617"/>
                </a:cubicBezTo>
                <a:lnTo>
                  <a:pt x="29707" y="2708118"/>
                </a:lnTo>
                <a:lnTo>
                  <a:pt x="18896" y="2704187"/>
                </a:lnTo>
                <a:lnTo>
                  <a:pt x="16157" y="2686013"/>
                </a:lnTo>
                <a:lnTo>
                  <a:pt x="0" y="2656506"/>
                </a:lnTo>
                <a:cubicBezTo>
                  <a:pt x="46275" y="2648213"/>
                  <a:pt x="-21852" y="2580542"/>
                  <a:pt x="20000" y="2589495"/>
                </a:cubicBezTo>
                <a:cubicBezTo>
                  <a:pt x="9004" y="2539865"/>
                  <a:pt x="51725" y="2561406"/>
                  <a:pt x="4503" y="2517909"/>
                </a:cubicBezTo>
                <a:cubicBezTo>
                  <a:pt x="18312" y="2426183"/>
                  <a:pt x="2043" y="2320005"/>
                  <a:pt x="38580" y="2235940"/>
                </a:cubicBezTo>
                <a:cubicBezTo>
                  <a:pt x="39530" y="2131535"/>
                  <a:pt x="31342" y="1983035"/>
                  <a:pt x="28357" y="1891475"/>
                </a:cubicBezTo>
                <a:cubicBezTo>
                  <a:pt x="18536" y="1816240"/>
                  <a:pt x="53985" y="1820215"/>
                  <a:pt x="16422" y="1754299"/>
                </a:cubicBezTo>
                <a:cubicBezTo>
                  <a:pt x="22523" y="1748800"/>
                  <a:pt x="14115" y="1712020"/>
                  <a:pt x="17619" y="1704948"/>
                </a:cubicBezTo>
                <a:lnTo>
                  <a:pt x="11875" y="1640075"/>
                </a:lnTo>
                <a:lnTo>
                  <a:pt x="10148" y="1637400"/>
                </a:lnTo>
                <a:cubicBezTo>
                  <a:pt x="6571" y="1625366"/>
                  <a:pt x="7662" y="1617809"/>
                  <a:pt x="10809" y="1612250"/>
                </a:cubicBezTo>
                <a:lnTo>
                  <a:pt x="30710" y="1498099"/>
                </a:lnTo>
                <a:lnTo>
                  <a:pt x="28832" y="1497366"/>
                </a:lnTo>
                <a:lnTo>
                  <a:pt x="25420" y="1490044"/>
                </a:lnTo>
                <a:lnTo>
                  <a:pt x="36357" y="1429750"/>
                </a:lnTo>
                <a:cubicBezTo>
                  <a:pt x="56105" y="1395764"/>
                  <a:pt x="51096" y="1348657"/>
                  <a:pt x="63323" y="1316453"/>
                </a:cubicBezTo>
                <a:cubicBezTo>
                  <a:pt x="113953" y="1206017"/>
                  <a:pt x="97314" y="1160971"/>
                  <a:pt x="167299" y="1100758"/>
                </a:cubicBezTo>
                <a:cubicBezTo>
                  <a:pt x="183322" y="1066821"/>
                  <a:pt x="207320" y="1013057"/>
                  <a:pt x="218971" y="997428"/>
                </a:cubicBezTo>
                <a:cubicBezTo>
                  <a:pt x="225661" y="983599"/>
                  <a:pt x="245059" y="996998"/>
                  <a:pt x="249304" y="969068"/>
                </a:cubicBezTo>
                <a:cubicBezTo>
                  <a:pt x="273910" y="912445"/>
                  <a:pt x="257335" y="876944"/>
                  <a:pt x="307518" y="815816"/>
                </a:cubicBezTo>
                <a:cubicBezTo>
                  <a:pt x="319844" y="734499"/>
                  <a:pt x="427269" y="648257"/>
                  <a:pt x="438631" y="588216"/>
                </a:cubicBezTo>
                <a:cubicBezTo>
                  <a:pt x="468336" y="534577"/>
                  <a:pt x="480025" y="521047"/>
                  <a:pt x="494548" y="466832"/>
                </a:cubicBezTo>
                <a:cubicBezTo>
                  <a:pt x="513994" y="444023"/>
                  <a:pt x="469014" y="421695"/>
                  <a:pt x="512985" y="406165"/>
                </a:cubicBezTo>
                <a:cubicBezTo>
                  <a:pt x="519819" y="312467"/>
                  <a:pt x="496295" y="285415"/>
                  <a:pt x="499246" y="226337"/>
                </a:cubicBezTo>
                <a:cubicBezTo>
                  <a:pt x="511217" y="180655"/>
                  <a:pt x="525793" y="85726"/>
                  <a:pt x="530694" y="51692"/>
                </a:cubicBezTo>
                <a:cubicBezTo>
                  <a:pt x="512001" y="39736"/>
                  <a:pt x="522977" y="34428"/>
                  <a:pt x="528655" y="22135"/>
                </a:cubicBezTo>
                <a:cubicBezTo>
                  <a:pt x="511506" y="14446"/>
                  <a:pt x="513258" y="7722"/>
                  <a:pt x="516964" y="1039"/>
                </a:cubicBezTo>
                <a:close/>
              </a:path>
            </a:pathLst>
          </a:custGeom>
        </p:spPr>
      </p:pic>
    </p:spTree>
    <p:extLst>
      <p:ext uri="{BB962C8B-B14F-4D97-AF65-F5344CB8AC3E}">
        <p14:creationId xmlns:p14="http://schemas.microsoft.com/office/powerpoint/2010/main" val="150329303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3490623-866C-4AB6-8EF7-47449932D8D7}"/>
              </a:ext>
            </a:extLst>
          </p:cNvPr>
          <p:cNvSpPr>
            <a:spLocks noGrp="1"/>
          </p:cNvSpPr>
          <p:nvPr>
            <p:ph type="title"/>
          </p:nvPr>
        </p:nvSpPr>
        <p:spPr>
          <a:xfrm>
            <a:off x="4683761" y="609601"/>
            <a:ext cx="6177722" cy="1216024"/>
          </a:xfrm>
        </p:spPr>
        <p:txBody>
          <a:bodyPr vert="horz" lIns="91440" tIns="45720" rIns="91440" bIns="45720" rtlCol="0" anchor="ctr">
            <a:normAutofit/>
          </a:bodyPr>
          <a:lstStyle/>
          <a:p>
            <a:endParaRPr lang="en-US" sz="2800"/>
          </a:p>
        </p:txBody>
      </p:sp>
      <p:sp>
        <p:nvSpPr>
          <p:cNvPr id="16" name="Freeform: Shape 15">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5" descr="Imagen que contiene agua, playa, océano, cuerpo&#10;&#10;Descripción generada automáticamente">
            <a:extLst>
              <a:ext uri="{FF2B5EF4-FFF2-40B4-BE49-F238E27FC236}">
                <a16:creationId xmlns:a16="http://schemas.microsoft.com/office/drawing/2014/main" id="{65C60B60-44BE-4F3F-8F85-2A670C8F2C92}"/>
              </a:ext>
            </a:extLst>
          </p:cNvPr>
          <p:cNvPicPr>
            <a:picLocks noGrp="1" noChangeAspect="1"/>
          </p:cNvPicPr>
          <p:nvPr>
            <p:ph type="pic" idx="1"/>
          </p:nvPr>
        </p:nvPicPr>
        <p:blipFill rotWithShape="1">
          <a:blip r:embed="rId5"/>
          <a:srcRect t="4509" b="4509"/>
          <a:stretch/>
        </p:blipFill>
        <p:spPr>
          <a:xfrm>
            <a:off x="723900" y="1981331"/>
            <a:ext cx="3391756" cy="3299198"/>
          </a:xfrm>
          <a:prstGeom prst="rect">
            <a:avLst/>
          </a:prstGeom>
        </p:spPr>
      </p:pic>
      <p:sp>
        <p:nvSpPr>
          <p:cNvPr id="4" name="Marcador de texto 3">
            <a:extLst>
              <a:ext uri="{FF2B5EF4-FFF2-40B4-BE49-F238E27FC236}">
                <a16:creationId xmlns:a16="http://schemas.microsoft.com/office/drawing/2014/main" id="{8B747509-C527-4484-A21B-6BB2B4871FA0}"/>
              </a:ext>
            </a:extLst>
          </p:cNvPr>
          <p:cNvSpPr>
            <a:spLocks noGrp="1"/>
          </p:cNvSpPr>
          <p:nvPr>
            <p:ph type="body" sz="half" idx="2"/>
          </p:nvPr>
        </p:nvSpPr>
        <p:spPr>
          <a:xfrm>
            <a:off x="4683761" y="2225039"/>
            <a:ext cx="6177722" cy="4029337"/>
          </a:xfrm>
        </p:spPr>
        <p:txBody>
          <a:bodyPr vert="horz" lIns="91440" tIns="45720" rIns="91440" bIns="45720" rtlCol="0">
            <a:normAutofit/>
          </a:bodyPr>
          <a:lstStyle/>
          <a:p>
            <a:r>
              <a:rPr lang="en-US"/>
              <a:t>Duda (metódica, no escéptica)</a:t>
            </a:r>
          </a:p>
        </p:txBody>
      </p:sp>
      <p:sp>
        <p:nvSpPr>
          <p:cNvPr id="18" name="Freeform: Shape 17">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841312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9CBA58E7-9A9C-4C81-A025-88F5595B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AD1FD00-072F-41B1-A5C3-D9E51FFF2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0768629" cy="1978172"/>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28929 w 10768629"/>
              <a:gd name="connsiteY162" fmla="*/ 193822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686411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28929 w 10768629"/>
              <a:gd name="connsiteY162" fmla="*/ 1938226 h 1978172"/>
              <a:gd name="connsiteX163" fmla="*/ 3091363 w 10768629"/>
              <a:gd name="connsiteY163" fmla="*/ 1929171 h 1978172"/>
              <a:gd name="connsiteX164" fmla="*/ 3038835 w 10768629"/>
              <a:gd name="connsiteY164" fmla="*/ 1920210 h 1978172"/>
              <a:gd name="connsiteX165" fmla="*/ 2897201 w 10768629"/>
              <a:gd name="connsiteY165" fmla="*/ 1926772 h 1978172"/>
              <a:gd name="connsiteX166" fmla="*/ 2731503 w 10768629"/>
              <a:gd name="connsiteY166" fmla="*/ 1931749 h 1978172"/>
              <a:gd name="connsiteX167" fmla="*/ 2560151 w 10768629"/>
              <a:gd name="connsiteY167" fmla="*/ 1963609 h 1978172"/>
              <a:gd name="connsiteX168" fmla="*/ 2367221 w 10768629"/>
              <a:gd name="connsiteY168" fmla="*/ 1971884 h 1978172"/>
              <a:gd name="connsiteX169" fmla="*/ 2272130 w 10768629"/>
              <a:gd name="connsiteY169" fmla="*/ 1961162 h 1978172"/>
              <a:gd name="connsiteX170" fmla="*/ 2189404 w 10768629"/>
              <a:gd name="connsiteY170" fmla="*/ 1978172 h 1978172"/>
              <a:gd name="connsiteX171" fmla="*/ 2077704 w 10768629"/>
              <a:gd name="connsiteY171" fmla="*/ 1965002 h 1978172"/>
              <a:gd name="connsiteX172" fmla="*/ 1967996 w 10768629"/>
              <a:gd name="connsiteY172" fmla="*/ 1953187 h 1978172"/>
              <a:gd name="connsiteX173" fmla="*/ 1855805 w 10768629"/>
              <a:gd name="connsiteY173" fmla="*/ 1926082 h 1978172"/>
              <a:gd name="connsiteX174" fmla="*/ 1790957 w 10768629"/>
              <a:gd name="connsiteY174" fmla="*/ 1919460 h 1978172"/>
              <a:gd name="connsiteX175" fmla="*/ 1613978 w 10768629"/>
              <a:gd name="connsiteY175" fmla="*/ 1891581 h 1978172"/>
              <a:gd name="connsiteX176" fmla="*/ 1436831 w 10768629"/>
              <a:gd name="connsiteY176" fmla="*/ 1856201 h 1978172"/>
              <a:gd name="connsiteX177" fmla="*/ 1332568 w 10768629"/>
              <a:gd name="connsiteY177" fmla="*/ 1793149 h 1978172"/>
              <a:gd name="connsiteX178" fmla="*/ 1186881 w 10768629"/>
              <a:gd name="connsiteY178" fmla="*/ 1768613 h 1978172"/>
              <a:gd name="connsiteX179" fmla="*/ 1162595 w 10768629"/>
              <a:gd name="connsiteY179" fmla="*/ 1758337 h 1978172"/>
              <a:gd name="connsiteX180" fmla="*/ 1128523 w 10768629"/>
              <a:gd name="connsiteY180" fmla="*/ 1763621 h 1978172"/>
              <a:gd name="connsiteX181" fmla="*/ 991903 w 10768629"/>
              <a:gd name="connsiteY181" fmla="*/ 1786741 h 1978172"/>
              <a:gd name="connsiteX182" fmla="*/ 883960 w 10768629"/>
              <a:gd name="connsiteY182" fmla="*/ 1822386 h 1978172"/>
              <a:gd name="connsiteX183" fmla="*/ 766531 w 10768629"/>
              <a:gd name="connsiteY183" fmla="*/ 1805053 h 1978172"/>
              <a:gd name="connsiteX184" fmla="*/ 669779 w 10768629"/>
              <a:gd name="connsiteY184" fmla="*/ 1800537 h 1978172"/>
              <a:gd name="connsiteX185" fmla="*/ 523898 w 10768629"/>
              <a:gd name="connsiteY185" fmla="*/ 1811085 h 1978172"/>
              <a:gd name="connsiteX186" fmla="*/ 360251 w 10768629"/>
              <a:gd name="connsiteY186" fmla="*/ 1830735 h 1978172"/>
              <a:gd name="connsiteX187" fmla="*/ 255207 w 10768629"/>
              <a:gd name="connsiteY187" fmla="*/ 1818275 h 1978172"/>
              <a:gd name="connsiteX188" fmla="*/ 101803 w 10768629"/>
              <a:gd name="connsiteY188" fmla="*/ 1870647 h 1978172"/>
              <a:gd name="connsiteX189" fmla="*/ 25397 w 10768629"/>
              <a:gd name="connsiteY189" fmla="*/ 1888443 h 1978172"/>
              <a:gd name="connsiteX190" fmla="*/ 2370 w 10768629"/>
              <a:gd name="connsiteY190" fmla="*/ 1878311 h 1978172"/>
              <a:gd name="connsiteX191" fmla="*/ 0 w 10768629"/>
              <a:gd name="connsiteY191" fmla="*/ 1878785 h 1978172"/>
              <a:gd name="connsiteX192" fmla="*/ 0 w 10768629"/>
              <a:gd name="connsiteY192"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2238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48487 w 10768629"/>
              <a:gd name="connsiteY140" fmla="*/ 1660781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48487 w 10768629"/>
              <a:gd name="connsiteY140" fmla="*/ 1660781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96112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96112 w 10768629"/>
              <a:gd name="connsiteY140" fmla="*/ 1636968 h 1978172"/>
              <a:gd name="connsiteX141" fmla="*/ 5388466 w 10768629"/>
              <a:gd name="connsiteY141" fmla="*/ 1653195 h 1978172"/>
              <a:gd name="connsiteX142" fmla="*/ 4945936 w 10768629"/>
              <a:gd name="connsiteY142" fmla="*/ 1713743 h 1978172"/>
              <a:gd name="connsiteX143" fmla="*/ 4851784 w 10768629"/>
              <a:gd name="connsiteY143" fmla="*/ 1726895 h 1978172"/>
              <a:gd name="connsiteX144" fmla="*/ 4789844 w 10768629"/>
              <a:gd name="connsiteY144" fmla="*/ 1730706 h 1978172"/>
              <a:gd name="connsiteX145" fmla="*/ 4686411 w 10768629"/>
              <a:gd name="connsiteY145" fmla="*/ 1771811 h 1978172"/>
              <a:gd name="connsiteX146" fmla="*/ 4568686 w 10768629"/>
              <a:gd name="connsiteY146" fmla="*/ 1786141 h 1978172"/>
              <a:gd name="connsiteX147" fmla="*/ 4418751 w 10768629"/>
              <a:gd name="connsiteY147" fmla="*/ 1796932 h 1978172"/>
              <a:gd name="connsiteX148" fmla="*/ 4378377 w 10768629"/>
              <a:gd name="connsiteY148" fmla="*/ 1815528 h 1978172"/>
              <a:gd name="connsiteX149" fmla="*/ 4320575 w 10768629"/>
              <a:gd name="connsiteY149" fmla="*/ 1832722 h 1978172"/>
              <a:gd name="connsiteX150" fmla="*/ 4220200 w 10768629"/>
              <a:gd name="connsiteY150" fmla="*/ 1873173 h 1978172"/>
              <a:gd name="connsiteX151" fmla="*/ 4105361 w 10768629"/>
              <a:gd name="connsiteY151" fmla="*/ 1894711 h 1978172"/>
              <a:gd name="connsiteX152" fmla="*/ 3973223 w 10768629"/>
              <a:gd name="connsiteY152" fmla="*/ 1881015 h 1978172"/>
              <a:gd name="connsiteX153" fmla="*/ 3900992 w 10768629"/>
              <a:gd name="connsiteY153" fmla="*/ 1880603 h 1978172"/>
              <a:gd name="connsiteX154" fmla="*/ 3662119 w 10768629"/>
              <a:gd name="connsiteY154" fmla="*/ 1876289 h 1978172"/>
              <a:gd name="connsiteX155" fmla="*/ 3496919 w 10768629"/>
              <a:gd name="connsiteY155" fmla="*/ 1873180 h 1978172"/>
              <a:gd name="connsiteX156" fmla="*/ 3449433 w 10768629"/>
              <a:gd name="connsiteY156" fmla="*/ 1889681 h 1978172"/>
              <a:gd name="connsiteX157" fmla="*/ 3369766 w 10768629"/>
              <a:gd name="connsiteY157" fmla="*/ 1916653 h 1978172"/>
              <a:gd name="connsiteX158" fmla="*/ 3290336 w 10768629"/>
              <a:gd name="connsiteY158" fmla="*/ 1925039 h 1978172"/>
              <a:gd name="connsiteX159" fmla="*/ 3224897 w 10768629"/>
              <a:gd name="connsiteY159" fmla="*/ 1943733 h 1978172"/>
              <a:gd name="connsiteX160" fmla="*/ 3161463 w 10768629"/>
              <a:gd name="connsiteY160" fmla="*/ 1946591 h 1978172"/>
              <a:gd name="connsiteX161" fmla="*/ 3128929 w 10768629"/>
              <a:gd name="connsiteY161" fmla="*/ 1938226 h 1978172"/>
              <a:gd name="connsiteX162" fmla="*/ 3091363 w 10768629"/>
              <a:gd name="connsiteY162" fmla="*/ 1929171 h 1978172"/>
              <a:gd name="connsiteX163" fmla="*/ 3038835 w 10768629"/>
              <a:gd name="connsiteY163" fmla="*/ 1920210 h 1978172"/>
              <a:gd name="connsiteX164" fmla="*/ 2897201 w 10768629"/>
              <a:gd name="connsiteY164" fmla="*/ 1926772 h 1978172"/>
              <a:gd name="connsiteX165" fmla="*/ 2731503 w 10768629"/>
              <a:gd name="connsiteY165" fmla="*/ 1931749 h 1978172"/>
              <a:gd name="connsiteX166" fmla="*/ 2560151 w 10768629"/>
              <a:gd name="connsiteY166" fmla="*/ 1963609 h 1978172"/>
              <a:gd name="connsiteX167" fmla="*/ 2367221 w 10768629"/>
              <a:gd name="connsiteY167" fmla="*/ 1971884 h 1978172"/>
              <a:gd name="connsiteX168" fmla="*/ 2272130 w 10768629"/>
              <a:gd name="connsiteY168" fmla="*/ 1961162 h 1978172"/>
              <a:gd name="connsiteX169" fmla="*/ 2189404 w 10768629"/>
              <a:gd name="connsiteY169" fmla="*/ 1978172 h 1978172"/>
              <a:gd name="connsiteX170" fmla="*/ 2077704 w 10768629"/>
              <a:gd name="connsiteY170" fmla="*/ 1965002 h 1978172"/>
              <a:gd name="connsiteX171" fmla="*/ 1967996 w 10768629"/>
              <a:gd name="connsiteY171" fmla="*/ 1953187 h 1978172"/>
              <a:gd name="connsiteX172" fmla="*/ 1855805 w 10768629"/>
              <a:gd name="connsiteY172" fmla="*/ 1926082 h 1978172"/>
              <a:gd name="connsiteX173" fmla="*/ 1790957 w 10768629"/>
              <a:gd name="connsiteY173" fmla="*/ 1919460 h 1978172"/>
              <a:gd name="connsiteX174" fmla="*/ 1613978 w 10768629"/>
              <a:gd name="connsiteY174" fmla="*/ 1891581 h 1978172"/>
              <a:gd name="connsiteX175" fmla="*/ 1436831 w 10768629"/>
              <a:gd name="connsiteY175" fmla="*/ 1856201 h 1978172"/>
              <a:gd name="connsiteX176" fmla="*/ 1332568 w 10768629"/>
              <a:gd name="connsiteY176" fmla="*/ 1793149 h 1978172"/>
              <a:gd name="connsiteX177" fmla="*/ 1186881 w 10768629"/>
              <a:gd name="connsiteY177" fmla="*/ 1768613 h 1978172"/>
              <a:gd name="connsiteX178" fmla="*/ 1162595 w 10768629"/>
              <a:gd name="connsiteY178" fmla="*/ 1758337 h 1978172"/>
              <a:gd name="connsiteX179" fmla="*/ 1128523 w 10768629"/>
              <a:gd name="connsiteY179" fmla="*/ 1763621 h 1978172"/>
              <a:gd name="connsiteX180" fmla="*/ 991903 w 10768629"/>
              <a:gd name="connsiteY180" fmla="*/ 1786741 h 1978172"/>
              <a:gd name="connsiteX181" fmla="*/ 883960 w 10768629"/>
              <a:gd name="connsiteY181" fmla="*/ 1803336 h 1978172"/>
              <a:gd name="connsiteX182" fmla="*/ 766531 w 10768629"/>
              <a:gd name="connsiteY182" fmla="*/ 1805053 h 1978172"/>
              <a:gd name="connsiteX183" fmla="*/ 669779 w 10768629"/>
              <a:gd name="connsiteY183" fmla="*/ 1800537 h 1978172"/>
              <a:gd name="connsiteX184" fmla="*/ 523898 w 10768629"/>
              <a:gd name="connsiteY184" fmla="*/ 1811085 h 1978172"/>
              <a:gd name="connsiteX185" fmla="*/ 360251 w 10768629"/>
              <a:gd name="connsiteY185" fmla="*/ 1830735 h 1978172"/>
              <a:gd name="connsiteX186" fmla="*/ 255207 w 10768629"/>
              <a:gd name="connsiteY186" fmla="*/ 1818275 h 1978172"/>
              <a:gd name="connsiteX187" fmla="*/ 101803 w 10768629"/>
              <a:gd name="connsiteY187" fmla="*/ 1870647 h 1978172"/>
              <a:gd name="connsiteX188" fmla="*/ 25397 w 10768629"/>
              <a:gd name="connsiteY188" fmla="*/ 1888443 h 1978172"/>
              <a:gd name="connsiteX189" fmla="*/ 2370 w 10768629"/>
              <a:gd name="connsiteY189" fmla="*/ 1878311 h 1978172"/>
              <a:gd name="connsiteX190" fmla="*/ 0 w 10768629"/>
              <a:gd name="connsiteY190" fmla="*/ 1878785 h 1978172"/>
              <a:gd name="connsiteX191" fmla="*/ 0 w 10768629"/>
              <a:gd name="connsiteY191"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36649" y="488969"/>
                  <a:pt x="9316893" y="491390"/>
                </a:cubicBezTo>
                <a:cubicBezTo>
                  <a:pt x="9298834" y="504511"/>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79948" y="576062"/>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407128" y="961344"/>
                </a:lnTo>
                <a:lnTo>
                  <a:pt x="8380548" y="987916"/>
                </a:lnTo>
                <a:lnTo>
                  <a:pt x="8379462" y="987106"/>
                </a:lnTo>
                <a:cubicBezTo>
                  <a:pt x="8376507" y="985864"/>
                  <a:pt x="8373362" y="986042"/>
                  <a:pt x="8369725" y="989186"/>
                </a:cubicBezTo>
                <a:cubicBezTo>
                  <a:pt x="8357221" y="990792"/>
                  <a:pt x="8319237" y="991089"/>
                  <a:pt x="8304438" y="996739"/>
                </a:cubicBezTo>
                <a:cubicBezTo>
                  <a:pt x="8297193" y="1005683"/>
                  <a:pt x="8289328" y="1014568"/>
                  <a:pt x="8280929" y="1023089"/>
                </a:cubicBezTo>
                <a:lnTo>
                  <a:pt x="8275760" y="1027772"/>
                </a:lnTo>
                <a:lnTo>
                  <a:pt x="8275478" y="1027605"/>
                </a:lnTo>
                <a:cubicBezTo>
                  <a:pt x="8273970" y="1028076"/>
                  <a:pt x="8272124" y="1029408"/>
                  <a:pt x="8269666"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43525" y="1179064"/>
                </a:lnTo>
                <a:lnTo>
                  <a:pt x="7685942" y="1233723"/>
                </a:lnTo>
                <a:lnTo>
                  <a:pt x="7586920" y="1261888"/>
                </a:lnTo>
                <a:cubicBezTo>
                  <a:pt x="7556723" y="1298911"/>
                  <a:pt x="7489186" y="1249860"/>
                  <a:pt x="7486100" y="1292563"/>
                </a:cubicBezTo>
                <a:cubicBezTo>
                  <a:pt x="7454875" y="1308356"/>
                  <a:pt x="7449202" y="1300366"/>
                  <a:pt x="7407190" y="1314737"/>
                </a:cubicBezTo>
                <a:cubicBezTo>
                  <a:pt x="7368386" y="1364011"/>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66262" y="1643128"/>
                  <a:pt x="5596112" y="1636968"/>
                </a:cubicBezTo>
                <a:cubicBezTo>
                  <a:pt x="5561981" y="1612826"/>
                  <a:pt x="5429171" y="1655721"/>
                  <a:pt x="5388466" y="1653195"/>
                </a:cubicBezTo>
                <a:cubicBezTo>
                  <a:pt x="5288041" y="1668530"/>
                  <a:pt x="5074771" y="1739921"/>
                  <a:pt x="4945936" y="1713743"/>
                </a:cubicBezTo>
                <a:cubicBezTo>
                  <a:pt x="4914142" y="1717597"/>
                  <a:pt x="4870655" y="1726609"/>
                  <a:pt x="4851784" y="1726895"/>
                </a:cubicBezTo>
                <a:lnTo>
                  <a:pt x="4789844" y="1730706"/>
                </a:lnTo>
                <a:lnTo>
                  <a:pt x="4686411" y="1771811"/>
                </a:lnTo>
                <a:cubicBezTo>
                  <a:pt x="4633697" y="1745585"/>
                  <a:pt x="4634134" y="1775931"/>
                  <a:pt x="4568686" y="1786141"/>
                </a:cubicBezTo>
                <a:cubicBezTo>
                  <a:pt x="4544667" y="1777910"/>
                  <a:pt x="4432547" y="1778168"/>
                  <a:pt x="4418751" y="1796932"/>
                </a:cubicBezTo>
                <a:cubicBezTo>
                  <a:pt x="4403360" y="1801488"/>
                  <a:pt x="4385278" y="1795746"/>
                  <a:pt x="4378377" y="1815528"/>
                </a:cubicBezTo>
                <a:cubicBezTo>
                  <a:pt x="4366870" y="1839461"/>
                  <a:pt x="4312575" y="1805339"/>
                  <a:pt x="4320575" y="1832722"/>
                </a:cubicBezTo>
                <a:cubicBezTo>
                  <a:pt x="4282030" y="1809397"/>
                  <a:pt x="4252210" y="1859755"/>
                  <a:pt x="4220200" y="1873173"/>
                </a:cubicBezTo>
                <a:cubicBezTo>
                  <a:pt x="4189784" y="1872580"/>
                  <a:pt x="4175475" y="1885756"/>
                  <a:pt x="4105361" y="1894711"/>
                </a:cubicBezTo>
                <a:cubicBezTo>
                  <a:pt x="4071894" y="1867524"/>
                  <a:pt x="4035294" y="1916372"/>
                  <a:pt x="3973223" y="1881015"/>
                </a:cubicBezTo>
                <a:cubicBezTo>
                  <a:pt x="3971330" y="1884974"/>
                  <a:pt x="3952843" y="1881390"/>
                  <a:pt x="3900992" y="1880603"/>
                </a:cubicBezTo>
                <a:cubicBezTo>
                  <a:pt x="3849141" y="1879815"/>
                  <a:pt x="3740259" y="1879432"/>
                  <a:pt x="3662119" y="1876289"/>
                </a:cubicBezTo>
                <a:cubicBezTo>
                  <a:pt x="3573420" y="1876991"/>
                  <a:pt x="3613412" y="1915150"/>
                  <a:pt x="3496919" y="1873180"/>
                </a:cubicBezTo>
                <a:cubicBezTo>
                  <a:pt x="3488062" y="1895719"/>
                  <a:pt x="3474293" y="1897950"/>
                  <a:pt x="3449433" y="1889681"/>
                </a:cubicBezTo>
                <a:cubicBezTo>
                  <a:pt x="3406553" y="1891629"/>
                  <a:pt x="3417350" y="1945453"/>
                  <a:pt x="3369766" y="1916653"/>
                </a:cubicBezTo>
                <a:cubicBezTo>
                  <a:pt x="3338805" y="1929531"/>
                  <a:pt x="3310151" y="1915620"/>
                  <a:pt x="3290336" y="1925039"/>
                </a:cubicBezTo>
                <a:lnTo>
                  <a:pt x="3224897" y="1943733"/>
                </a:lnTo>
                <a:cubicBezTo>
                  <a:pt x="3188693" y="1949271"/>
                  <a:pt x="3178540" y="1909145"/>
                  <a:pt x="3161463" y="1946591"/>
                </a:cubicBezTo>
                <a:lnTo>
                  <a:pt x="3128929" y="1938226"/>
                </a:lnTo>
                <a:lnTo>
                  <a:pt x="3091363" y="1929171"/>
                </a:lnTo>
                <a:cubicBezTo>
                  <a:pt x="3071584" y="1922993"/>
                  <a:pt x="3080878" y="1929976"/>
                  <a:pt x="3038835" y="1920210"/>
                </a:cubicBezTo>
                <a:cubicBezTo>
                  <a:pt x="3011900" y="1947086"/>
                  <a:pt x="2967972" y="1927319"/>
                  <a:pt x="2897201" y="1926772"/>
                </a:cubicBezTo>
                <a:lnTo>
                  <a:pt x="2731503" y="1931749"/>
                </a:lnTo>
                <a:cubicBezTo>
                  <a:pt x="2675328" y="1937888"/>
                  <a:pt x="2629596" y="1956920"/>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1037" y="1967486"/>
                  <a:pt x="2001803" y="1954594"/>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391573" y="1790862"/>
                  <a:pt x="1332568" y="1793149"/>
                </a:cubicBezTo>
                <a:cubicBezTo>
                  <a:pt x="1293437" y="1790584"/>
                  <a:pt x="1335185" y="1756546"/>
                  <a:pt x="1186881" y="1768613"/>
                </a:cubicBezTo>
                <a:cubicBezTo>
                  <a:pt x="1178443" y="1775469"/>
                  <a:pt x="1160576" y="1767918"/>
                  <a:pt x="1162595" y="1758337"/>
                </a:cubicBezTo>
                <a:cubicBezTo>
                  <a:pt x="1153167" y="1761117"/>
                  <a:pt x="1130472" y="1779083"/>
                  <a:pt x="1128523" y="1763621"/>
                </a:cubicBezTo>
                <a:cubicBezTo>
                  <a:pt x="1081415" y="1760756"/>
                  <a:pt x="1034361" y="1768718"/>
                  <a:pt x="991903" y="1786741"/>
                </a:cubicBezTo>
                <a:cubicBezTo>
                  <a:pt x="966383" y="1781126"/>
                  <a:pt x="939976" y="1793141"/>
                  <a:pt x="883960" y="1803336"/>
                </a:cubicBezTo>
                <a:cubicBezTo>
                  <a:pt x="831931" y="1771815"/>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CC843073-6C82-44CD-B412-9D4265C34ABB}"/>
              </a:ext>
            </a:extLst>
          </p:cNvPr>
          <p:cNvSpPr>
            <a:spLocks noGrp="1"/>
          </p:cNvSpPr>
          <p:nvPr>
            <p:ph type="title"/>
          </p:nvPr>
        </p:nvSpPr>
        <p:spPr>
          <a:xfrm>
            <a:off x="1050879" y="609601"/>
            <a:ext cx="6001356" cy="1216024"/>
          </a:xfrm>
        </p:spPr>
        <p:txBody>
          <a:bodyPr vert="horz" lIns="91440" tIns="45720" rIns="91440" bIns="45720" rtlCol="0" anchor="ctr">
            <a:normAutofit/>
          </a:bodyPr>
          <a:lstStyle/>
          <a:p>
            <a:endParaRPr lang="en-US" sz="2800"/>
          </a:p>
        </p:txBody>
      </p:sp>
      <p:sp>
        <p:nvSpPr>
          <p:cNvPr id="18" name="Freeform: Shape 17">
            <a:extLst>
              <a:ext uri="{FF2B5EF4-FFF2-40B4-BE49-F238E27FC236}">
                <a16:creationId xmlns:a16="http://schemas.microsoft.com/office/drawing/2014/main" id="{3B9FD11D-7561-43C8-BE54-00D7DCF0E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5391" y="5800300"/>
            <a:ext cx="5736610" cy="1057702"/>
          </a:xfrm>
          <a:custGeom>
            <a:avLst/>
            <a:gdLst>
              <a:gd name="connsiteX0" fmla="*/ 5741575 w 5741575"/>
              <a:gd name="connsiteY0" fmla="*/ 0 h 955271"/>
              <a:gd name="connsiteX1" fmla="*/ 5741575 w 5741575"/>
              <a:gd name="connsiteY1" fmla="*/ 955271 h 955271"/>
              <a:gd name="connsiteX2" fmla="*/ 0 w 5741575"/>
              <a:gd name="connsiteY2" fmla="*/ 955271 h 955271"/>
              <a:gd name="connsiteX3" fmla="*/ 8558 w 5741575"/>
              <a:gd name="connsiteY3" fmla="*/ 953971 h 955271"/>
              <a:gd name="connsiteX4" fmla="*/ 16894 w 5741575"/>
              <a:gd name="connsiteY4" fmla="*/ 953847 h 955271"/>
              <a:gd name="connsiteX5" fmla="*/ 28156 w 5741575"/>
              <a:gd name="connsiteY5" fmla="*/ 951374 h 955271"/>
              <a:gd name="connsiteX6" fmla="*/ 28293 w 5741575"/>
              <a:gd name="connsiteY6" fmla="*/ 950971 h 955271"/>
              <a:gd name="connsiteX7" fmla="*/ 39115 w 5741575"/>
              <a:gd name="connsiteY7" fmla="*/ 949326 h 955271"/>
              <a:gd name="connsiteX8" fmla="*/ 93851 w 5741575"/>
              <a:gd name="connsiteY8" fmla="*/ 945611 h 955271"/>
              <a:gd name="connsiteX9" fmla="*/ 148657 w 5741575"/>
              <a:gd name="connsiteY9" fmla="*/ 898134 h 955271"/>
              <a:gd name="connsiteX10" fmla="*/ 174554 w 5741575"/>
              <a:gd name="connsiteY10" fmla="*/ 886351 h 955271"/>
              <a:gd name="connsiteX11" fmla="*/ 187633 w 5741575"/>
              <a:gd name="connsiteY11" fmla="*/ 878226 h 955271"/>
              <a:gd name="connsiteX12" fmla="*/ 187961 w 5741575"/>
              <a:gd name="connsiteY12" fmla="*/ 876538 h 955271"/>
              <a:gd name="connsiteX13" fmla="*/ 240501 w 5741575"/>
              <a:gd name="connsiteY13" fmla="*/ 873150 h 955271"/>
              <a:gd name="connsiteX14" fmla="*/ 246345 w 5741575"/>
              <a:gd name="connsiteY14" fmla="*/ 869942 h 955271"/>
              <a:gd name="connsiteX15" fmla="*/ 282041 w 5741575"/>
              <a:gd name="connsiteY15" fmla="*/ 871263 h 955271"/>
              <a:gd name="connsiteX16" fmla="*/ 299711 w 5741575"/>
              <a:gd name="connsiteY16" fmla="*/ 870064 h 955271"/>
              <a:gd name="connsiteX17" fmla="*/ 306299 w 5741575"/>
              <a:gd name="connsiteY17" fmla="*/ 873609 h 955271"/>
              <a:gd name="connsiteX18" fmla="*/ 331571 w 5741575"/>
              <a:gd name="connsiteY18" fmla="*/ 869866 h 955271"/>
              <a:gd name="connsiteX19" fmla="*/ 333872 w 5741575"/>
              <a:gd name="connsiteY19" fmla="*/ 867971 h 955271"/>
              <a:gd name="connsiteX20" fmla="*/ 356953 w 5741575"/>
              <a:gd name="connsiteY20" fmla="*/ 870334 h 955271"/>
              <a:gd name="connsiteX21" fmla="*/ 379005 w 5741575"/>
              <a:gd name="connsiteY21" fmla="*/ 878900 h 955271"/>
              <a:gd name="connsiteX22" fmla="*/ 585428 w 5741575"/>
              <a:gd name="connsiteY22" fmla="*/ 826440 h 955271"/>
              <a:gd name="connsiteX23" fmla="*/ 787156 w 5741575"/>
              <a:gd name="connsiteY23" fmla="*/ 838447 h 955271"/>
              <a:gd name="connsiteX24" fmla="*/ 898586 w 5741575"/>
              <a:gd name="connsiteY24" fmla="*/ 808502 h 955271"/>
              <a:gd name="connsiteX25" fmla="*/ 924063 w 5741575"/>
              <a:gd name="connsiteY25" fmla="*/ 770210 h 955271"/>
              <a:gd name="connsiteX26" fmla="*/ 1212574 w 5741575"/>
              <a:gd name="connsiteY26" fmla="*/ 724238 h 955271"/>
              <a:gd name="connsiteX27" fmla="*/ 1280768 w 5741575"/>
              <a:gd name="connsiteY27" fmla="*/ 699122 h 955271"/>
              <a:gd name="connsiteX28" fmla="*/ 1352027 w 5741575"/>
              <a:gd name="connsiteY28" fmla="*/ 704323 h 955271"/>
              <a:gd name="connsiteX29" fmla="*/ 1374314 w 5741575"/>
              <a:gd name="connsiteY29" fmla="*/ 688815 h 955271"/>
              <a:gd name="connsiteX30" fmla="*/ 1378034 w 5741575"/>
              <a:gd name="connsiteY30" fmla="*/ 685842 h 955271"/>
              <a:gd name="connsiteX31" fmla="*/ 1395604 w 5741575"/>
              <a:gd name="connsiteY31" fmla="*/ 680460 h 955271"/>
              <a:gd name="connsiteX32" fmla="*/ 1397206 w 5741575"/>
              <a:gd name="connsiteY32" fmla="*/ 670793 h 955271"/>
              <a:gd name="connsiteX33" fmla="*/ 1421250 w 5741575"/>
              <a:gd name="connsiteY33" fmla="*/ 656855 h 955271"/>
              <a:gd name="connsiteX34" fmla="*/ 1454524 w 5741575"/>
              <a:gd name="connsiteY34" fmla="*/ 649224 h 955271"/>
              <a:gd name="connsiteX35" fmla="*/ 1616217 w 5741575"/>
              <a:gd name="connsiteY35" fmla="*/ 622107 h 955271"/>
              <a:gd name="connsiteX36" fmla="*/ 1710928 w 5741575"/>
              <a:gd name="connsiteY36" fmla="*/ 600666 h 955271"/>
              <a:gd name="connsiteX37" fmla="*/ 1743718 w 5741575"/>
              <a:gd name="connsiteY37" fmla="*/ 584327 h 955271"/>
              <a:gd name="connsiteX38" fmla="*/ 1791651 w 5741575"/>
              <a:gd name="connsiteY38" fmla="*/ 567019 h 955271"/>
              <a:gd name="connsiteX39" fmla="*/ 1873778 w 5741575"/>
              <a:gd name="connsiteY39" fmla="*/ 530130 h 955271"/>
              <a:gd name="connsiteX40" fmla="*/ 1988411 w 5741575"/>
              <a:gd name="connsiteY40" fmla="*/ 491599 h 955271"/>
              <a:gd name="connsiteX41" fmla="*/ 2085507 w 5741575"/>
              <a:gd name="connsiteY41" fmla="*/ 498527 h 955271"/>
              <a:gd name="connsiteX42" fmla="*/ 2090767 w 5741575"/>
              <a:gd name="connsiteY42" fmla="*/ 490616 h 955271"/>
              <a:gd name="connsiteX43" fmla="*/ 2151143 w 5741575"/>
              <a:gd name="connsiteY43" fmla="*/ 478332 h 955271"/>
              <a:gd name="connsiteX44" fmla="*/ 2378710 w 5741575"/>
              <a:gd name="connsiteY44" fmla="*/ 477570 h 955271"/>
              <a:gd name="connsiteX45" fmla="*/ 2496256 w 5741575"/>
              <a:gd name="connsiteY45" fmla="*/ 452396 h 955271"/>
              <a:gd name="connsiteX46" fmla="*/ 2535387 w 5741575"/>
              <a:gd name="connsiteY46" fmla="*/ 436645 h 955271"/>
              <a:gd name="connsiteX47" fmla="*/ 2601109 w 5741575"/>
              <a:gd name="connsiteY47" fmla="*/ 410678 h 955271"/>
              <a:gd name="connsiteX48" fmla="*/ 2643855 w 5741575"/>
              <a:gd name="connsiteY48" fmla="*/ 374482 h 955271"/>
              <a:gd name="connsiteX49" fmla="*/ 2657726 w 5741575"/>
              <a:gd name="connsiteY49" fmla="*/ 365841 h 955271"/>
              <a:gd name="connsiteX50" fmla="*/ 2687125 w 5741575"/>
              <a:gd name="connsiteY50" fmla="*/ 366820 h 955271"/>
              <a:gd name="connsiteX51" fmla="*/ 2697479 w 5741575"/>
              <a:gd name="connsiteY51" fmla="*/ 361430 h 955271"/>
              <a:gd name="connsiteX52" fmla="*/ 2701547 w 5741575"/>
              <a:gd name="connsiteY52" fmla="*/ 361545 h 955271"/>
              <a:gd name="connsiteX53" fmla="*/ 2711054 w 5741575"/>
              <a:gd name="connsiteY53" fmla="*/ 360597 h 955271"/>
              <a:gd name="connsiteX54" fmla="*/ 2710438 w 5741575"/>
              <a:gd name="connsiteY54" fmla="*/ 366958 h 955271"/>
              <a:gd name="connsiteX55" fmla="*/ 2722936 w 5741575"/>
              <a:gd name="connsiteY55" fmla="*/ 377633 h 955271"/>
              <a:gd name="connsiteX56" fmla="*/ 2777227 w 5741575"/>
              <a:gd name="connsiteY56" fmla="*/ 368972 h 955271"/>
              <a:gd name="connsiteX57" fmla="*/ 2779510 w 5741575"/>
              <a:gd name="connsiteY57" fmla="*/ 361652 h 955271"/>
              <a:gd name="connsiteX58" fmla="*/ 2786278 w 5741575"/>
              <a:gd name="connsiteY58" fmla="*/ 359869 h 955271"/>
              <a:gd name="connsiteX59" fmla="*/ 2792101 w 5741575"/>
              <a:gd name="connsiteY59" fmla="*/ 365927 h 955271"/>
              <a:gd name="connsiteX60" fmla="*/ 2885545 w 5741575"/>
              <a:gd name="connsiteY60" fmla="*/ 372818 h 955271"/>
              <a:gd name="connsiteX61" fmla="*/ 3009558 w 5741575"/>
              <a:gd name="connsiteY61" fmla="*/ 370573 h 955271"/>
              <a:gd name="connsiteX62" fmla="*/ 3095010 w 5741575"/>
              <a:gd name="connsiteY62" fmla="*/ 332454 h 955271"/>
              <a:gd name="connsiteX63" fmla="*/ 3103742 w 5741575"/>
              <a:gd name="connsiteY63" fmla="*/ 337974 h 955271"/>
              <a:gd name="connsiteX64" fmla="*/ 3165093 w 5741575"/>
              <a:gd name="connsiteY64" fmla="*/ 329459 h 955271"/>
              <a:gd name="connsiteX65" fmla="*/ 3373785 w 5741575"/>
              <a:gd name="connsiteY65" fmla="*/ 255680 h 955271"/>
              <a:gd name="connsiteX66" fmla="*/ 3493851 w 5741575"/>
              <a:gd name="connsiteY66" fmla="*/ 240255 h 955271"/>
              <a:gd name="connsiteX67" fmla="*/ 3537470 w 5741575"/>
              <a:gd name="connsiteY67" fmla="*/ 241867 h 955271"/>
              <a:gd name="connsiteX68" fmla="*/ 3610489 w 5741575"/>
              <a:gd name="connsiteY68" fmla="*/ 244128 h 955271"/>
              <a:gd name="connsiteX69" fmla="*/ 3667539 w 5741575"/>
              <a:gd name="connsiteY69" fmla="*/ 263271 h 955271"/>
              <a:gd name="connsiteX70" fmla="*/ 3727614 w 5741575"/>
              <a:gd name="connsiteY70" fmla="*/ 258245 h 955271"/>
              <a:gd name="connsiteX71" fmla="*/ 3738369 w 5741575"/>
              <a:gd name="connsiteY71" fmla="*/ 234506 h 955271"/>
              <a:gd name="connsiteX72" fmla="*/ 3803670 w 5741575"/>
              <a:gd name="connsiteY72" fmla="*/ 236457 h 955271"/>
              <a:gd name="connsiteX73" fmla="*/ 3903080 w 5741575"/>
              <a:gd name="connsiteY73" fmla="*/ 241890 h 955271"/>
              <a:gd name="connsiteX74" fmla="*/ 3959588 w 5741575"/>
              <a:gd name="connsiteY74" fmla="*/ 239195 h 955271"/>
              <a:gd name="connsiteX75" fmla="*/ 4114838 w 5741575"/>
              <a:gd name="connsiteY75" fmla="*/ 238165 h 955271"/>
              <a:gd name="connsiteX76" fmla="*/ 4271023 w 5741575"/>
              <a:gd name="connsiteY76" fmla="*/ 241959 h 955271"/>
              <a:gd name="connsiteX77" fmla="*/ 4367397 w 5741575"/>
              <a:gd name="connsiteY77" fmla="*/ 271442 h 955271"/>
              <a:gd name="connsiteX78" fmla="*/ 4495366 w 5741575"/>
              <a:gd name="connsiteY78" fmla="*/ 271618 h 955271"/>
              <a:gd name="connsiteX79" fmla="*/ 4517347 w 5741575"/>
              <a:gd name="connsiteY79" fmla="*/ 275639 h 955271"/>
              <a:gd name="connsiteX80" fmla="*/ 4546116 w 5741575"/>
              <a:gd name="connsiteY80" fmla="*/ 268568 h 955271"/>
              <a:gd name="connsiteX81" fmla="*/ 4661259 w 5741575"/>
              <a:gd name="connsiteY81" fmla="*/ 238966 h 955271"/>
              <a:gd name="connsiteX82" fmla="*/ 4750403 w 5741575"/>
              <a:gd name="connsiteY82" fmla="*/ 204364 h 955271"/>
              <a:gd name="connsiteX83" fmla="*/ 4867614 w 5741575"/>
              <a:gd name="connsiteY83" fmla="*/ 208668 h 955271"/>
              <a:gd name="connsiteX84" fmla="*/ 4937036 w 5741575"/>
              <a:gd name="connsiteY84" fmla="*/ 195446 h 955271"/>
              <a:gd name="connsiteX85" fmla="*/ 5047626 w 5741575"/>
              <a:gd name="connsiteY85" fmla="*/ 149604 h 955271"/>
              <a:gd name="connsiteX86" fmla="*/ 5200247 w 5741575"/>
              <a:gd name="connsiteY86" fmla="*/ 142695 h 955271"/>
              <a:gd name="connsiteX87" fmla="*/ 5235691 w 5741575"/>
              <a:gd name="connsiteY87" fmla="*/ 173330 h 955271"/>
              <a:gd name="connsiteX88" fmla="*/ 5280133 w 5741575"/>
              <a:gd name="connsiteY88" fmla="*/ 189342 h 955271"/>
              <a:gd name="connsiteX89" fmla="*/ 5291963 w 5741575"/>
              <a:gd name="connsiteY89" fmla="*/ 139446 h 955271"/>
              <a:gd name="connsiteX90" fmla="*/ 5418472 w 5741575"/>
              <a:gd name="connsiteY90" fmla="*/ 89163 h 955271"/>
              <a:gd name="connsiteX91" fmla="*/ 5482354 w 5741575"/>
              <a:gd name="connsiteY91" fmla="*/ 69470 h 955271"/>
              <a:gd name="connsiteX92" fmla="*/ 5583280 w 5741575"/>
              <a:gd name="connsiteY92" fmla="*/ 49787 h 955271"/>
              <a:gd name="connsiteX93" fmla="*/ 5613766 w 5741575"/>
              <a:gd name="connsiteY93" fmla="*/ 41855 h 955271"/>
              <a:gd name="connsiteX94" fmla="*/ 5684952 w 5741575"/>
              <a:gd name="connsiteY94" fmla="*/ 26088 h 95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5741575" h="955271">
                <a:moveTo>
                  <a:pt x="5741575" y="0"/>
                </a:moveTo>
                <a:lnTo>
                  <a:pt x="5741575" y="955271"/>
                </a:lnTo>
                <a:lnTo>
                  <a:pt x="0" y="955271"/>
                </a:lnTo>
                <a:lnTo>
                  <a:pt x="8558" y="953971"/>
                </a:lnTo>
                <a:lnTo>
                  <a:pt x="16894" y="953847"/>
                </a:lnTo>
                <a:cubicBezTo>
                  <a:pt x="22474" y="953361"/>
                  <a:pt x="25973" y="952524"/>
                  <a:pt x="28156" y="951374"/>
                </a:cubicBezTo>
                <a:cubicBezTo>
                  <a:pt x="28201" y="951240"/>
                  <a:pt x="28247" y="951105"/>
                  <a:pt x="28293" y="950971"/>
                </a:cubicBezTo>
                <a:lnTo>
                  <a:pt x="39115" y="949326"/>
                </a:lnTo>
                <a:cubicBezTo>
                  <a:pt x="57701" y="947335"/>
                  <a:pt x="76089" y="946141"/>
                  <a:pt x="93851" y="945611"/>
                </a:cubicBezTo>
                <a:cubicBezTo>
                  <a:pt x="99905" y="923404"/>
                  <a:pt x="170209" y="932855"/>
                  <a:pt x="148657" y="898134"/>
                </a:cubicBezTo>
                <a:cubicBezTo>
                  <a:pt x="172173" y="896348"/>
                  <a:pt x="191809" y="908449"/>
                  <a:pt x="174554" y="886351"/>
                </a:cubicBezTo>
                <a:cubicBezTo>
                  <a:pt x="182014" y="885083"/>
                  <a:pt x="185699" y="882087"/>
                  <a:pt x="187633" y="878226"/>
                </a:cubicBezTo>
                <a:cubicBezTo>
                  <a:pt x="187742" y="877663"/>
                  <a:pt x="187852" y="877101"/>
                  <a:pt x="187961" y="876538"/>
                </a:cubicBezTo>
                <a:lnTo>
                  <a:pt x="240501" y="873150"/>
                </a:lnTo>
                <a:lnTo>
                  <a:pt x="246345" y="869942"/>
                </a:lnTo>
                <a:lnTo>
                  <a:pt x="282041" y="871263"/>
                </a:lnTo>
                <a:lnTo>
                  <a:pt x="299711" y="870064"/>
                </a:lnTo>
                <a:lnTo>
                  <a:pt x="306299" y="873609"/>
                </a:lnTo>
                <a:cubicBezTo>
                  <a:pt x="312531" y="875279"/>
                  <a:pt x="320316" y="874896"/>
                  <a:pt x="331571" y="869866"/>
                </a:cubicBezTo>
                <a:lnTo>
                  <a:pt x="333872" y="867971"/>
                </a:lnTo>
                <a:lnTo>
                  <a:pt x="356953" y="870334"/>
                </a:lnTo>
                <a:cubicBezTo>
                  <a:pt x="364772" y="872042"/>
                  <a:pt x="372199" y="874762"/>
                  <a:pt x="379005" y="878900"/>
                </a:cubicBezTo>
                <a:cubicBezTo>
                  <a:pt x="436788" y="836391"/>
                  <a:pt x="512367" y="847456"/>
                  <a:pt x="585428" y="826440"/>
                </a:cubicBezTo>
                <a:cubicBezTo>
                  <a:pt x="600236" y="776571"/>
                  <a:pt x="751447" y="800939"/>
                  <a:pt x="787156" y="838447"/>
                </a:cubicBezTo>
                <a:cubicBezTo>
                  <a:pt x="767750" y="789794"/>
                  <a:pt x="977582" y="857915"/>
                  <a:pt x="898586" y="808502"/>
                </a:cubicBezTo>
                <a:cubicBezTo>
                  <a:pt x="926099" y="807167"/>
                  <a:pt x="944922" y="782490"/>
                  <a:pt x="924063" y="770210"/>
                </a:cubicBezTo>
                <a:cubicBezTo>
                  <a:pt x="1015917" y="786259"/>
                  <a:pt x="1117953" y="728408"/>
                  <a:pt x="1212574" y="724238"/>
                </a:cubicBezTo>
                <a:cubicBezTo>
                  <a:pt x="1245879" y="677520"/>
                  <a:pt x="1233543" y="716744"/>
                  <a:pt x="1280768" y="699122"/>
                </a:cubicBezTo>
                <a:cubicBezTo>
                  <a:pt x="1280824" y="735474"/>
                  <a:pt x="1333787" y="667235"/>
                  <a:pt x="1352027" y="704323"/>
                </a:cubicBezTo>
                <a:cubicBezTo>
                  <a:pt x="1360044" y="699941"/>
                  <a:pt x="1367234" y="694526"/>
                  <a:pt x="1374314" y="688815"/>
                </a:cubicBezTo>
                <a:lnTo>
                  <a:pt x="1378034" y="685842"/>
                </a:lnTo>
                <a:lnTo>
                  <a:pt x="1395604" y="680460"/>
                </a:lnTo>
                <a:lnTo>
                  <a:pt x="1397206" y="670793"/>
                </a:lnTo>
                <a:lnTo>
                  <a:pt x="1421250" y="656855"/>
                </a:lnTo>
                <a:cubicBezTo>
                  <a:pt x="1430770" y="652893"/>
                  <a:pt x="1441623" y="650105"/>
                  <a:pt x="1454524" y="649224"/>
                </a:cubicBezTo>
                <a:cubicBezTo>
                  <a:pt x="1502655" y="660482"/>
                  <a:pt x="1556151" y="606226"/>
                  <a:pt x="1616217" y="622107"/>
                </a:cubicBezTo>
                <a:cubicBezTo>
                  <a:pt x="1637755" y="624837"/>
                  <a:pt x="1701030" y="614257"/>
                  <a:pt x="1710928" y="600666"/>
                </a:cubicBezTo>
                <a:cubicBezTo>
                  <a:pt x="1723693" y="596072"/>
                  <a:pt x="1739861" y="597834"/>
                  <a:pt x="1743718" y="584327"/>
                </a:cubicBezTo>
                <a:cubicBezTo>
                  <a:pt x="1751098" y="567647"/>
                  <a:pt x="1801421" y="583831"/>
                  <a:pt x="1791651" y="567019"/>
                </a:cubicBezTo>
                <a:cubicBezTo>
                  <a:pt x="1827282" y="577929"/>
                  <a:pt x="1847642" y="542228"/>
                  <a:pt x="1873778" y="530130"/>
                </a:cubicBezTo>
                <a:cubicBezTo>
                  <a:pt x="1902425" y="541995"/>
                  <a:pt x="1929013" y="504913"/>
                  <a:pt x="1988411" y="491599"/>
                </a:cubicBezTo>
                <a:cubicBezTo>
                  <a:pt x="2020077" y="505546"/>
                  <a:pt x="2028363" y="482381"/>
                  <a:pt x="2085507" y="498527"/>
                </a:cubicBezTo>
                <a:cubicBezTo>
                  <a:pt x="2086719" y="495769"/>
                  <a:pt x="2088490" y="493104"/>
                  <a:pt x="2090767" y="490616"/>
                </a:cubicBezTo>
                <a:cubicBezTo>
                  <a:pt x="2103992" y="476161"/>
                  <a:pt x="2131025" y="470659"/>
                  <a:pt x="2151143" y="478332"/>
                </a:cubicBezTo>
                <a:cubicBezTo>
                  <a:pt x="2240088" y="497642"/>
                  <a:pt x="2310118" y="483043"/>
                  <a:pt x="2378710" y="477570"/>
                </a:cubicBezTo>
                <a:cubicBezTo>
                  <a:pt x="2454975" y="467585"/>
                  <a:pt x="2391576" y="437831"/>
                  <a:pt x="2496256" y="452396"/>
                </a:cubicBezTo>
                <a:cubicBezTo>
                  <a:pt x="2501503" y="436899"/>
                  <a:pt x="2513119" y="433980"/>
                  <a:pt x="2535387" y="436645"/>
                </a:cubicBezTo>
                <a:cubicBezTo>
                  <a:pt x="2572084" y="430778"/>
                  <a:pt x="2557124" y="397207"/>
                  <a:pt x="2601109" y="410678"/>
                </a:cubicBezTo>
                <a:cubicBezTo>
                  <a:pt x="2588000" y="393616"/>
                  <a:pt x="2667428" y="390302"/>
                  <a:pt x="2643855" y="374482"/>
                </a:cubicBezTo>
                <a:cubicBezTo>
                  <a:pt x="2648277" y="369169"/>
                  <a:pt x="2652937" y="366761"/>
                  <a:pt x="2657726" y="365841"/>
                </a:cubicBezTo>
                <a:cubicBezTo>
                  <a:pt x="2667303" y="363999"/>
                  <a:pt x="2677395" y="368107"/>
                  <a:pt x="2687125" y="366820"/>
                </a:cubicBezTo>
                <a:lnTo>
                  <a:pt x="2697479" y="361430"/>
                </a:lnTo>
                <a:lnTo>
                  <a:pt x="2701547" y="361545"/>
                </a:lnTo>
                <a:lnTo>
                  <a:pt x="2711054" y="360597"/>
                </a:lnTo>
                <a:lnTo>
                  <a:pt x="2710438" y="366958"/>
                </a:lnTo>
                <a:cubicBezTo>
                  <a:pt x="2708955" y="373111"/>
                  <a:pt x="2708038" y="379788"/>
                  <a:pt x="2722936" y="377633"/>
                </a:cubicBezTo>
                <a:cubicBezTo>
                  <a:pt x="2753511" y="370170"/>
                  <a:pt x="2766475" y="394972"/>
                  <a:pt x="2777227" y="368972"/>
                </a:cubicBezTo>
                <a:lnTo>
                  <a:pt x="2779510" y="361652"/>
                </a:lnTo>
                <a:lnTo>
                  <a:pt x="2786278" y="359869"/>
                </a:lnTo>
                <a:cubicBezTo>
                  <a:pt x="2789994" y="359750"/>
                  <a:pt x="2792255" y="361281"/>
                  <a:pt x="2792101" y="365927"/>
                </a:cubicBezTo>
                <a:cubicBezTo>
                  <a:pt x="2819315" y="344279"/>
                  <a:pt x="2855630" y="370297"/>
                  <a:pt x="2885545" y="372818"/>
                </a:cubicBezTo>
                <a:cubicBezTo>
                  <a:pt x="2905895" y="352581"/>
                  <a:pt x="2948591" y="377825"/>
                  <a:pt x="3009558" y="370573"/>
                </a:cubicBezTo>
                <a:cubicBezTo>
                  <a:pt x="3031640" y="347442"/>
                  <a:pt x="3050695" y="365935"/>
                  <a:pt x="3095010" y="332454"/>
                </a:cubicBezTo>
                <a:cubicBezTo>
                  <a:pt x="3097485" y="334582"/>
                  <a:pt x="3100426" y="336441"/>
                  <a:pt x="3103742" y="337974"/>
                </a:cubicBezTo>
                <a:cubicBezTo>
                  <a:pt x="3123005" y="346878"/>
                  <a:pt x="3150475" y="343067"/>
                  <a:pt x="3165093" y="329459"/>
                </a:cubicBezTo>
                <a:cubicBezTo>
                  <a:pt x="3236951" y="282673"/>
                  <a:pt x="3308286" y="273118"/>
                  <a:pt x="3373785" y="255680"/>
                </a:cubicBezTo>
                <a:cubicBezTo>
                  <a:pt x="3448540" y="239861"/>
                  <a:pt x="3405238" y="287846"/>
                  <a:pt x="3493851" y="240255"/>
                </a:cubicBezTo>
                <a:cubicBezTo>
                  <a:pt x="3506326" y="252723"/>
                  <a:pt x="3518405" y="251593"/>
                  <a:pt x="3537470" y="241867"/>
                </a:cubicBezTo>
                <a:cubicBezTo>
                  <a:pt x="3573967" y="235226"/>
                  <a:pt x="3576893" y="270855"/>
                  <a:pt x="3610489" y="244128"/>
                </a:cubicBezTo>
                <a:cubicBezTo>
                  <a:pt x="3606935" y="264036"/>
                  <a:pt x="3681284" y="241075"/>
                  <a:pt x="3667539" y="263271"/>
                </a:cubicBezTo>
                <a:cubicBezTo>
                  <a:pt x="3694251" y="276940"/>
                  <a:pt x="3701441" y="246803"/>
                  <a:pt x="3727614" y="258245"/>
                </a:cubicBezTo>
                <a:cubicBezTo>
                  <a:pt x="3754952" y="257751"/>
                  <a:pt x="3708960" y="240314"/>
                  <a:pt x="3738369" y="234506"/>
                </a:cubicBezTo>
                <a:cubicBezTo>
                  <a:pt x="3774580" y="230879"/>
                  <a:pt x="3768868" y="196201"/>
                  <a:pt x="3803670" y="236457"/>
                </a:cubicBezTo>
                <a:cubicBezTo>
                  <a:pt x="3839567" y="220301"/>
                  <a:pt x="3850064" y="239151"/>
                  <a:pt x="3903080" y="241890"/>
                </a:cubicBezTo>
                <a:cubicBezTo>
                  <a:pt x="3922859" y="227800"/>
                  <a:pt x="3941005" y="230826"/>
                  <a:pt x="3959588" y="239195"/>
                </a:cubicBezTo>
                <a:cubicBezTo>
                  <a:pt x="4009252" y="229421"/>
                  <a:pt x="4057491" y="239376"/>
                  <a:pt x="4114838" y="238165"/>
                </a:cubicBezTo>
                <a:cubicBezTo>
                  <a:pt x="4173784" y="217210"/>
                  <a:pt x="4209756" y="243378"/>
                  <a:pt x="4271023" y="241959"/>
                </a:cubicBezTo>
                <a:cubicBezTo>
                  <a:pt x="4326191" y="205535"/>
                  <a:pt x="4316856" y="279258"/>
                  <a:pt x="4367397" y="271442"/>
                </a:cubicBezTo>
                <a:cubicBezTo>
                  <a:pt x="4446016" y="235091"/>
                  <a:pt x="4369000" y="295343"/>
                  <a:pt x="4495366" y="271618"/>
                </a:cubicBezTo>
                <a:cubicBezTo>
                  <a:pt x="4501905" y="266287"/>
                  <a:pt x="4518077" y="269240"/>
                  <a:pt x="4517347" y="275639"/>
                </a:cubicBezTo>
                <a:cubicBezTo>
                  <a:pt x="4525170" y="272832"/>
                  <a:pt x="4542809" y="258800"/>
                  <a:pt x="4546116" y="268568"/>
                </a:cubicBezTo>
                <a:cubicBezTo>
                  <a:pt x="4586961" y="265354"/>
                  <a:pt x="4626617" y="255160"/>
                  <a:pt x="4661259" y="238966"/>
                </a:cubicBezTo>
                <a:cubicBezTo>
                  <a:pt x="4741966" y="247639"/>
                  <a:pt x="4693066" y="205693"/>
                  <a:pt x="4750403" y="204364"/>
                </a:cubicBezTo>
                <a:cubicBezTo>
                  <a:pt x="4798501" y="219113"/>
                  <a:pt x="4813319" y="201253"/>
                  <a:pt x="4867614" y="208668"/>
                </a:cubicBezTo>
                <a:cubicBezTo>
                  <a:pt x="4881621" y="174373"/>
                  <a:pt x="4917566" y="206761"/>
                  <a:pt x="4937036" y="195446"/>
                </a:cubicBezTo>
                <a:cubicBezTo>
                  <a:pt x="4974214" y="229763"/>
                  <a:pt x="5013321" y="152474"/>
                  <a:pt x="5047626" y="149604"/>
                </a:cubicBezTo>
                <a:cubicBezTo>
                  <a:pt x="5106046" y="150576"/>
                  <a:pt x="5172786" y="183138"/>
                  <a:pt x="5200247" y="142695"/>
                </a:cubicBezTo>
                <a:cubicBezTo>
                  <a:pt x="5206135" y="157748"/>
                  <a:pt x="5203071" y="179288"/>
                  <a:pt x="5235691" y="173330"/>
                </a:cubicBezTo>
                <a:cubicBezTo>
                  <a:pt x="5249654" y="179935"/>
                  <a:pt x="5254450" y="203448"/>
                  <a:pt x="5280133" y="189342"/>
                </a:cubicBezTo>
                <a:cubicBezTo>
                  <a:pt x="5244836" y="171370"/>
                  <a:pt x="5299493" y="163568"/>
                  <a:pt x="5291963" y="139446"/>
                </a:cubicBezTo>
                <a:cubicBezTo>
                  <a:pt x="5331555" y="120349"/>
                  <a:pt x="5427790" y="132865"/>
                  <a:pt x="5418472" y="89163"/>
                </a:cubicBezTo>
                <a:cubicBezTo>
                  <a:pt x="5428057" y="62053"/>
                  <a:pt x="5484665" y="97616"/>
                  <a:pt x="5482354" y="69470"/>
                </a:cubicBezTo>
                <a:cubicBezTo>
                  <a:pt x="5507119" y="85574"/>
                  <a:pt x="5545363" y="52240"/>
                  <a:pt x="5583280" y="49787"/>
                </a:cubicBezTo>
                <a:cubicBezTo>
                  <a:pt x="5589344" y="36484"/>
                  <a:pt x="5598103" y="36349"/>
                  <a:pt x="5613766" y="41855"/>
                </a:cubicBezTo>
                <a:cubicBezTo>
                  <a:pt x="5636621" y="41086"/>
                  <a:pt x="5660728" y="35034"/>
                  <a:pt x="5684952" y="260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Marcador de texto 3">
            <a:extLst>
              <a:ext uri="{FF2B5EF4-FFF2-40B4-BE49-F238E27FC236}">
                <a16:creationId xmlns:a16="http://schemas.microsoft.com/office/drawing/2014/main" id="{039A2728-0441-4770-A589-F3485301B5F8}"/>
              </a:ext>
            </a:extLst>
          </p:cNvPr>
          <p:cNvSpPr>
            <a:spLocks noGrp="1"/>
          </p:cNvSpPr>
          <p:nvPr>
            <p:ph type="body" sz="half" idx="2"/>
          </p:nvPr>
        </p:nvSpPr>
        <p:spPr>
          <a:xfrm>
            <a:off x="1050879" y="2205318"/>
            <a:ext cx="5834015" cy="4049059"/>
          </a:xfrm>
        </p:spPr>
        <p:txBody>
          <a:bodyPr vert="horz" lIns="91440" tIns="45720" rIns="91440" bIns="45720" rtlCol="0">
            <a:normAutofit/>
          </a:bodyPr>
          <a:lstStyle/>
          <a:p>
            <a:r>
              <a:rPr lang="en-US"/>
              <a:t>Situaciones límites</a:t>
            </a:r>
          </a:p>
        </p:txBody>
      </p:sp>
      <p:sp>
        <p:nvSpPr>
          <p:cNvPr id="20" name="Freeform: Shape 19">
            <a:extLst>
              <a:ext uri="{FF2B5EF4-FFF2-40B4-BE49-F238E27FC236}">
                <a16:creationId xmlns:a16="http://schemas.microsoft.com/office/drawing/2014/main" id="{6BFFEA99-E831-4C3B-8D16-0EA4AB33F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4000" y="753529"/>
            <a:ext cx="4010943" cy="535094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agen 5">
            <a:extLst>
              <a:ext uri="{FF2B5EF4-FFF2-40B4-BE49-F238E27FC236}">
                <a16:creationId xmlns:a16="http://schemas.microsoft.com/office/drawing/2014/main" id="{7FFEFA41-97DA-4EE1-9453-75C816E3B41A}"/>
              </a:ext>
            </a:extLst>
          </p:cNvPr>
          <p:cNvPicPr>
            <a:picLocks noGrp="1" noChangeAspect="1"/>
          </p:cNvPicPr>
          <p:nvPr>
            <p:ph type="pic" idx="1"/>
          </p:nvPr>
        </p:nvPicPr>
        <p:blipFill rotWithShape="1">
          <a:blip r:embed="rId5"/>
          <a:srcRect l="18481" r="32321" b="1"/>
          <a:stretch/>
        </p:blipFill>
        <p:spPr>
          <a:xfrm>
            <a:off x="7559508" y="914394"/>
            <a:ext cx="3684567" cy="5029208"/>
          </a:xfrm>
          <a:prstGeom prst="rect">
            <a:avLst/>
          </a:prstGeom>
        </p:spPr>
      </p:pic>
    </p:spTree>
    <p:extLst>
      <p:ext uri="{BB962C8B-B14F-4D97-AF65-F5344CB8AC3E}">
        <p14:creationId xmlns:p14="http://schemas.microsoft.com/office/powerpoint/2010/main" val="250910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EB2E8C4-C3E7-4048-A43D-9859510CF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12490710" y="6342652"/>
              <a:ext cx="360" cy="360"/>
            </p14:xfrm>
          </p:contentPart>
        </mc:Choice>
        <mc:Fallback xmlns="">
          <p:pic>
            <p:nvPicPr>
              <p:cNvPr id="12" name="Ink 11">
                <a:extLst>
                  <a:ext uri="{FF2B5EF4-FFF2-40B4-BE49-F238E27FC236}">
                    <a16:creationId xmlns:a16="http://schemas.microsoft.com/office/drawing/2014/main" id="{24D29CCB-7956-4E3E-8880-304085F04B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4"/>
              <a:stretch>
                <a:fillRect/>
              </a:stretch>
            </p:blipFill>
            <p:spPr>
              <a:xfrm>
                <a:off x="12481710" y="6333652"/>
                <a:ext cx="18000" cy="18000"/>
              </a:xfrm>
              <a:prstGeom prst="rect">
                <a:avLst/>
              </a:prstGeom>
            </p:spPr>
          </p:pic>
        </mc:Fallback>
      </mc:AlternateContent>
      <p:sp useBgFill="1">
        <p:nvSpPr>
          <p:cNvPr id="14" name="Rectangle 13">
            <a:extLst>
              <a:ext uri="{FF2B5EF4-FFF2-40B4-BE49-F238E27FC236}">
                <a16:creationId xmlns:a16="http://schemas.microsoft.com/office/drawing/2014/main" id="{7A18B8F2-142B-4003-B90D-359297705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1"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A653340-0C91-436D-8939-E9746D4B6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 y="-15106"/>
            <a:ext cx="6958758" cy="6263354"/>
          </a:xfrm>
          <a:custGeom>
            <a:avLst/>
            <a:gdLst>
              <a:gd name="connsiteX0" fmla="*/ 0 w 6950807"/>
              <a:gd name="connsiteY0" fmla="*/ 0 h 6263354"/>
              <a:gd name="connsiteX1" fmla="*/ 6940404 w 6950807"/>
              <a:gd name="connsiteY1" fmla="*/ 0 h 6263354"/>
              <a:gd name="connsiteX2" fmla="*/ 6950807 w 6950807"/>
              <a:gd name="connsiteY2" fmla="*/ 57269 h 6263354"/>
              <a:gd name="connsiteX3" fmla="*/ 6935789 w 6950807"/>
              <a:gd name="connsiteY3" fmla="*/ 111727 h 6263354"/>
              <a:gd name="connsiteX4" fmla="*/ 6926163 w 6950807"/>
              <a:gd name="connsiteY4" fmla="*/ 122319 h 6263354"/>
              <a:gd name="connsiteX5" fmla="*/ 6879726 w 6950807"/>
              <a:gd name="connsiteY5" fmla="*/ 153502 h 6263354"/>
              <a:gd name="connsiteX6" fmla="*/ 6878416 w 6950807"/>
              <a:gd name="connsiteY6" fmla="*/ 197479 h 6263354"/>
              <a:gd name="connsiteX7" fmla="*/ 6844672 w 6950807"/>
              <a:gd name="connsiteY7" fmla="*/ 235660 h 6263354"/>
              <a:gd name="connsiteX8" fmla="*/ 6843548 w 6950807"/>
              <a:gd name="connsiteY8" fmla="*/ 243659 h 6263354"/>
              <a:gd name="connsiteX9" fmla="*/ 6832960 w 6950807"/>
              <a:gd name="connsiteY9" fmla="*/ 274879 h 6263354"/>
              <a:gd name="connsiteX10" fmla="*/ 6817103 w 6950807"/>
              <a:gd name="connsiteY10" fmla="*/ 310247 h 6263354"/>
              <a:gd name="connsiteX11" fmla="*/ 6754862 w 6950807"/>
              <a:gd name="connsiteY11" fmla="*/ 362877 h 6263354"/>
              <a:gd name="connsiteX12" fmla="*/ 6729472 w 6950807"/>
              <a:gd name="connsiteY12" fmla="*/ 442939 h 6263354"/>
              <a:gd name="connsiteX13" fmla="*/ 6667299 w 6950807"/>
              <a:gd name="connsiteY13" fmla="*/ 619761 h 6263354"/>
              <a:gd name="connsiteX14" fmla="*/ 6655038 w 6950807"/>
              <a:gd name="connsiteY14" fmla="*/ 691556 h 6263354"/>
              <a:gd name="connsiteX15" fmla="*/ 6648865 w 6950807"/>
              <a:gd name="connsiteY15" fmla="*/ 787174 h 6263354"/>
              <a:gd name="connsiteX16" fmla="*/ 6560353 w 6950807"/>
              <a:gd name="connsiteY16" fmla="*/ 925327 h 6263354"/>
              <a:gd name="connsiteX17" fmla="*/ 6435425 w 6950807"/>
              <a:gd name="connsiteY17" fmla="*/ 1171290 h 6263354"/>
              <a:gd name="connsiteX18" fmla="*/ 6364558 w 6950807"/>
              <a:gd name="connsiteY18" fmla="*/ 1261205 h 6263354"/>
              <a:gd name="connsiteX19" fmla="*/ 6311247 w 6950807"/>
              <a:gd name="connsiteY19" fmla="*/ 1322003 h 6263354"/>
              <a:gd name="connsiteX20" fmla="*/ 6283544 w 6950807"/>
              <a:gd name="connsiteY20" fmla="*/ 1371053 h 6263354"/>
              <a:gd name="connsiteX21" fmla="*/ 6254261 w 6950807"/>
              <a:gd name="connsiteY21" fmla="*/ 1443811 h 6263354"/>
              <a:gd name="connsiteX22" fmla="*/ 6220029 w 6950807"/>
              <a:gd name="connsiteY22" fmla="*/ 1535820 h 6263354"/>
              <a:gd name="connsiteX23" fmla="*/ 6212575 w 6950807"/>
              <a:gd name="connsiteY23" fmla="*/ 1599591 h 6263354"/>
              <a:gd name="connsiteX24" fmla="*/ 6209141 w 6950807"/>
              <a:gd name="connsiteY24" fmla="*/ 1628086 h 6263354"/>
              <a:gd name="connsiteX25" fmla="*/ 6208823 w 6950807"/>
              <a:gd name="connsiteY25" fmla="*/ 1628513 h 6263354"/>
              <a:gd name="connsiteX26" fmla="*/ 6190100 w 6950807"/>
              <a:gd name="connsiteY26" fmla="*/ 1654874 h 6263354"/>
              <a:gd name="connsiteX27" fmla="*/ 6148233 w 6950807"/>
              <a:gd name="connsiteY27" fmla="*/ 1725417 h 6263354"/>
              <a:gd name="connsiteX28" fmla="*/ 6123002 w 6950807"/>
              <a:gd name="connsiteY28" fmla="*/ 1767427 h 6263354"/>
              <a:gd name="connsiteX29" fmla="*/ 6070380 w 6950807"/>
              <a:gd name="connsiteY29" fmla="*/ 1892939 h 6263354"/>
              <a:gd name="connsiteX30" fmla="*/ 6018708 w 6950807"/>
              <a:gd name="connsiteY30" fmla="*/ 2134444 h 6263354"/>
              <a:gd name="connsiteX31" fmla="*/ 5992354 w 6950807"/>
              <a:gd name="connsiteY31" fmla="*/ 2198892 h 6263354"/>
              <a:gd name="connsiteX32" fmla="*/ 5982901 w 6950807"/>
              <a:gd name="connsiteY32" fmla="*/ 2204718 h 6263354"/>
              <a:gd name="connsiteX33" fmla="*/ 5976085 w 6950807"/>
              <a:gd name="connsiteY33" fmla="*/ 2223345 h 6263354"/>
              <a:gd name="connsiteX34" fmla="*/ 5968612 w 6950807"/>
              <a:gd name="connsiteY34" fmla="*/ 2244929 h 6263354"/>
              <a:gd name="connsiteX35" fmla="*/ 5948134 w 6950807"/>
              <a:gd name="connsiteY35" fmla="*/ 2265228 h 6263354"/>
              <a:gd name="connsiteX36" fmla="*/ 5946387 w 6950807"/>
              <a:gd name="connsiteY36" fmla="*/ 2273755 h 6263354"/>
              <a:gd name="connsiteX37" fmla="*/ 5940768 w 6950807"/>
              <a:gd name="connsiteY37" fmla="*/ 2284532 h 6263354"/>
              <a:gd name="connsiteX38" fmla="*/ 5940171 w 6950807"/>
              <a:gd name="connsiteY38" fmla="*/ 2284543 h 6263354"/>
              <a:gd name="connsiteX39" fmla="*/ 5919217 w 6950807"/>
              <a:gd name="connsiteY39" fmla="*/ 2328308 h 6263354"/>
              <a:gd name="connsiteX40" fmla="*/ 5895354 w 6950807"/>
              <a:gd name="connsiteY40" fmla="*/ 2375061 h 6263354"/>
              <a:gd name="connsiteX41" fmla="*/ 5846917 w 6950807"/>
              <a:gd name="connsiteY41" fmla="*/ 2403673 h 6263354"/>
              <a:gd name="connsiteX42" fmla="*/ 5828950 w 6950807"/>
              <a:gd name="connsiteY42" fmla="*/ 2467946 h 6263354"/>
              <a:gd name="connsiteX43" fmla="*/ 5778751 w 6950807"/>
              <a:gd name="connsiteY43" fmla="*/ 2558153 h 6263354"/>
              <a:gd name="connsiteX44" fmla="*/ 5766677 w 6950807"/>
              <a:gd name="connsiteY44" fmla="*/ 2618352 h 6263354"/>
              <a:gd name="connsiteX45" fmla="*/ 5711691 w 6950807"/>
              <a:gd name="connsiteY45" fmla="*/ 2813181 h 6263354"/>
              <a:gd name="connsiteX46" fmla="*/ 5632865 w 6950807"/>
              <a:gd name="connsiteY46" fmla="*/ 3016049 h 6263354"/>
              <a:gd name="connsiteX47" fmla="*/ 5593801 w 6950807"/>
              <a:gd name="connsiteY47" fmla="*/ 3111205 h 6263354"/>
              <a:gd name="connsiteX48" fmla="*/ 5502533 w 6950807"/>
              <a:gd name="connsiteY48" fmla="*/ 3259056 h 6263354"/>
              <a:gd name="connsiteX49" fmla="*/ 5393573 w 6950807"/>
              <a:gd name="connsiteY49" fmla="*/ 3436601 h 6263354"/>
              <a:gd name="connsiteX50" fmla="*/ 5370905 w 6950807"/>
              <a:gd name="connsiteY50" fmla="*/ 3536371 h 6263354"/>
              <a:gd name="connsiteX51" fmla="*/ 5315748 w 6950807"/>
              <a:gd name="connsiteY51" fmla="*/ 3583316 h 6263354"/>
              <a:gd name="connsiteX52" fmla="*/ 5310843 w 6950807"/>
              <a:gd name="connsiteY52" fmla="*/ 3586184 h 6263354"/>
              <a:gd name="connsiteX53" fmla="*/ 5285951 w 6950807"/>
              <a:gd name="connsiteY53" fmla="*/ 3601045 h 6263354"/>
              <a:gd name="connsiteX54" fmla="*/ 5261707 w 6950807"/>
              <a:gd name="connsiteY54" fmla="*/ 3621267 h 6263354"/>
              <a:gd name="connsiteX55" fmla="*/ 5244645 w 6950807"/>
              <a:gd name="connsiteY55" fmla="*/ 3653006 h 6263354"/>
              <a:gd name="connsiteX56" fmla="*/ 5196556 w 6950807"/>
              <a:gd name="connsiteY56" fmla="*/ 3760667 h 6263354"/>
              <a:gd name="connsiteX57" fmla="*/ 5140091 w 6950807"/>
              <a:gd name="connsiteY57" fmla="*/ 3851089 h 6263354"/>
              <a:gd name="connsiteX58" fmla="*/ 5098366 w 6950807"/>
              <a:gd name="connsiteY58" fmla="*/ 3929294 h 6263354"/>
              <a:gd name="connsiteX59" fmla="*/ 5064858 w 6950807"/>
              <a:gd name="connsiteY59" fmla="*/ 3972981 h 6263354"/>
              <a:gd name="connsiteX60" fmla="*/ 5061745 w 6950807"/>
              <a:gd name="connsiteY60" fmla="*/ 3993492 h 6263354"/>
              <a:gd name="connsiteX61" fmla="*/ 5046631 w 6950807"/>
              <a:gd name="connsiteY61" fmla="*/ 3999129 h 6263354"/>
              <a:gd name="connsiteX62" fmla="*/ 5018715 w 6950807"/>
              <a:gd name="connsiteY62" fmla="*/ 4022829 h 6263354"/>
              <a:gd name="connsiteX63" fmla="*/ 4916132 w 6950807"/>
              <a:gd name="connsiteY63" fmla="*/ 4073446 h 6263354"/>
              <a:gd name="connsiteX64" fmla="*/ 4887899 w 6950807"/>
              <a:gd name="connsiteY64" fmla="*/ 4084508 h 6263354"/>
              <a:gd name="connsiteX65" fmla="*/ 4829160 w 6950807"/>
              <a:gd name="connsiteY65" fmla="*/ 4132817 h 6263354"/>
              <a:gd name="connsiteX66" fmla="*/ 4737273 w 6950807"/>
              <a:gd name="connsiteY66" fmla="*/ 4221326 h 6263354"/>
              <a:gd name="connsiteX67" fmla="*/ 4716550 w 6950807"/>
              <a:gd name="connsiteY67" fmla="*/ 4238238 h 6263354"/>
              <a:gd name="connsiteX68" fmla="*/ 4694116 w 6950807"/>
              <a:gd name="connsiteY68" fmla="*/ 4245104 h 6263354"/>
              <a:gd name="connsiteX69" fmla="*/ 4684883 w 6950807"/>
              <a:gd name="connsiteY69" fmla="*/ 4240009 h 6263354"/>
              <a:gd name="connsiteX70" fmla="*/ 4672744 w 6950807"/>
              <a:gd name="connsiteY70" fmla="*/ 4248081 h 6263354"/>
              <a:gd name="connsiteX71" fmla="*/ 4668551 w 6950807"/>
              <a:gd name="connsiteY71" fmla="*/ 4248624 h 6263354"/>
              <a:gd name="connsiteX72" fmla="*/ 4645463 w 6950807"/>
              <a:gd name="connsiteY72" fmla="*/ 4253346 h 6263354"/>
              <a:gd name="connsiteX73" fmla="*/ 4620155 w 6950807"/>
              <a:gd name="connsiteY73" fmla="*/ 4303247 h 6263354"/>
              <a:gd name="connsiteX74" fmla="*/ 4569293 w 6950807"/>
              <a:gd name="connsiteY74" fmla="*/ 4331884 h 6263354"/>
              <a:gd name="connsiteX75" fmla="*/ 4362878 w 6950807"/>
              <a:gd name="connsiteY75" fmla="*/ 4483674 h 6263354"/>
              <a:gd name="connsiteX76" fmla="*/ 4215533 w 6950807"/>
              <a:gd name="connsiteY76" fmla="*/ 4677057 h 6263354"/>
              <a:gd name="connsiteX77" fmla="*/ 4082433 w 6950807"/>
              <a:gd name="connsiteY77" fmla="*/ 4778716 h 6263354"/>
              <a:gd name="connsiteX78" fmla="*/ 3944222 w 6950807"/>
              <a:gd name="connsiteY78" fmla="*/ 4888264 h 6263354"/>
              <a:gd name="connsiteX79" fmla="*/ 3265354 w 6950807"/>
              <a:gd name="connsiteY79" fmla="*/ 5018367 h 6263354"/>
              <a:gd name="connsiteX80" fmla="*/ 2929449 w 6950807"/>
              <a:gd name="connsiteY80" fmla="*/ 5063084 h 6263354"/>
              <a:gd name="connsiteX81" fmla="*/ 2809178 w 6950807"/>
              <a:gd name="connsiteY81" fmla="*/ 5074031 h 6263354"/>
              <a:gd name="connsiteX82" fmla="*/ 2537607 w 6950807"/>
              <a:gd name="connsiteY82" fmla="*/ 5248799 h 6263354"/>
              <a:gd name="connsiteX83" fmla="*/ 2035212 w 6950807"/>
              <a:gd name="connsiteY83" fmla="*/ 5444792 h 6263354"/>
              <a:gd name="connsiteX84" fmla="*/ 1792070 w 6950807"/>
              <a:gd name="connsiteY84" fmla="*/ 5751012 h 6263354"/>
              <a:gd name="connsiteX85" fmla="*/ 1484566 w 6950807"/>
              <a:gd name="connsiteY85" fmla="*/ 5795703 h 6263354"/>
              <a:gd name="connsiteX86" fmla="*/ 1406155 w 6950807"/>
              <a:gd name="connsiteY86" fmla="*/ 5805381 h 6263354"/>
              <a:gd name="connsiteX87" fmla="*/ 1300798 w 6950807"/>
              <a:gd name="connsiteY87" fmla="*/ 5821755 h 6263354"/>
              <a:gd name="connsiteX88" fmla="*/ 1263745 w 6950807"/>
              <a:gd name="connsiteY88" fmla="*/ 5831133 h 6263354"/>
              <a:gd name="connsiteX89" fmla="*/ 1192887 w 6950807"/>
              <a:gd name="connsiteY89" fmla="*/ 5832643 h 6263354"/>
              <a:gd name="connsiteX90" fmla="*/ 1147244 w 6950807"/>
              <a:gd name="connsiteY90" fmla="*/ 5836022 h 6263354"/>
              <a:gd name="connsiteX91" fmla="*/ 1153132 w 6950807"/>
              <a:gd name="connsiteY91" fmla="*/ 5872012 h 6263354"/>
              <a:gd name="connsiteX92" fmla="*/ 1114941 w 6950807"/>
              <a:gd name="connsiteY92" fmla="*/ 5885161 h 6263354"/>
              <a:gd name="connsiteX93" fmla="*/ 1065349 w 6950807"/>
              <a:gd name="connsiteY93" fmla="*/ 5862431 h 6263354"/>
              <a:gd name="connsiteX94" fmla="*/ 1014267 w 6950807"/>
              <a:gd name="connsiteY94" fmla="*/ 5866091 h 6263354"/>
              <a:gd name="connsiteX95" fmla="*/ 983606 w 6950807"/>
              <a:gd name="connsiteY95" fmla="*/ 5867891 h 6263354"/>
              <a:gd name="connsiteX96" fmla="*/ 907443 w 6950807"/>
              <a:gd name="connsiteY96" fmla="*/ 5924222 h 6263354"/>
              <a:gd name="connsiteX97" fmla="*/ 808988 w 6950807"/>
              <a:gd name="connsiteY97" fmla="*/ 6030723 h 6263354"/>
              <a:gd name="connsiteX98" fmla="*/ 771869 w 6950807"/>
              <a:gd name="connsiteY98" fmla="*/ 6049136 h 6263354"/>
              <a:gd name="connsiteX99" fmla="*/ 762837 w 6950807"/>
              <a:gd name="connsiteY99" fmla="*/ 6041841 h 6263354"/>
              <a:gd name="connsiteX100" fmla="*/ 725766 w 6950807"/>
              <a:gd name="connsiteY100" fmla="*/ 6106158 h 6263354"/>
              <a:gd name="connsiteX101" fmla="*/ 642403 w 6950807"/>
              <a:gd name="connsiteY101" fmla="*/ 6121330 h 6263354"/>
              <a:gd name="connsiteX102" fmla="*/ 574806 w 6950807"/>
              <a:gd name="connsiteY102" fmla="*/ 6120127 h 6263354"/>
              <a:gd name="connsiteX103" fmla="*/ 538930 w 6950807"/>
              <a:gd name="connsiteY103" fmla="*/ 6124917 h 6263354"/>
              <a:gd name="connsiteX104" fmla="*/ 510574 w 6950807"/>
              <a:gd name="connsiteY104" fmla="*/ 6122341 h 6263354"/>
              <a:gd name="connsiteX105" fmla="*/ 450510 w 6950807"/>
              <a:gd name="connsiteY105" fmla="*/ 6148398 h 6263354"/>
              <a:gd name="connsiteX106" fmla="*/ 356013 w 6950807"/>
              <a:gd name="connsiteY106" fmla="*/ 6205222 h 6263354"/>
              <a:gd name="connsiteX107" fmla="*/ 236857 w 6950807"/>
              <a:gd name="connsiteY107" fmla="*/ 6239286 h 6263354"/>
              <a:gd name="connsiteX108" fmla="*/ 185407 w 6950807"/>
              <a:gd name="connsiteY108" fmla="*/ 6245463 h 6263354"/>
              <a:gd name="connsiteX109" fmla="*/ 0 w 6950807"/>
              <a:gd name="connsiteY109" fmla="*/ 6228236 h 6263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6950807" h="6263354">
                <a:moveTo>
                  <a:pt x="0" y="0"/>
                </a:moveTo>
                <a:lnTo>
                  <a:pt x="6940404" y="0"/>
                </a:lnTo>
                <a:lnTo>
                  <a:pt x="6950807" y="57269"/>
                </a:lnTo>
                <a:lnTo>
                  <a:pt x="6935789" y="111727"/>
                </a:lnTo>
                <a:lnTo>
                  <a:pt x="6926163" y="122319"/>
                </a:lnTo>
                <a:lnTo>
                  <a:pt x="6879726" y="153502"/>
                </a:lnTo>
                <a:cubicBezTo>
                  <a:pt x="6916212" y="185737"/>
                  <a:pt x="6838837" y="179343"/>
                  <a:pt x="6878416" y="197479"/>
                </a:cubicBezTo>
                <a:cubicBezTo>
                  <a:pt x="6869118" y="214628"/>
                  <a:pt x="6852557" y="226581"/>
                  <a:pt x="6844672" y="235660"/>
                </a:cubicBezTo>
                <a:lnTo>
                  <a:pt x="6843548" y="243659"/>
                </a:lnTo>
                <a:lnTo>
                  <a:pt x="6832960" y="274879"/>
                </a:lnTo>
                <a:lnTo>
                  <a:pt x="6817103" y="310247"/>
                </a:lnTo>
                <a:cubicBezTo>
                  <a:pt x="6805621" y="325743"/>
                  <a:pt x="6767159" y="347668"/>
                  <a:pt x="6754862" y="362877"/>
                </a:cubicBezTo>
                <a:cubicBezTo>
                  <a:pt x="6742330" y="398815"/>
                  <a:pt x="6749000" y="389979"/>
                  <a:pt x="6729472" y="442939"/>
                </a:cubicBezTo>
                <a:cubicBezTo>
                  <a:pt x="6698994" y="494707"/>
                  <a:pt x="6694052" y="559653"/>
                  <a:pt x="6667299" y="619761"/>
                </a:cubicBezTo>
                <a:lnTo>
                  <a:pt x="6655038" y="691556"/>
                </a:lnTo>
                <a:lnTo>
                  <a:pt x="6648865" y="787174"/>
                </a:lnTo>
                <a:cubicBezTo>
                  <a:pt x="6635949" y="858107"/>
                  <a:pt x="6589857" y="879276"/>
                  <a:pt x="6560353" y="925327"/>
                </a:cubicBezTo>
                <a:lnTo>
                  <a:pt x="6435425" y="1171290"/>
                </a:lnTo>
                <a:lnTo>
                  <a:pt x="6364558" y="1261205"/>
                </a:lnTo>
                <a:lnTo>
                  <a:pt x="6311247" y="1322003"/>
                </a:lnTo>
                <a:cubicBezTo>
                  <a:pt x="6312259" y="1331636"/>
                  <a:pt x="6287426" y="1362963"/>
                  <a:pt x="6283544" y="1371053"/>
                </a:cubicBezTo>
                <a:cubicBezTo>
                  <a:pt x="6278885" y="1392046"/>
                  <a:pt x="6265370" y="1430765"/>
                  <a:pt x="6254261" y="1443811"/>
                </a:cubicBezTo>
                <a:cubicBezTo>
                  <a:pt x="6243675" y="1471273"/>
                  <a:pt x="6226285" y="1520224"/>
                  <a:pt x="6220029" y="1535820"/>
                </a:cubicBezTo>
                <a:lnTo>
                  <a:pt x="6212575" y="1599591"/>
                </a:lnTo>
                <a:lnTo>
                  <a:pt x="6209141" y="1628086"/>
                </a:lnTo>
                <a:lnTo>
                  <a:pt x="6208823" y="1628513"/>
                </a:lnTo>
                <a:cubicBezTo>
                  <a:pt x="6201578" y="1638330"/>
                  <a:pt x="6195013" y="1647437"/>
                  <a:pt x="6190100" y="1654874"/>
                </a:cubicBezTo>
                <a:cubicBezTo>
                  <a:pt x="6194363" y="1701134"/>
                  <a:pt x="6162576" y="1686294"/>
                  <a:pt x="6148233" y="1725417"/>
                </a:cubicBezTo>
                <a:cubicBezTo>
                  <a:pt x="6146043" y="1748964"/>
                  <a:pt x="6140392" y="1761381"/>
                  <a:pt x="6123002" y="1767427"/>
                </a:cubicBezTo>
                <a:cubicBezTo>
                  <a:pt x="6114841" y="1878058"/>
                  <a:pt x="6097878" y="1811703"/>
                  <a:pt x="6070380" y="1892939"/>
                </a:cubicBezTo>
                <a:cubicBezTo>
                  <a:pt x="6049318" y="1965893"/>
                  <a:pt x="6018384" y="2040658"/>
                  <a:pt x="6018708" y="2134444"/>
                </a:cubicBezTo>
                <a:cubicBezTo>
                  <a:pt x="6022239" y="2155556"/>
                  <a:pt x="6010438" y="2184412"/>
                  <a:pt x="5992354" y="2198892"/>
                </a:cubicBezTo>
                <a:cubicBezTo>
                  <a:pt x="5989241" y="2201384"/>
                  <a:pt x="5986057" y="2203347"/>
                  <a:pt x="5982901" y="2204718"/>
                </a:cubicBezTo>
                <a:cubicBezTo>
                  <a:pt x="5981029" y="2209541"/>
                  <a:pt x="5978726" y="2215866"/>
                  <a:pt x="5976085" y="2223345"/>
                </a:cubicBezTo>
                <a:lnTo>
                  <a:pt x="5968612" y="2244929"/>
                </a:lnTo>
                <a:lnTo>
                  <a:pt x="5948134" y="2265228"/>
                </a:lnTo>
                <a:lnTo>
                  <a:pt x="5946387" y="2273755"/>
                </a:lnTo>
                <a:cubicBezTo>
                  <a:pt x="5944649" y="2279331"/>
                  <a:pt x="5942802" y="2282657"/>
                  <a:pt x="5940768" y="2284532"/>
                </a:cubicBezTo>
                <a:lnTo>
                  <a:pt x="5940171" y="2284543"/>
                </a:lnTo>
                <a:lnTo>
                  <a:pt x="5919217" y="2328308"/>
                </a:lnTo>
                <a:cubicBezTo>
                  <a:pt x="5912897" y="2346767"/>
                  <a:pt x="5899449" y="2356984"/>
                  <a:pt x="5895354" y="2375061"/>
                </a:cubicBezTo>
                <a:cubicBezTo>
                  <a:pt x="5862809" y="2374144"/>
                  <a:pt x="5862040" y="2388484"/>
                  <a:pt x="5846917" y="2403673"/>
                </a:cubicBezTo>
                <a:lnTo>
                  <a:pt x="5828950" y="2467946"/>
                </a:lnTo>
                <a:lnTo>
                  <a:pt x="5778751" y="2558153"/>
                </a:lnTo>
                <a:cubicBezTo>
                  <a:pt x="5760079" y="2589441"/>
                  <a:pt x="5779236" y="2571701"/>
                  <a:pt x="5766677" y="2618352"/>
                </a:cubicBezTo>
                <a:cubicBezTo>
                  <a:pt x="5767618" y="2626937"/>
                  <a:pt x="5707125" y="2804857"/>
                  <a:pt x="5711691" y="2813181"/>
                </a:cubicBezTo>
                <a:cubicBezTo>
                  <a:pt x="5661053" y="2925285"/>
                  <a:pt x="5665779" y="2930841"/>
                  <a:pt x="5632865" y="3016049"/>
                </a:cubicBezTo>
                <a:cubicBezTo>
                  <a:pt x="5585911" y="3106332"/>
                  <a:pt x="5622362" y="3008442"/>
                  <a:pt x="5593801" y="3111205"/>
                </a:cubicBezTo>
                <a:cubicBezTo>
                  <a:pt x="5557486" y="3266636"/>
                  <a:pt x="5540320" y="3199468"/>
                  <a:pt x="5502533" y="3259056"/>
                </a:cubicBezTo>
                <a:cubicBezTo>
                  <a:pt x="5471662" y="3294848"/>
                  <a:pt x="5398363" y="3402035"/>
                  <a:pt x="5393573" y="3436601"/>
                </a:cubicBezTo>
                <a:cubicBezTo>
                  <a:pt x="5411790" y="3460787"/>
                  <a:pt x="5363370" y="3505709"/>
                  <a:pt x="5370905" y="3536371"/>
                </a:cubicBezTo>
                <a:cubicBezTo>
                  <a:pt x="5363197" y="3543201"/>
                  <a:pt x="5325158" y="3577878"/>
                  <a:pt x="5315748" y="3583316"/>
                </a:cubicBezTo>
                <a:lnTo>
                  <a:pt x="5310843" y="3586184"/>
                </a:lnTo>
                <a:lnTo>
                  <a:pt x="5285951" y="3601045"/>
                </a:lnTo>
                <a:lnTo>
                  <a:pt x="5261707" y="3621267"/>
                </a:lnTo>
                <a:cubicBezTo>
                  <a:pt x="5254311" y="3629779"/>
                  <a:pt x="5248323" y="3640033"/>
                  <a:pt x="5244645" y="3653006"/>
                </a:cubicBezTo>
                <a:cubicBezTo>
                  <a:pt x="5251494" y="3706080"/>
                  <a:pt x="5185420" y="3693844"/>
                  <a:pt x="5196556" y="3760667"/>
                </a:cubicBezTo>
                <a:cubicBezTo>
                  <a:pt x="5196355" y="3783674"/>
                  <a:pt x="5161174" y="3845291"/>
                  <a:pt x="5140091" y="3851089"/>
                </a:cubicBezTo>
                <a:cubicBezTo>
                  <a:pt x="5131190" y="3862729"/>
                  <a:pt x="5118192" y="3929673"/>
                  <a:pt x="5098366" y="3929294"/>
                </a:cubicBezTo>
                <a:cubicBezTo>
                  <a:pt x="5073388" y="3931514"/>
                  <a:pt x="5086786" y="3988425"/>
                  <a:pt x="5064858" y="3972981"/>
                </a:cubicBezTo>
                <a:lnTo>
                  <a:pt x="5061745" y="3993492"/>
                </a:lnTo>
                <a:lnTo>
                  <a:pt x="5046631" y="3999129"/>
                </a:lnTo>
                <a:cubicBezTo>
                  <a:pt x="5030855" y="4004669"/>
                  <a:pt x="5019475" y="4009692"/>
                  <a:pt x="5018715" y="4022829"/>
                </a:cubicBezTo>
                <a:cubicBezTo>
                  <a:pt x="4996965" y="4035215"/>
                  <a:pt x="4937934" y="4063166"/>
                  <a:pt x="4916132" y="4073446"/>
                </a:cubicBezTo>
                <a:cubicBezTo>
                  <a:pt x="4902556" y="4067386"/>
                  <a:pt x="4897329" y="4079077"/>
                  <a:pt x="4887899" y="4084508"/>
                </a:cubicBezTo>
                <a:cubicBezTo>
                  <a:pt x="4871715" y="4082346"/>
                  <a:pt x="4835784" y="4117000"/>
                  <a:pt x="4829160" y="4132817"/>
                </a:cubicBezTo>
                <a:cubicBezTo>
                  <a:pt x="4818005" y="4182187"/>
                  <a:pt x="4747512" y="4182697"/>
                  <a:pt x="4737273" y="4221326"/>
                </a:cubicBezTo>
                <a:cubicBezTo>
                  <a:pt x="4731077" y="4229203"/>
                  <a:pt x="4724052" y="4234528"/>
                  <a:pt x="4716550" y="4238238"/>
                </a:cubicBezTo>
                <a:lnTo>
                  <a:pt x="4694116" y="4245104"/>
                </a:lnTo>
                <a:lnTo>
                  <a:pt x="4684883" y="4240009"/>
                </a:lnTo>
                <a:lnTo>
                  <a:pt x="4672744" y="4248081"/>
                </a:lnTo>
                <a:lnTo>
                  <a:pt x="4668551" y="4248624"/>
                </a:lnTo>
                <a:cubicBezTo>
                  <a:pt x="4660522" y="4249625"/>
                  <a:pt x="4652707" y="4250888"/>
                  <a:pt x="4645463" y="4253346"/>
                </a:cubicBezTo>
                <a:cubicBezTo>
                  <a:pt x="4670644" y="4288836"/>
                  <a:pt x="4587995" y="4280114"/>
                  <a:pt x="4620155" y="4303247"/>
                </a:cubicBezTo>
                <a:cubicBezTo>
                  <a:pt x="4584730" y="4322934"/>
                  <a:pt x="4624634" y="4339786"/>
                  <a:pt x="4569293" y="4331884"/>
                </a:cubicBezTo>
                <a:cubicBezTo>
                  <a:pt x="4526413" y="4361955"/>
                  <a:pt x="4421838" y="4426145"/>
                  <a:pt x="4362878" y="4483674"/>
                </a:cubicBezTo>
                <a:cubicBezTo>
                  <a:pt x="4330889" y="4514627"/>
                  <a:pt x="4262274" y="4627883"/>
                  <a:pt x="4215533" y="4677057"/>
                </a:cubicBezTo>
                <a:cubicBezTo>
                  <a:pt x="4166258" y="4711482"/>
                  <a:pt x="4144325" y="4767937"/>
                  <a:pt x="4082433" y="4778716"/>
                </a:cubicBezTo>
                <a:cubicBezTo>
                  <a:pt x="4037215" y="4813916"/>
                  <a:pt x="4080401" y="4848321"/>
                  <a:pt x="3944222" y="4888264"/>
                </a:cubicBezTo>
                <a:cubicBezTo>
                  <a:pt x="3684918" y="4942348"/>
                  <a:pt x="3434483" y="4989230"/>
                  <a:pt x="3265354" y="5018367"/>
                </a:cubicBezTo>
                <a:cubicBezTo>
                  <a:pt x="3096225" y="5047503"/>
                  <a:pt x="3019654" y="5060895"/>
                  <a:pt x="2929449" y="5063084"/>
                </a:cubicBezTo>
                <a:cubicBezTo>
                  <a:pt x="2839243" y="5065272"/>
                  <a:pt x="2844050" y="5079411"/>
                  <a:pt x="2809178" y="5074031"/>
                </a:cubicBezTo>
                <a:lnTo>
                  <a:pt x="2537607" y="5248799"/>
                </a:lnTo>
                <a:cubicBezTo>
                  <a:pt x="2410199" y="5268996"/>
                  <a:pt x="2159469" y="5361090"/>
                  <a:pt x="2035212" y="5444792"/>
                </a:cubicBezTo>
                <a:cubicBezTo>
                  <a:pt x="1910957" y="5528494"/>
                  <a:pt x="1889099" y="5643213"/>
                  <a:pt x="1792070" y="5751012"/>
                </a:cubicBezTo>
                <a:lnTo>
                  <a:pt x="1484566" y="5795703"/>
                </a:lnTo>
                <a:cubicBezTo>
                  <a:pt x="1454923" y="5790900"/>
                  <a:pt x="1427565" y="5778005"/>
                  <a:pt x="1406155" y="5805381"/>
                </a:cubicBezTo>
                <a:cubicBezTo>
                  <a:pt x="1367700" y="5812651"/>
                  <a:pt x="1329241" y="5802607"/>
                  <a:pt x="1300798" y="5821755"/>
                </a:cubicBezTo>
                <a:cubicBezTo>
                  <a:pt x="1283458" y="5811210"/>
                  <a:pt x="1269389" y="5808489"/>
                  <a:pt x="1263745" y="5831133"/>
                </a:cubicBezTo>
                <a:cubicBezTo>
                  <a:pt x="1226042" y="5832175"/>
                  <a:pt x="1208377" y="5805418"/>
                  <a:pt x="1192887" y="5832643"/>
                </a:cubicBezTo>
                <a:cubicBezTo>
                  <a:pt x="1146712" y="5776695"/>
                  <a:pt x="1169930" y="5827215"/>
                  <a:pt x="1147244" y="5836022"/>
                </a:cubicBezTo>
                <a:cubicBezTo>
                  <a:pt x="1130414" y="5847391"/>
                  <a:pt x="1171508" y="5868669"/>
                  <a:pt x="1153132" y="5872012"/>
                </a:cubicBezTo>
                <a:cubicBezTo>
                  <a:pt x="1128898" y="5857667"/>
                  <a:pt x="1140784" y="5902732"/>
                  <a:pt x="1114941" y="5885161"/>
                </a:cubicBezTo>
                <a:cubicBezTo>
                  <a:pt x="1111955" y="5851159"/>
                  <a:pt x="1074015" y="5892089"/>
                  <a:pt x="1065349" y="5862431"/>
                </a:cubicBezTo>
                <a:cubicBezTo>
                  <a:pt x="1057315" y="5905008"/>
                  <a:pt x="1035470" y="5852818"/>
                  <a:pt x="1014267" y="5866091"/>
                </a:cubicBezTo>
                <a:cubicBezTo>
                  <a:pt x="1006678" y="5882238"/>
                  <a:pt x="999065" y="5885057"/>
                  <a:pt x="983606" y="5867891"/>
                </a:cubicBezTo>
                <a:cubicBezTo>
                  <a:pt x="949657" y="5946457"/>
                  <a:pt x="949637" y="5893769"/>
                  <a:pt x="907443" y="5924222"/>
                </a:cubicBezTo>
                <a:cubicBezTo>
                  <a:pt x="872468" y="5956169"/>
                  <a:pt x="831950" y="5954949"/>
                  <a:pt x="808988" y="6030723"/>
                </a:cubicBezTo>
                <a:cubicBezTo>
                  <a:pt x="806594" y="6052160"/>
                  <a:pt x="789972" y="6060404"/>
                  <a:pt x="771869" y="6049136"/>
                </a:cubicBezTo>
                <a:cubicBezTo>
                  <a:pt x="768753" y="6047195"/>
                  <a:pt x="765711" y="6044739"/>
                  <a:pt x="762837" y="6041841"/>
                </a:cubicBezTo>
                <a:cubicBezTo>
                  <a:pt x="751252" y="6095388"/>
                  <a:pt x="727945" y="6069978"/>
                  <a:pt x="725766" y="6106158"/>
                </a:cubicBezTo>
                <a:cubicBezTo>
                  <a:pt x="688209" y="6122672"/>
                  <a:pt x="645012" y="6089580"/>
                  <a:pt x="642403" y="6121330"/>
                </a:cubicBezTo>
                <a:cubicBezTo>
                  <a:pt x="620588" y="6120482"/>
                  <a:pt x="581312" y="6085641"/>
                  <a:pt x="574806" y="6120127"/>
                </a:cubicBezTo>
                <a:cubicBezTo>
                  <a:pt x="564871" y="6092697"/>
                  <a:pt x="556339" y="6142408"/>
                  <a:pt x="538930" y="6124917"/>
                </a:cubicBezTo>
                <a:cubicBezTo>
                  <a:pt x="525774" y="6109542"/>
                  <a:pt x="520118" y="6121045"/>
                  <a:pt x="510574" y="6122341"/>
                </a:cubicBezTo>
                <a:cubicBezTo>
                  <a:pt x="494678" y="6110300"/>
                  <a:pt x="457722" y="6132578"/>
                  <a:pt x="450510" y="6148398"/>
                </a:cubicBezTo>
                <a:cubicBezTo>
                  <a:pt x="437411" y="6203264"/>
                  <a:pt x="367751" y="6163165"/>
                  <a:pt x="356013" y="6205222"/>
                </a:cubicBezTo>
                <a:cubicBezTo>
                  <a:pt x="320401" y="6220372"/>
                  <a:pt x="265291" y="6232581"/>
                  <a:pt x="236857" y="6239286"/>
                </a:cubicBezTo>
                <a:cubicBezTo>
                  <a:pt x="201034" y="6243266"/>
                  <a:pt x="239743" y="6287256"/>
                  <a:pt x="185407" y="6245463"/>
                </a:cubicBezTo>
                <a:lnTo>
                  <a:pt x="0" y="6228236"/>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C864FDB0-F1B5-417B-A58D-9F1169B56060}"/>
              </a:ext>
            </a:extLst>
          </p:cNvPr>
          <p:cNvSpPr>
            <a:spLocks noGrp="1"/>
          </p:cNvSpPr>
          <p:nvPr>
            <p:ph type="title"/>
          </p:nvPr>
        </p:nvSpPr>
        <p:spPr>
          <a:xfrm>
            <a:off x="552734" y="753035"/>
            <a:ext cx="5281684" cy="1576097"/>
          </a:xfrm>
        </p:spPr>
        <p:txBody>
          <a:bodyPr vert="horz" lIns="91440" tIns="45720" rIns="91440" bIns="45720" rtlCol="0" anchor="b">
            <a:normAutofit/>
          </a:bodyPr>
          <a:lstStyle/>
          <a:p>
            <a:pPr algn="ctr"/>
            <a:endParaRPr lang="en-US" sz="2800"/>
          </a:p>
        </p:txBody>
      </p:sp>
      <p:sp>
        <p:nvSpPr>
          <p:cNvPr id="18" name="Freeform: Shape 17">
            <a:extLst>
              <a:ext uri="{FF2B5EF4-FFF2-40B4-BE49-F238E27FC236}">
                <a16:creationId xmlns:a16="http://schemas.microsoft.com/office/drawing/2014/main" id="{CF93DC6C-1BFD-4414-BF23-471C8831C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490" y="3017047"/>
            <a:ext cx="3945709" cy="299528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Marcador de texto 3">
            <a:extLst>
              <a:ext uri="{FF2B5EF4-FFF2-40B4-BE49-F238E27FC236}">
                <a16:creationId xmlns:a16="http://schemas.microsoft.com/office/drawing/2014/main" id="{D24722C6-06E7-42F0-A48F-F8558D85B27F}"/>
              </a:ext>
            </a:extLst>
          </p:cNvPr>
          <p:cNvSpPr>
            <a:spLocks noGrp="1"/>
          </p:cNvSpPr>
          <p:nvPr>
            <p:ph type="body" sz="half" idx="2"/>
          </p:nvPr>
        </p:nvSpPr>
        <p:spPr>
          <a:xfrm>
            <a:off x="6586415" y="840657"/>
            <a:ext cx="4601882" cy="5429623"/>
          </a:xfrm>
        </p:spPr>
        <p:txBody>
          <a:bodyPr vert="horz" lIns="91440" tIns="45720" rIns="91440" bIns="45720" rtlCol="0" anchor="ctr">
            <a:normAutofit/>
          </a:bodyPr>
          <a:lstStyle/>
          <a:p>
            <a:r>
              <a:rPr lang="en-US"/>
              <a:t>Comunicación</a:t>
            </a:r>
          </a:p>
        </p:txBody>
      </p:sp>
      <p:pic>
        <p:nvPicPr>
          <p:cNvPr id="5" name="Imagen 5">
            <a:extLst>
              <a:ext uri="{FF2B5EF4-FFF2-40B4-BE49-F238E27FC236}">
                <a16:creationId xmlns:a16="http://schemas.microsoft.com/office/drawing/2014/main" id="{CF519B4E-1567-4709-B47D-5E1D9C1ABA2E}"/>
              </a:ext>
            </a:extLst>
          </p:cNvPr>
          <p:cNvPicPr>
            <a:picLocks noGrp="1" noChangeAspect="1"/>
          </p:cNvPicPr>
          <p:nvPr>
            <p:ph type="pic" idx="1"/>
          </p:nvPr>
        </p:nvPicPr>
        <p:blipFill rotWithShape="1">
          <a:blip r:embed="rId5"/>
          <a:srcRect l="11448" r="11448"/>
          <a:stretch/>
        </p:blipFill>
        <p:spPr>
          <a:xfrm>
            <a:off x="1798104" y="3226279"/>
            <a:ext cx="2643018" cy="2570897"/>
          </a:xfrm>
          <a:prstGeom prst="rect">
            <a:avLst/>
          </a:prstGeom>
        </p:spPr>
      </p:pic>
      <p:sp>
        <p:nvSpPr>
          <p:cNvPr id="20" name="Rectangle 6">
            <a:extLst>
              <a:ext uri="{FF2B5EF4-FFF2-40B4-BE49-F238E27FC236}">
                <a16:creationId xmlns:a16="http://schemas.microsoft.com/office/drawing/2014/main" id="{8883AD5B-BA1D-4FA6-8AD8-955000251D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1126" y="5841296"/>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55690063"/>
      </p:ext>
    </p:extLst>
  </p:cSld>
  <p:clrMapOvr>
    <a:masterClrMapping/>
  </p:clrMapOvr>
  <p:transition spd="slow">
    <p:push dir="u"/>
  </p:transition>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E0B1A932F68574A8F213CD69EE9647F" ma:contentTypeVersion="11" ma:contentTypeDescription="Crear nuevo documento." ma:contentTypeScope="" ma:versionID="fb77ca6ce7ad6dda9fdb986b75616cb7">
  <xsd:schema xmlns:xsd="http://www.w3.org/2001/XMLSchema" xmlns:xs="http://www.w3.org/2001/XMLSchema" xmlns:p="http://schemas.microsoft.com/office/2006/metadata/properties" xmlns:ns3="da17a977-c270-402b-97a8-dde5ac90301b" xmlns:ns4="a42f6ec6-f388-4e61-9aeb-fff088b4cdcf" targetNamespace="http://schemas.microsoft.com/office/2006/metadata/properties" ma:root="true" ma:fieldsID="6e7e19e04accbe284e5cd1efc5df40bd" ns3:_="" ns4:_="">
    <xsd:import namespace="da17a977-c270-402b-97a8-dde5ac90301b"/>
    <xsd:import namespace="a42f6ec6-f388-4e61-9aeb-fff088b4cdc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17a977-c270-402b-97a8-dde5ac90301b"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2f6ec6-f388-4e61-9aeb-fff088b4cdc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700783-9F38-4379-8370-2BAD2B27D09F}">
  <ds:schemaRefs>
    <ds:schemaRef ds:uri="http://schemas.microsoft.com/sharepoint/v3/contenttype/forms"/>
  </ds:schemaRefs>
</ds:datastoreItem>
</file>

<file path=customXml/itemProps2.xml><?xml version="1.0" encoding="utf-8"?>
<ds:datastoreItem xmlns:ds="http://schemas.openxmlformats.org/officeDocument/2006/customXml" ds:itemID="{8A71D99C-D84F-4CC7-8822-2EB04BEE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17a977-c270-402b-97a8-dde5ac90301b"/>
    <ds:schemaRef ds:uri="a42f6ec6-f388-4e61-9aeb-fff088b4cd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FBD7C1-EE53-4479-AFD8-68FF65A5CF6D}">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a42f6ec6-f388-4e61-9aeb-fff088b4cdcf"/>
    <ds:schemaRef ds:uri="da17a977-c270-402b-97a8-dde5ac90301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Madison</Template>
  <TotalTime>1</TotalTime>
  <Words>192</Words>
  <Application>Microsoft Office PowerPoint</Application>
  <PresentationFormat>Panorámica</PresentationFormat>
  <Paragraphs>11</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Batang</vt:lpstr>
      <vt:lpstr>Arial</vt:lpstr>
      <vt:lpstr>Bembo</vt:lpstr>
      <vt:lpstr>ArchiveVTI</vt:lpstr>
      <vt:lpstr> Los orígenes de la Filosofía</vt:lpstr>
      <vt:lpstr>DIFERENCIA ENTRE ORIGEN Y COMIENZO</vt:lpstr>
      <vt:lpstr>El "origen" puede ser múltiple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Ballabeni Maria Laura</cp:lastModifiedBy>
  <cp:revision>127</cp:revision>
  <dcterms:created xsi:type="dcterms:W3CDTF">2021-03-16T22:41:55Z</dcterms:created>
  <dcterms:modified xsi:type="dcterms:W3CDTF">2023-04-05T20:49:05Z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0x0101007E0B1A932F68574A8F213CD69EE9647F</vt:lpwstr>
  </property>
</Properties>
</file>