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3" r:id="rId1"/>
  </p:sldMasterIdLst>
  <p:notesMasterIdLst>
    <p:notesMasterId r:id="rId21"/>
  </p:notesMasterIdLst>
  <p:sldIdLst>
    <p:sldId id="256" r:id="rId2"/>
    <p:sldId id="258" r:id="rId3"/>
    <p:sldId id="257" r:id="rId4"/>
    <p:sldId id="310" r:id="rId5"/>
    <p:sldId id="311" r:id="rId6"/>
    <p:sldId id="260" r:id="rId7"/>
    <p:sldId id="261" r:id="rId8"/>
    <p:sldId id="268" r:id="rId9"/>
    <p:sldId id="266" r:id="rId10"/>
    <p:sldId id="313" r:id="rId11"/>
    <p:sldId id="315" r:id="rId12"/>
    <p:sldId id="314" r:id="rId13"/>
    <p:sldId id="316" r:id="rId14"/>
    <p:sldId id="317" r:id="rId15"/>
    <p:sldId id="312" r:id="rId16"/>
    <p:sldId id="318" r:id="rId17"/>
    <p:sldId id="324" r:id="rId18"/>
    <p:sldId id="319" r:id="rId19"/>
    <p:sldId id="269" r:id="rId20"/>
  </p:sldIdLst>
  <p:sldSz cx="9144000" cy="5143500" type="screen16x9"/>
  <p:notesSz cx="6858000" cy="9144000"/>
  <p:embeddedFontLst>
    <p:embeddedFont>
      <p:font typeface="Coming Soon" panose="020B0604020202020204" charset="0"/>
      <p:regular r:id="rId22"/>
    </p:embeddedFont>
    <p:embeddedFont>
      <p:font typeface="Didact Gothic" panose="020B0604020202020204" charset="0"/>
      <p:regular r:id="rId23"/>
    </p:embeddedFont>
    <p:embeddedFont>
      <p:font typeface="Segoe UI" panose="020B0502040204020203" pitchFamily="34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069">
          <p15:clr>
            <a:srgbClr val="9AA0A6"/>
          </p15:clr>
        </p15:guide>
        <p15:guide id="2" pos="1088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D515341-36F4-8810-5036-34EDEF7CE63F}" v="1" dt="2023-02-25T13:46:58.541"/>
  </p1510:revLst>
</p1510:revInfo>
</file>

<file path=ppt/tableStyles.xml><?xml version="1.0" encoding="utf-8"?>
<a:tblStyleLst xmlns:a="http://schemas.openxmlformats.org/drawingml/2006/main" def="{BD341EB3-D2EC-4194-B235-8613D86000A1}">
  <a:tblStyle styleId="{BD341EB3-D2EC-4194-B235-8613D86000A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8" d="100"/>
          <a:sy n="98" d="100"/>
        </p:scale>
        <p:origin x="576" y="102"/>
      </p:cViewPr>
      <p:guideLst>
        <p:guide orient="horz" pos="1069"/>
        <p:guide pos="108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5" name="Google Shape;182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6" name="Google Shape;182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3" name="Google Shape;2913;SLIDES_API1022331072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4" name="Google Shape;2914;SLIDES_API1022331072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604942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" name="Google Shape;1945;g98b8cc72eb_0_24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6" name="Google Shape;1946;g98b8cc72eb_0_24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406733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3" name="Google Shape;2913;SLIDES_API1022331072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4" name="Google Shape;2914;SLIDES_API1022331072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722371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" name="Google Shape;1945;g98b8cc72eb_0_24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6" name="Google Shape;1946;g98b8cc72eb_0_24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14333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3" name="Google Shape;2913;SLIDES_API1022331072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4" name="Google Shape;2914;SLIDES_API1022331072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227915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" name="Google Shape;1966;g977fa6592b_0_155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7" name="Google Shape;1967;g977fa6592b_0_155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605132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3" name="Google Shape;2043;g98b8cc72eb_0_10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4" name="Google Shape;2044;g98b8cc72eb_0_10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553075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9" name="Google Shape;2019;g98b8cc72e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0" name="Google Shape;2020;g98b8cc72e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0" name="Google Shape;1840;g9767ae2b3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1" name="Google Shape;1841;g9767ae2b3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" name="Google Shape;1832;g93f406efa9_0_9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3" name="Google Shape;1833;g93f406efa9_0_9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4" name="Google Shape;2594;g98b8cc72eb_0_14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5" name="Google Shape;2595;g98b8cc72eb_0_14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734947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" name="Google Shape;1945;g98b8cc72eb_0_24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6" name="Google Shape;1946;g98b8cc72eb_0_24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642650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0" name="Google Shape;1860;g93f406efa9_0_9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1" name="Google Shape;1861;g93f406efa9_0_9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6" name="Google Shape;1866;g93f406efa9_0_9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7" name="Google Shape;1867;g93f406efa9_0_9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9" name="Google Shape;1979;g98ae388c45_0_1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0" name="Google Shape;1980;g98ae388c45_0_1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" name="Google Shape;1945;g98b8cc72eb_0_24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6" name="Google Shape;1946;g98b8cc72eb_0_24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406450" y="896975"/>
            <a:ext cx="43311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400"/>
              <a:buNone/>
              <a:defRPr sz="33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2pPr>
            <a:lvl3pPr lvl="2" algn="ctr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3pPr>
            <a:lvl4pPr lvl="3" algn="ctr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4pPr>
            <a:lvl5pPr lvl="4" algn="ctr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5pPr>
            <a:lvl6pPr lvl="5" algn="ctr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6pPr>
            <a:lvl7pPr lvl="6" algn="ctr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7pPr>
            <a:lvl8pPr lvl="7" algn="ctr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8pPr>
            <a:lvl9pPr lvl="8" algn="ctr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1491900" y="2986525"/>
            <a:ext cx="61602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Didact Gothic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Didact Gothic"/>
              <a:buNone/>
              <a:defRPr sz="2000"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Didact Gothic"/>
              <a:buNone/>
              <a:defRPr sz="2000"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Didact Gothic"/>
              <a:buNone/>
              <a:defRPr sz="2000"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Didact Gothic"/>
              <a:buNone/>
              <a:defRPr sz="2000"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Didact Gothic"/>
              <a:buNone/>
              <a:defRPr sz="2000"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Didact Gothic"/>
              <a:buNone/>
              <a:defRPr sz="2000"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Didact Gothic"/>
              <a:buNone/>
              <a:defRPr sz="2000"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Didact Gothic"/>
              <a:buNone/>
              <a:defRPr sz="2000"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2236436" y="-190137"/>
            <a:ext cx="4975928" cy="4761774"/>
            <a:chOff x="1451300" y="-1046625"/>
            <a:chExt cx="4423441" cy="4355812"/>
          </a:xfrm>
        </p:grpSpPr>
        <p:sp>
          <p:nvSpPr>
            <p:cNvPr id="13" name="Google Shape;13;p2"/>
            <p:cNvSpPr/>
            <p:nvPr/>
          </p:nvSpPr>
          <p:spPr>
            <a:xfrm>
              <a:off x="1490255" y="-621798"/>
              <a:ext cx="4190682" cy="3907465"/>
            </a:xfrm>
            <a:custGeom>
              <a:avLst/>
              <a:gdLst/>
              <a:ahLst/>
              <a:cxnLst/>
              <a:rect l="l" t="t" r="r" b="b"/>
              <a:pathLst>
                <a:path w="17105" h="15949" extrusionOk="0">
                  <a:moveTo>
                    <a:pt x="14826" y="760"/>
                  </a:moveTo>
                  <a:cubicBezTo>
                    <a:pt x="14953" y="760"/>
                    <a:pt x="15063" y="810"/>
                    <a:pt x="15158" y="896"/>
                  </a:cubicBezTo>
                  <a:cubicBezTo>
                    <a:pt x="15249" y="978"/>
                    <a:pt x="15285" y="1105"/>
                    <a:pt x="15295" y="1228"/>
                  </a:cubicBezTo>
                  <a:cubicBezTo>
                    <a:pt x="15295" y="1292"/>
                    <a:pt x="15281" y="1351"/>
                    <a:pt x="15254" y="1405"/>
                  </a:cubicBezTo>
                  <a:cubicBezTo>
                    <a:pt x="15235" y="1465"/>
                    <a:pt x="15199" y="1515"/>
                    <a:pt x="15158" y="1555"/>
                  </a:cubicBezTo>
                  <a:cubicBezTo>
                    <a:pt x="15072" y="1642"/>
                    <a:pt x="14944" y="1696"/>
                    <a:pt x="14826" y="1696"/>
                  </a:cubicBezTo>
                  <a:lnTo>
                    <a:pt x="14812" y="1696"/>
                  </a:lnTo>
                  <a:cubicBezTo>
                    <a:pt x="14685" y="1696"/>
                    <a:pt x="14571" y="1642"/>
                    <a:pt x="14481" y="1555"/>
                  </a:cubicBezTo>
                  <a:cubicBezTo>
                    <a:pt x="14390" y="1474"/>
                    <a:pt x="14349" y="1346"/>
                    <a:pt x="14344" y="1228"/>
                  </a:cubicBezTo>
                  <a:cubicBezTo>
                    <a:pt x="14340" y="1164"/>
                    <a:pt x="14353" y="1101"/>
                    <a:pt x="14385" y="1046"/>
                  </a:cubicBezTo>
                  <a:cubicBezTo>
                    <a:pt x="14403" y="987"/>
                    <a:pt x="14435" y="937"/>
                    <a:pt x="14481" y="896"/>
                  </a:cubicBezTo>
                  <a:cubicBezTo>
                    <a:pt x="14562" y="810"/>
                    <a:pt x="14690" y="760"/>
                    <a:pt x="14812" y="760"/>
                  </a:cubicBezTo>
                  <a:close/>
                  <a:moveTo>
                    <a:pt x="1474" y="937"/>
                  </a:moveTo>
                  <a:cubicBezTo>
                    <a:pt x="1602" y="937"/>
                    <a:pt x="1715" y="992"/>
                    <a:pt x="1806" y="1073"/>
                  </a:cubicBezTo>
                  <a:cubicBezTo>
                    <a:pt x="1897" y="1160"/>
                    <a:pt x="1938" y="1283"/>
                    <a:pt x="1943" y="1405"/>
                  </a:cubicBezTo>
                  <a:cubicBezTo>
                    <a:pt x="1943" y="1469"/>
                    <a:pt x="1929" y="1528"/>
                    <a:pt x="1902" y="1587"/>
                  </a:cubicBezTo>
                  <a:cubicBezTo>
                    <a:pt x="1884" y="1642"/>
                    <a:pt x="1852" y="1692"/>
                    <a:pt x="1806" y="1737"/>
                  </a:cubicBezTo>
                  <a:cubicBezTo>
                    <a:pt x="1720" y="1819"/>
                    <a:pt x="1593" y="1874"/>
                    <a:pt x="1474" y="1874"/>
                  </a:cubicBezTo>
                  <a:lnTo>
                    <a:pt x="1461" y="1874"/>
                  </a:lnTo>
                  <a:cubicBezTo>
                    <a:pt x="1333" y="1874"/>
                    <a:pt x="1220" y="1819"/>
                    <a:pt x="1129" y="1737"/>
                  </a:cubicBezTo>
                  <a:cubicBezTo>
                    <a:pt x="1038" y="1651"/>
                    <a:pt x="997" y="1528"/>
                    <a:pt x="992" y="1405"/>
                  </a:cubicBezTo>
                  <a:cubicBezTo>
                    <a:pt x="988" y="1342"/>
                    <a:pt x="1001" y="1283"/>
                    <a:pt x="1033" y="1223"/>
                  </a:cubicBezTo>
                  <a:cubicBezTo>
                    <a:pt x="1051" y="1169"/>
                    <a:pt x="1083" y="1119"/>
                    <a:pt x="1129" y="1073"/>
                  </a:cubicBezTo>
                  <a:cubicBezTo>
                    <a:pt x="1215" y="992"/>
                    <a:pt x="1338" y="937"/>
                    <a:pt x="1461" y="937"/>
                  </a:cubicBezTo>
                  <a:close/>
                  <a:moveTo>
                    <a:pt x="3325" y="937"/>
                  </a:moveTo>
                  <a:cubicBezTo>
                    <a:pt x="3925" y="937"/>
                    <a:pt x="3925" y="1874"/>
                    <a:pt x="3325" y="1874"/>
                  </a:cubicBezTo>
                  <a:cubicBezTo>
                    <a:pt x="2720" y="1874"/>
                    <a:pt x="2720" y="937"/>
                    <a:pt x="3325" y="937"/>
                  </a:cubicBezTo>
                  <a:close/>
                  <a:moveTo>
                    <a:pt x="13107" y="951"/>
                  </a:moveTo>
                  <a:cubicBezTo>
                    <a:pt x="13234" y="951"/>
                    <a:pt x="13348" y="1005"/>
                    <a:pt x="13439" y="1087"/>
                  </a:cubicBezTo>
                  <a:cubicBezTo>
                    <a:pt x="13530" y="1173"/>
                    <a:pt x="13571" y="1301"/>
                    <a:pt x="13576" y="1419"/>
                  </a:cubicBezTo>
                  <a:cubicBezTo>
                    <a:pt x="13580" y="1483"/>
                    <a:pt x="13566" y="1546"/>
                    <a:pt x="13535" y="1601"/>
                  </a:cubicBezTo>
                  <a:cubicBezTo>
                    <a:pt x="13516" y="1660"/>
                    <a:pt x="13485" y="1710"/>
                    <a:pt x="13439" y="1751"/>
                  </a:cubicBezTo>
                  <a:cubicBezTo>
                    <a:pt x="13439" y="1756"/>
                    <a:pt x="13435" y="1756"/>
                    <a:pt x="13430" y="1760"/>
                  </a:cubicBezTo>
                  <a:cubicBezTo>
                    <a:pt x="13430" y="1760"/>
                    <a:pt x="13425" y="1765"/>
                    <a:pt x="13425" y="1765"/>
                  </a:cubicBezTo>
                  <a:cubicBezTo>
                    <a:pt x="13339" y="1860"/>
                    <a:pt x="13216" y="1897"/>
                    <a:pt x="13093" y="1901"/>
                  </a:cubicBezTo>
                  <a:cubicBezTo>
                    <a:pt x="13086" y="1902"/>
                    <a:pt x="13078" y="1902"/>
                    <a:pt x="13070" y="1902"/>
                  </a:cubicBezTo>
                  <a:cubicBezTo>
                    <a:pt x="13015" y="1902"/>
                    <a:pt x="12963" y="1888"/>
                    <a:pt x="12912" y="1860"/>
                  </a:cubicBezTo>
                  <a:cubicBezTo>
                    <a:pt x="12857" y="1842"/>
                    <a:pt x="12807" y="1810"/>
                    <a:pt x="12762" y="1765"/>
                  </a:cubicBezTo>
                  <a:cubicBezTo>
                    <a:pt x="12680" y="1683"/>
                    <a:pt x="12625" y="1555"/>
                    <a:pt x="12625" y="1433"/>
                  </a:cubicBezTo>
                  <a:cubicBezTo>
                    <a:pt x="12625" y="1433"/>
                    <a:pt x="12625" y="1428"/>
                    <a:pt x="12625" y="1424"/>
                  </a:cubicBezTo>
                  <a:cubicBezTo>
                    <a:pt x="12634" y="1383"/>
                    <a:pt x="12639" y="1342"/>
                    <a:pt x="12643" y="1301"/>
                  </a:cubicBezTo>
                  <a:cubicBezTo>
                    <a:pt x="12661" y="1223"/>
                    <a:pt x="12711" y="1151"/>
                    <a:pt x="12766" y="1092"/>
                  </a:cubicBezTo>
                  <a:cubicBezTo>
                    <a:pt x="12852" y="996"/>
                    <a:pt x="12984" y="955"/>
                    <a:pt x="13107" y="951"/>
                  </a:cubicBezTo>
                  <a:close/>
                  <a:moveTo>
                    <a:pt x="5331" y="968"/>
                  </a:moveTo>
                  <a:cubicBezTo>
                    <a:pt x="5446" y="968"/>
                    <a:pt x="5555" y="1029"/>
                    <a:pt x="5640" y="1105"/>
                  </a:cubicBezTo>
                  <a:cubicBezTo>
                    <a:pt x="5685" y="1146"/>
                    <a:pt x="5717" y="1196"/>
                    <a:pt x="5735" y="1255"/>
                  </a:cubicBezTo>
                  <a:cubicBezTo>
                    <a:pt x="5763" y="1310"/>
                    <a:pt x="5776" y="1369"/>
                    <a:pt x="5776" y="1433"/>
                  </a:cubicBezTo>
                  <a:cubicBezTo>
                    <a:pt x="5776" y="1555"/>
                    <a:pt x="5722" y="1683"/>
                    <a:pt x="5640" y="1765"/>
                  </a:cubicBezTo>
                  <a:cubicBezTo>
                    <a:pt x="5635" y="1769"/>
                    <a:pt x="5626" y="1774"/>
                    <a:pt x="5622" y="1783"/>
                  </a:cubicBezTo>
                  <a:cubicBezTo>
                    <a:pt x="5535" y="1869"/>
                    <a:pt x="5417" y="1910"/>
                    <a:pt x="5294" y="1919"/>
                  </a:cubicBezTo>
                  <a:cubicBezTo>
                    <a:pt x="5290" y="1919"/>
                    <a:pt x="5286" y="1919"/>
                    <a:pt x="5281" y="1919"/>
                  </a:cubicBezTo>
                  <a:cubicBezTo>
                    <a:pt x="5159" y="1919"/>
                    <a:pt x="5050" y="1858"/>
                    <a:pt x="4962" y="1783"/>
                  </a:cubicBezTo>
                  <a:cubicBezTo>
                    <a:pt x="4917" y="1737"/>
                    <a:pt x="4885" y="1687"/>
                    <a:pt x="4867" y="1628"/>
                  </a:cubicBezTo>
                  <a:cubicBezTo>
                    <a:pt x="4835" y="1574"/>
                    <a:pt x="4821" y="1515"/>
                    <a:pt x="4826" y="1451"/>
                  </a:cubicBezTo>
                  <a:cubicBezTo>
                    <a:pt x="4826" y="1328"/>
                    <a:pt x="4876" y="1205"/>
                    <a:pt x="4962" y="1119"/>
                  </a:cubicBezTo>
                  <a:cubicBezTo>
                    <a:pt x="4967" y="1114"/>
                    <a:pt x="4971" y="1110"/>
                    <a:pt x="4976" y="1105"/>
                  </a:cubicBezTo>
                  <a:cubicBezTo>
                    <a:pt x="5067" y="1014"/>
                    <a:pt x="5185" y="973"/>
                    <a:pt x="5308" y="969"/>
                  </a:cubicBezTo>
                  <a:cubicBezTo>
                    <a:pt x="5316" y="968"/>
                    <a:pt x="5324" y="968"/>
                    <a:pt x="5331" y="968"/>
                  </a:cubicBezTo>
                  <a:close/>
                  <a:moveTo>
                    <a:pt x="9201" y="1073"/>
                  </a:moveTo>
                  <a:cubicBezTo>
                    <a:pt x="9328" y="1073"/>
                    <a:pt x="9442" y="1123"/>
                    <a:pt x="9533" y="1210"/>
                  </a:cubicBezTo>
                  <a:cubicBezTo>
                    <a:pt x="9624" y="1292"/>
                    <a:pt x="9665" y="1419"/>
                    <a:pt x="9669" y="1542"/>
                  </a:cubicBezTo>
                  <a:cubicBezTo>
                    <a:pt x="9669" y="1605"/>
                    <a:pt x="9655" y="1665"/>
                    <a:pt x="9628" y="1719"/>
                  </a:cubicBezTo>
                  <a:cubicBezTo>
                    <a:pt x="9610" y="1778"/>
                    <a:pt x="9578" y="1828"/>
                    <a:pt x="9533" y="1869"/>
                  </a:cubicBezTo>
                  <a:cubicBezTo>
                    <a:pt x="9446" y="1956"/>
                    <a:pt x="9319" y="2006"/>
                    <a:pt x="9201" y="2006"/>
                  </a:cubicBezTo>
                  <a:lnTo>
                    <a:pt x="9187" y="2006"/>
                  </a:lnTo>
                  <a:cubicBezTo>
                    <a:pt x="9060" y="2006"/>
                    <a:pt x="8946" y="1956"/>
                    <a:pt x="8855" y="1869"/>
                  </a:cubicBezTo>
                  <a:cubicBezTo>
                    <a:pt x="8764" y="1787"/>
                    <a:pt x="8723" y="1660"/>
                    <a:pt x="8719" y="1542"/>
                  </a:cubicBezTo>
                  <a:cubicBezTo>
                    <a:pt x="8714" y="1474"/>
                    <a:pt x="8728" y="1414"/>
                    <a:pt x="8760" y="1360"/>
                  </a:cubicBezTo>
                  <a:cubicBezTo>
                    <a:pt x="8778" y="1301"/>
                    <a:pt x="8810" y="1251"/>
                    <a:pt x="8855" y="1210"/>
                  </a:cubicBezTo>
                  <a:cubicBezTo>
                    <a:pt x="8942" y="1123"/>
                    <a:pt x="9064" y="1073"/>
                    <a:pt x="9187" y="1073"/>
                  </a:cubicBezTo>
                  <a:close/>
                  <a:moveTo>
                    <a:pt x="11215" y="1073"/>
                  </a:moveTo>
                  <a:cubicBezTo>
                    <a:pt x="11816" y="1073"/>
                    <a:pt x="11816" y="2006"/>
                    <a:pt x="11215" y="2006"/>
                  </a:cubicBezTo>
                  <a:cubicBezTo>
                    <a:pt x="10610" y="2006"/>
                    <a:pt x="10615" y="1073"/>
                    <a:pt x="11215" y="1073"/>
                  </a:cubicBezTo>
                  <a:close/>
                  <a:moveTo>
                    <a:pt x="7218" y="1101"/>
                  </a:moveTo>
                  <a:cubicBezTo>
                    <a:pt x="7345" y="1101"/>
                    <a:pt x="7459" y="1155"/>
                    <a:pt x="7550" y="1237"/>
                  </a:cubicBezTo>
                  <a:cubicBezTo>
                    <a:pt x="7641" y="1324"/>
                    <a:pt x="7682" y="1451"/>
                    <a:pt x="7686" y="1569"/>
                  </a:cubicBezTo>
                  <a:cubicBezTo>
                    <a:pt x="7686" y="1633"/>
                    <a:pt x="7673" y="1696"/>
                    <a:pt x="7645" y="1751"/>
                  </a:cubicBezTo>
                  <a:cubicBezTo>
                    <a:pt x="7627" y="1810"/>
                    <a:pt x="7595" y="1860"/>
                    <a:pt x="7550" y="1901"/>
                  </a:cubicBezTo>
                  <a:cubicBezTo>
                    <a:pt x="7464" y="1987"/>
                    <a:pt x="7336" y="2038"/>
                    <a:pt x="7218" y="2038"/>
                  </a:cubicBezTo>
                  <a:lnTo>
                    <a:pt x="7204" y="2038"/>
                  </a:lnTo>
                  <a:cubicBezTo>
                    <a:pt x="7077" y="2038"/>
                    <a:pt x="6963" y="1983"/>
                    <a:pt x="6872" y="1901"/>
                  </a:cubicBezTo>
                  <a:cubicBezTo>
                    <a:pt x="6781" y="1815"/>
                    <a:pt x="6740" y="1692"/>
                    <a:pt x="6736" y="1569"/>
                  </a:cubicBezTo>
                  <a:cubicBezTo>
                    <a:pt x="6731" y="1505"/>
                    <a:pt x="6745" y="1446"/>
                    <a:pt x="6777" y="1392"/>
                  </a:cubicBezTo>
                  <a:cubicBezTo>
                    <a:pt x="6795" y="1333"/>
                    <a:pt x="6827" y="1283"/>
                    <a:pt x="6872" y="1237"/>
                  </a:cubicBezTo>
                  <a:cubicBezTo>
                    <a:pt x="6959" y="1155"/>
                    <a:pt x="7082" y="1101"/>
                    <a:pt x="7204" y="1101"/>
                  </a:cubicBezTo>
                  <a:close/>
                  <a:moveTo>
                    <a:pt x="16072" y="0"/>
                  </a:moveTo>
                  <a:cubicBezTo>
                    <a:pt x="16072" y="0"/>
                    <a:pt x="14085" y="146"/>
                    <a:pt x="13421" y="191"/>
                  </a:cubicBezTo>
                  <a:cubicBezTo>
                    <a:pt x="12909" y="230"/>
                    <a:pt x="10083" y="371"/>
                    <a:pt x="8381" y="371"/>
                  </a:cubicBezTo>
                  <a:cubicBezTo>
                    <a:pt x="7877" y="371"/>
                    <a:pt x="7472" y="359"/>
                    <a:pt x="7254" y="328"/>
                  </a:cubicBezTo>
                  <a:cubicBezTo>
                    <a:pt x="6507" y="222"/>
                    <a:pt x="4724" y="195"/>
                    <a:pt x="3113" y="195"/>
                  </a:cubicBezTo>
                  <a:cubicBezTo>
                    <a:pt x="1467" y="195"/>
                    <a:pt x="1" y="223"/>
                    <a:pt x="1" y="223"/>
                  </a:cubicBezTo>
                  <a:cubicBezTo>
                    <a:pt x="342" y="878"/>
                    <a:pt x="224" y="13138"/>
                    <a:pt x="306" y="14257"/>
                  </a:cubicBezTo>
                  <a:cubicBezTo>
                    <a:pt x="383" y="15376"/>
                    <a:pt x="1906" y="15858"/>
                    <a:pt x="2243" y="15930"/>
                  </a:cubicBezTo>
                  <a:cubicBezTo>
                    <a:pt x="2308" y="15944"/>
                    <a:pt x="2595" y="15949"/>
                    <a:pt x="3019" y="15949"/>
                  </a:cubicBezTo>
                  <a:cubicBezTo>
                    <a:pt x="4785" y="15949"/>
                    <a:pt x="8919" y="15856"/>
                    <a:pt x="9223" y="15849"/>
                  </a:cubicBezTo>
                  <a:cubicBezTo>
                    <a:pt x="9605" y="15839"/>
                    <a:pt x="17104" y="15635"/>
                    <a:pt x="17104" y="15635"/>
                  </a:cubicBezTo>
                  <a:cubicBezTo>
                    <a:pt x="17104" y="15635"/>
                    <a:pt x="16891" y="14293"/>
                    <a:pt x="16818" y="13857"/>
                  </a:cubicBezTo>
                  <a:cubicBezTo>
                    <a:pt x="16750" y="13420"/>
                    <a:pt x="16391" y="10732"/>
                    <a:pt x="16336" y="10273"/>
                  </a:cubicBezTo>
                  <a:cubicBezTo>
                    <a:pt x="16286" y="9814"/>
                    <a:pt x="16068" y="5780"/>
                    <a:pt x="16054" y="5284"/>
                  </a:cubicBezTo>
                  <a:cubicBezTo>
                    <a:pt x="16045" y="4789"/>
                    <a:pt x="16072" y="0"/>
                    <a:pt x="160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715409" y="2703"/>
              <a:ext cx="3601708" cy="191343"/>
            </a:xfrm>
            <a:custGeom>
              <a:avLst/>
              <a:gdLst/>
              <a:ahLst/>
              <a:cxnLst/>
              <a:rect l="l" t="t" r="r" b="b"/>
              <a:pathLst>
                <a:path w="14701" h="781" extrusionOk="0">
                  <a:moveTo>
                    <a:pt x="14540" y="1"/>
                  </a:moveTo>
                  <a:cubicBezTo>
                    <a:pt x="14534" y="1"/>
                    <a:pt x="14528" y="1"/>
                    <a:pt x="14521" y="2"/>
                  </a:cubicBezTo>
                  <a:cubicBezTo>
                    <a:pt x="12176" y="369"/>
                    <a:pt x="9811" y="420"/>
                    <a:pt x="7446" y="420"/>
                  </a:cubicBezTo>
                  <a:cubicBezTo>
                    <a:pt x="6533" y="420"/>
                    <a:pt x="5621" y="412"/>
                    <a:pt x="4709" y="412"/>
                  </a:cubicBezTo>
                  <a:cubicBezTo>
                    <a:pt x="4230" y="412"/>
                    <a:pt x="3752" y="414"/>
                    <a:pt x="3275" y="421"/>
                  </a:cubicBezTo>
                  <a:cubicBezTo>
                    <a:pt x="2229" y="434"/>
                    <a:pt x="1178" y="466"/>
                    <a:pt x="137" y="562"/>
                  </a:cubicBezTo>
                  <a:cubicBezTo>
                    <a:pt x="9" y="575"/>
                    <a:pt x="1" y="781"/>
                    <a:pt x="125" y="781"/>
                  </a:cubicBezTo>
                  <a:cubicBezTo>
                    <a:pt x="129" y="781"/>
                    <a:pt x="133" y="780"/>
                    <a:pt x="137" y="780"/>
                  </a:cubicBezTo>
                  <a:cubicBezTo>
                    <a:pt x="1632" y="642"/>
                    <a:pt x="3132" y="613"/>
                    <a:pt x="4632" y="613"/>
                  </a:cubicBezTo>
                  <a:cubicBezTo>
                    <a:pt x="5759" y="613"/>
                    <a:pt x="6886" y="630"/>
                    <a:pt x="8013" y="630"/>
                  </a:cubicBezTo>
                  <a:cubicBezTo>
                    <a:pt x="9156" y="630"/>
                    <a:pt x="10298" y="612"/>
                    <a:pt x="11438" y="544"/>
                  </a:cubicBezTo>
                  <a:cubicBezTo>
                    <a:pt x="12488" y="480"/>
                    <a:pt x="13534" y="375"/>
                    <a:pt x="14576" y="212"/>
                  </a:cubicBezTo>
                  <a:cubicBezTo>
                    <a:pt x="14701" y="194"/>
                    <a:pt x="14658" y="1"/>
                    <a:pt x="14540" y="1"/>
                  </a:cubicBezTo>
                  <a:close/>
                </a:path>
              </a:pathLst>
            </a:custGeom>
            <a:solidFill>
              <a:srgbClr val="A3D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451300" y="-643113"/>
              <a:ext cx="4252912" cy="3952300"/>
            </a:xfrm>
            <a:custGeom>
              <a:avLst/>
              <a:gdLst/>
              <a:ahLst/>
              <a:cxnLst/>
              <a:rect l="l" t="t" r="r" b="b"/>
              <a:pathLst>
                <a:path w="17359" h="16132" extrusionOk="0">
                  <a:moveTo>
                    <a:pt x="1988" y="14103"/>
                  </a:moveTo>
                  <a:cubicBezTo>
                    <a:pt x="1952" y="14508"/>
                    <a:pt x="2106" y="14899"/>
                    <a:pt x="2293" y="15258"/>
                  </a:cubicBezTo>
                  <a:cubicBezTo>
                    <a:pt x="2434" y="15531"/>
                    <a:pt x="2616" y="15781"/>
                    <a:pt x="2861" y="15940"/>
                  </a:cubicBezTo>
                  <a:cubicBezTo>
                    <a:pt x="2684" y="15931"/>
                    <a:pt x="2511" y="15917"/>
                    <a:pt x="2334" y="15899"/>
                  </a:cubicBezTo>
                  <a:cubicBezTo>
                    <a:pt x="1774" y="15840"/>
                    <a:pt x="1301" y="15526"/>
                    <a:pt x="965" y="15085"/>
                  </a:cubicBezTo>
                  <a:cubicBezTo>
                    <a:pt x="797" y="14867"/>
                    <a:pt x="606" y="14567"/>
                    <a:pt x="519" y="14271"/>
                  </a:cubicBezTo>
                  <a:lnTo>
                    <a:pt x="519" y="14271"/>
                  </a:lnTo>
                  <a:cubicBezTo>
                    <a:pt x="683" y="14307"/>
                    <a:pt x="847" y="14325"/>
                    <a:pt x="1010" y="14325"/>
                  </a:cubicBezTo>
                  <a:cubicBezTo>
                    <a:pt x="1345" y="14325"/>
                    <a:pt x="1676" y="14250"/>
                    <a:pt x="1988" y="14103"/>
                  </a:cubicBezTo>
                  <a:close/>
                  <a:moveTo>
                    <a:pt x="16145" y="183"/>
                  </a:moveTo>
                  <a:lnTo>
                    <a:pt x="16145" y="183"/>
                  </a:lnTo>
                  <a:cubicBezTo>
                    <a:pt x="16086" y="4239"/>
                    <a:pt x="16090" y="8282"/>
                    <a:pt x="16650" y="12307"/>
                  </a:cubicBezTo>
                  <a:cubicBezTo>
                    <a:pt x="16804" y="13416"/>
                    <a:pt x="16982" y="14526"/>
                    <a:pt x="17163" y="15635"/>
                  </a:cubicBezTo>
                  <a:cubicBezTo>
                    <a:pt x="13816" y="15726"/>
                    <a:pt x="10474" y="15817"/>
                    <a:pt x="7131" y="15908"/>
                  </a:cubicBezTo>
                  <a:cubicBezTo>
                    <a:pt x="6372" y="15926"/>
                    <a:pt x="5612" y="15945"/>
                    <a:pt x="4848" y="15949"/>
                  </a:cubicBezTo>
                  <a:cubicBezTo>
                    <a:pt x="4451" y="15953"/>
                    <a:pt x="4051" y="15960"/>
                    <a:pt x="3652" y="15960"/>
                  </a:cubicBezTo>
                  <a:cubicBezTo>
                    <a:pt x="3558" y="15960"/>
                    <a:pt x="3464" y="15959"/>
                    <a:pt x="3370" y="15958"/>
                  </a:cubicBezTo>
                  <a:cubicBezTo>
                    <a:pt x="3357" y="15945"/>
                    <a:pt x="3343" y="15931"/>
                    <a:pt x="3320" y="15931"/>
                  </a:cubicBezTo>
                  <a:cubicBezTo>
                    <a:pt x="2893" y="15854"/>
                    <a:pt x="2634" y="15531"/>
                    <a:pt x="2447" y="15167"/>
                  </a:cubicBezTo>
                  <a:cubicBezTo>
                    <a:pt x="2256" y="14799"/>
                    <a:pt x="2088" y="14385"/>
                    <a:pt x="2188" y="13966"/>
                  </a:cubicBezTo>
                  <a:cubicBezTo>
                    <a:pt x="2203" y="13909"/>
                    <a:pt x="2154" y="13854"/>
                    <a:pt x="2100" y="13854"/>
                  </a:cubicBezTo>
                  <a:cubicBezTo>
                    <a:pt x="2085" y="13854"/>
                    <a:pt x="2070" y="13858"/>
                    <a:pt x="2056" y="13866"/>
                  </a:cubicBezTo>
                  <a:cubicBezTo>
                    <a:pt x="1729" y="14053"/>
                    <a:pt x="1373" y="14147"/>
                    <a:pt x="1010" y="14147"/>
                  </a:cubicBezTo>
                  <a:cubicBezTo>
                    <a:pt x="833" y="14147"/>
                    <a:pt x="655" y="14125"/>
                    <a:pt x="478" y="14080"/>
                  </a:cubicBezTo>
                  <a:cubicBezTo>
                    <a:pt x="478" y="14057"/>
                    <a:pt x="474" y="14039"/>
                    <a:pt x="474" y="14016"/>
                  </a:cubicBezTo>
                  <a:cubicBezTo>
                    <a:pt x="465" y="10483"/>
                    <a:pt x="542" y="6949"/>
                    <a:pt x="483" y="3416"/>
                  </a:cubicBezTo>
                  <a:cubicBezTo>
                    <a:pt x="478" y="2911"/>
                    <a:pt x="460" y="2402"/>
                    <a:pt x="415" y="1897"/>
                  </a:cubicBezTo>
                  <a:cubicBezTo>
                    <a:pt x="396" y="1692"/>
                    <a:pt x="374" y="1488"/>
                    <a:pt x="346" y="1283"/>
                  </a:cubicBezTo>
                  <a:cubicBezTo>
                    <a:pt x="333" y="1174"/>
                    <a:pt x="319" y="1069"/>
                    <a:pt x="301" y="960"/>
                  </a:cubicBezTo>
                  <a:cubicBezTo>
                    <a:pt x="283" y="851"/>
                    <a:pt x="196" y="647"/>
                    <a:pt x="224" y="537"/>
                  </a:cubicBezTo>
                  <a:cubicBezTo>
                    <a:pt x="268" y="329"/>
                    <a:pt x="496" y="304"/>
                    <a:pt x="711" y="304"/>
                  </a:cubicBezTo>
                  <a:cubicBezTo>
                    <a:pt x="780" y="304"/>
                    <a:pt x="848" y="306"/>
                    <a:pt x="908" y="306"/>
                  </a:cubicBezTo>
                  <a:cubicBezTo>
                    <a:pt x="926" y="306"/>
                    <a:pt x="944" y="306"/>
                    <a:pt x="960" y="305"/>
                  </a:cubicBezTo>
                  <a:cubicBezTo>
                    <a:pt x="1219" y="296"/>
                    <a:pt x="1479" y="287"/>
                    <a:pt x="1738" y="287"/>
                  </a:cubicBezTo>
                  <a:cubicBezTo>
                    <a:pt x="1884" y="285"/>
                    <a:pt x="2030" y="284"/>
                    <a:pt x="2175" y="284"/>
                  </a:cubicBezTo>
                  <a:cubicBezTo>
                    <a:pt x="2551" y="284"/>
                    <a:pt x="2925" y="291"/>
                    <a:pt x="3302" y="301"/>
                  </a:cubicBezTo>
                  <a:cubicBezTo>
                    <a:pt x="5331" y="360"/>
                    <a:pt x="7354" y="546"/>
                    <a:pt x="9382" y="565"/>
                  </a:cubicBezTo>
                  <a:cubicBezTo>
                    <a:pt x="9483" y="566"/>
                    <a:pt x="9583" y="566"/>
                    <a:pt x="9683" y="566"/>
                  </a:cubicBezTo>
                  <a:cubicBezTo>
                    <a:pt x="11838" y="566"/>
                    <a:pt x="13994" y="339"/>
                    <a:pt x="16145" y="183"/>
                  </a:cubicBezTo>
                  <a:close/>
                  <a:moveTo>
                    <a:pt x="16238" y="0"/>
                  </a:moveTo>
                  <a:cubicBezTo>
                    <a:pt x="16236" y="0"/>
                    <a:pt x="16234" y="1"/>
                    <a:pt x="16231" y="1"/>
                  </a:cubicBezTo>
                  <a:cubicBezTo>
                    <a:pt x="14139" y="151"/>
                    <a:pt x="12038" y="374"/>
                    <a:pt x="9942" y="387"/>
                  </a:cubicBezTo>
                  <a:cubicBezTo>
                    <a:pt x="9850" y="388"/>
                    <a:pt x="9759" y="388"/>
                    <a:pt x="9667" y="388"/>
                  </a:cubicBezTo>
                  <a:cubicBezTo>
                    <a:pt x="7635" y="388"/>
                    <a:pt x="5607" y="202"/>
                    <a:pt x="3580" y="133"/>
                  </a:cubicBezTo>
                  <a:cubicBezTo>
                    <a:pt x="3071" y="115"/>
                    <a:pt x="2560" y="102"/>
                    <a:pt x="2051" y="102"/>
                  </a:cubicBezTo>
                  <a:cubicBezTo>
                    <a:pt x="1500" y="102"/>
                    <a:pt x="949" y="117"/>
                    <a:pt x="401" y="160"/>
                  </a:cubicBezTo>
                  <a:cubicBezTo>
                    <a:pt x="137" y="178"/>
                    <a:pt x="1" y="274"/>
                    <a:pt x="42" y="551"/>
                  </a:cubicBezTo>
                  <a:cubicBezTo>
                    <a:pt x="119" y="1092"/>
                    <a:pt x="219" y="1624"/>
                    <a:pt x="255" y="2170"/>
                  </a:cubicBezTo>
                  <a:cubicBezTo>
                    <a:pt x="392" y="4098"/>
                    <a:pt x="319" y="6058"/>
                    <a:pt x="310" y="7991"/>
                  </a:cubicBezTo>
                  <a:cubicBezTo>
                    <a:pt x="301" y="10001"/>
                    <a:pt x="287" y="12011"/>
                    <a:pt x="296" y="14021"/>
                  </a:cubicBezTo>
                  <a:cubicBezTo>
                    <a:pt x="305" y="14312"/>
                    <a:pt x="469" y="14626"/>
                    <a:pt x="610" y="14876"/>
                  </a:cubicBezTo>
                  <a:cubicBezTo>
                    <a:pt x="851" y="15294"/>
                    <a:pt x="1197" y="15672"/>
                    <a:pt x="1638" y="15886"/>
                  </a:cubicBezTo>
                  <a:cubicBezTo>
                    <a:pt x="1961" y="16045"/>
                    <a:pt x="2306" y="16081"/>
                    <a:pt x="2666" y="16099"/>
                  </a:cubicBezTo>
                  <a:cubicBezTo>
                    <a:pt x="3125" y="16127"/>
                    <a:pt x="3584" y="16131"/>
                    <a:pt x="4048" y="16131"/>
                  </a:cubicBezTo>
                  <a:cubicBezTo>
                    <a:pt x="4152" y="16131"/>
                    <a:pt x="4255" y="16132"/>
                    <a:pt x="4359" y="16132"/>
                  </a:cubicBezTo>
                  <a:cubicBezTo>
                    <a:pt x="6670" y="16132"/>
                    <a:pt x="8986" y="16037"/>
                    <a:pt x="11297" y="15972"/>
                  </a:cubicBezTo>
                  <a:cubicBezTo>
                    <a:pt x="13289" y="15917"/>
                    <a:pt x="15276" y="15863"/>
                    <a:pt x="17263" y="15813"/>
                  </a:cubicBezTo>
                  <a:cubicBezTo>
                    <a:pt x="17327" y="15808"/>
                    <a:pt x="17359" y="15754"/>
                    <a:pt x="17350" y="15699"/>
                  </a:cubicBezTo>
                  <a:cubicBezTo>
                    <a:pt x="17022" y="13675"/>
                    <a:pt x="16695" y="11652"/>
                    <a:pt x="16513" y="9605"/>
                  </a:cubicBezTo>
                  <a:cubicBezTo>
                    <a:pt x="16336" y="7600"/>
                    <a:pt x="16290" y="5581"/>
                    <a:pt x="16290" y="3562"/>
                  </a:cubicBezTo>
                  <a:cubicBezTo>
                    <a:pt x="16290" y="2406"/>
                    <a:pt x="16304" y="1247"/>
                    <a:pt x="16322" y="87"/>
                  </a:cubicBezTo>
                  <a:cubicBezTo>
                    <a:pt x="16322" y="44"/>
                    <a:pt x="16285" y="0"/>
                    <a:pt x="162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680864" y="-415264"/>
              <a:ext cx="351571" cy="273662"/>
            </a:xfrm>
            <a:custGeom>
              <a:avLst/>
              <a:gdLst/>
              <a:ahLst/>
              <a:cxnLst/>
              <a:rect l="l" t="t" r="r" b="b"/>
              <a:pathLst>
                <a:path w="1435" h="1117" extrusionOk="0">
                  <a:moveTo>
                    <a:pt x="810" y="121"/>
                  </a:moveTo>
                  <a:lnTo>
                    <a:pt x="810" y="121"/>
                  </a:lnTo>
                  <a:cubicBezTo>
                    <a:pt x="1276" y="142"/>
                    <a:pt x="1258" y="990"/>
                    <a:pt x="743" y="990"/>
                  </a:cubicBezTo>
                  <a:cubicBezTo>
                    <a:pt x="700" y="990"/>
                    <a:pt x="655" y="984"/>
                    <a:pt x="605" y="972"/>
                  </a:cubicBezTo>
                  <a:cubicBezTo>
                    <a:pt x="355" y="913"/>
                    <a:pt x="132" y="740"/>
                    <a:pt x="246" y="458"/>
                  </a:cubicBezTo>
                  <a:cubicBezTo>
                    <a:pt x="317" y="272"/>
                    <a:pt x="467" y="124"/>
                    <a:pt x="663" y="124"/>
                  </a:cubicBezTo>
                  <a:cubicBezTo>
                    <a:pt x="693" y="124"/>
                    <a:pt x="724" y="128"/>
                    <a:pt x="755" y="135"/>
                  </a:cubicBezTo>
                  <a:cubicBezTo>
                    <a:pt x="760" y="136"/>
                    <a:pt x="764" y="136"/>
                    <a:pt x="767" y="136"/>
                  </a:cubicBezTo>
                  <a:cubicBezTo>
                    <a:pt x="785" y="136"/>
                    <a:pt x="799" y="129"/>
                    <a:pt x="810" y="121"/>
                  </a:cubicBezTo>
                  <a:close/>
                  <a:moveTo>
                    <a:pt x="784" y="1"/>
                  </a:moveTo>
                  <a:cubicBezTo>
                    <a:pt x="755" y="1"/>
                    <a:pt x="724" y="3"/>
                    <a:pt x="692" y="8"/>
                  </a:cubicBezTo>
                  <a:cubicBezTo>
                    <a:pt x="683" y="7"/>
                    <a:pt x="675" y="7"/>
                    <a:pt x="666" y="7"/>
                  </a:cubicBezTo>
                  <a:cubicBezTo>
                    <a:pt x="401" y="7"/>
                    <a:pt x="189" y="211"/>
                    <a:pt x="110" y="471"/>
                  </a:cubicBezTo>
                  <a:cubicBezTo>
                    <a:pt x="1" y="844"/>
                    <a:pt x="360" y="1072"/>
                    <a:pt x="687" y="1113"/>
                  </a:cubicBezTo>
                  <a:cubicBezTo>
                    <a:pt x="711" y="1115"/>
                    <a:pt x="734" y="1117"/>
                    <a:pt x="757" y="1117"/>
                  </a:cubicBezTo>
                  <a:cubicBezTo>
                    <a:pt x="1405" y="1117"/>
                    <a:pt x="1434" y="1"/>
                    <a:pt x="784" y="1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145381" y="-416979"/>
              <a:ext cx="318987" cy="277092"/>
            </a:xfrm>
            <a:custGeom>
              <a:avLst/>
              <a:gdLst/>
              <a:ahLst/>
              <a:cxnLst/>
              <a:rect l="l" t="t" r="r" b="b"/>
              <a:pathLst>
                <a:path w="1302" h="1131" extrusionOk="0">
                  <a:moveTo>
                    <a:pt x="686" y="118"/>
                  </a:moveTo>
                  <a:cubicBezTo>
                    <a:pt x="718" y="118"/>
                    <a:pt x="750" y="121"/>
                    <a:pt x="783" y="128"/>
                  </a:cubicBezTo>
                  <a:cubicBezTo>
                    <a:pt x="1060" y="187"/>
                    <a:pt x="1201" y="483"/>
                    <a:pt x="1051" y="729"/>
                  </a:cubicBezTo>
                  <a:cubicBezTo>
                    <a:pt x="957" y="884"/>
                    <a:pt x="761" y="1008"/>
                    <a:pt x="574" y="1008"/>
                  </a:cubicBezTo>
                  <a:cubicBezTo>
                    <a:pt x="537" y="1008"/>
                    <a:pt x="500" y="1003"/>
                    <a:pt x="465" y="992"/>
                  </a:cubicBezTo>
                  <a:cubicBezTo>
                    <a:pt x="233" y="920"/>
                    <a:pt x="110" y="578"/>
                    <a:pt x="224" y="369"/>
                  </a:cubicBezTo>
                  <a:cubicBezTo>
                    <a:pt x="228" y="356"/>
                    <a:pt x="233" y="342"/>
                    <a:pt x="228" y="333"/>
                  </a:cubicBezTo>
                  <a:cubicBezTo>
                    <a:pt x="355" y="214"/>
                    <a:pt x="514" y="118"/>
                    <a:pt x="686" y="118"/>
                  </a:cubicBezTo>
                  <a:close/>
                  <a:moveTo>
                    <a:pt x="698" y="0"/>
                  </a:moveTo>
                  <a:cubicBezTo>
                    <a:pt x="478" y="0"/>
                    <a:pt x="263" y="122"/>
                    <a:pt x="105" y="283"/>
                  </a:cubicBezTo>
                  <a:cubicBezTo>
                    <a:pt x="83" y="306"/>
                    <a:pt x="87" y="333"/>
                    <a:pt x="96" y="356"/>
                  </a:cubicBezTo>
                  <a:cubicBezTo>
                    <a:pt x="1" y="601"/>
                    <a:pt x="110" y="942"/>
                    <a:pt x="337" y="1074"/>
                  </a:cubicBezTo>
                  <a:cubicBezTo>
                    <a:pt x="407" y="1113"/>
                    <a:pt x="483" y="1130"/>
                    <a:pt x="562" y="1130"/>
                  </a:cubicBezTo>
                  <a:cubicBezTo>
                    <a:pt x="776" y="1130"/>
                    <a:pt x="1003" y="1001"/>
                    <a:pt x="1120" y="838"/>
                  </a:cubicBezTo>
                  <a:cubicBezTo>
                    <a:pt x="1301" y="592"/>
                    <a:pt x="1256" y="237"/>
                    <a:pt x="988" y="78"/>
                  </a:cubicBezTo>
                  <a:cubicBezTo>
                    <a:pt x="893" y="24"/>
                    <a:pt x="795" y="0"/>
                    <a:pt x="698" y="0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2622393" y="-410119"/>
              <a:ext cx="338832" cy="288117"/>
            </a:xfrm>
            <a:custGeom>
              <a:avLst/>
              <a:gdLst/>
              <a:ahLst/>
              <a:cxnLst/>
              <a:rect l="l" t="t" r="r" b="b"/>
              <a:pathLst>
                <a:path w="1383" h="1176" extrusionOk="0">
                  <a:moveTo>
                    <a:pt x="683" y="121"/>
                  </a:moveTo>
                  <a:cubicBezTo>
                    <a:pt x="739" y="121"/>
                    <a:pt x="796" y="129"/>
                    <a:pt x="851" y="146"/>
                  </a:cubicBezTo>
                  <a:cubicBezTo>
                    <a:pt x="851" y="150"/>
                    <a:pt x="855" y="150"/>
                    <a:pt x="860" y="155"/>
                  </a:cubicBezTo>
                  <a:cubicBezTo>
                    <a:pt x="1105" y="296"/>
                    <a:pt x="1237" y="496"/>
                    <a:pt x="1073" y="769"/>
                  </a:cubicBezTo>
                  <a:cubicBezTo>
                    <a:pt x="975" y="933"/>
                    <a:pt x="811" y="1057"/>
                    <a:pt x="631" y="1057"/>
                  </a:cubicBezTo>
                  <a:cubicBezTo>
                    <a:pt x="561" y="1057"/>
                    <a:pt x="490" y="1038"/>
                    <a:pt x="419" y="996"/>
                  </a:cubicBezTo>
                  <a:cubicBezTo>
                    <a:pt x="200" y="864"/>
                    <a:pt x="137" y="555"/>
                    <a:pt x="269" y="337"/>
                  </a:cubicBezTo>
                  <a:cubicBezTo>
                    <a:pt x="360" y="191"/>
                    <a:pt x="519" y="121"/>
                    <a:pt x="683" y="121"/>
                  </a:cubicBezTo>
                  <a:close/>
                  <a:moveTo>
                    <a:pt x="685" y="0"/>
                  </a:moveTo>
                  <a:cubicBezTo>
                    <a:pt x="462" y="0"/>
                    <a:pt x="244" y="115"/>
                    <a:pt x="141" y="328"/>
                  </a:cubicBezTo>
                  <a:cubicBezTo>
                    <a:pt x="0" y="619"/>
                    <a:pt x="118" y="987"/>
                    <a:pt x="410" y="1123"/>
                  </a:cubicBezTo>
                  <a:cubicBezTo>
                    <a:pt x="485" y="1160"/>
                    <a:pt x="560" y="1176"/>
                    <a:pt x="633" y="1176"/>
                  </a:cubicBezTo>
                  <a:cubicBezTo>
                    <a:pt x="853" y="1176"/>
                    <a:pt x="1052" y="1026"/>
                    <a:pt x="1178" y="828"/>
                  </a:cubicBezTo>
                  <a:cubicBezTo>
                    <a:pt x="1383" y="500"/>
                    <a:pt x="1224" y="232"/>
                    <a:pt x="928" y="55"/>
                  </a:cubicBezTo>
                  <a:cubicBezTo>
                    <a:pt x="919" y="50"/>
                    <a:pt x="914" y="41"/>
                    <a:pt x="901" y="37"/>
                  </a:cubicBezTo>
                  <a:cubicBezTo>
                    <a:pt x="831" y="12"/>
                    <a:pt x="758" y="0"/>
                    <a:pt x="685" y="0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3084706" y="-378270"/>
              <a:ext cx="352551" cy="273417"/>
            </a:xfrm>
            <a:custGeom>
              <a:avLst/>
              <a:gdLst/>
              <a:ahLst/>
              <a:cxnLst/>
              <a:rect l="l" t="t" r="r" b="b"/>
              <a:pathLst>
                <a:path w="1439" h="1116" extrusionOk="0">
                  <a:moveTo>
                    <a:pt x="815" y="120"/>
                  </a:moveTo>
                  <a:lnTo>
                    <a:pt x="815" y="120"/>
                  </a:lnTo>
                  <a:cubicBezTo>
                    <a:pt x="1277" y="146"/>
                    <a:pt x="1257" y="993"/>
                    <a:pt x="744" y="993"/>
                  </a:cubicBezTo>
                  <a:cubicBezTo>
                    <a:pt x="702" y="993"/>
                    <a:pt x="658" y="987"/>
                    <a:pt x="610" y="975"/>
                  </a:cubicBezTo>
                  <a:cubicBezTo>
                    <a:pt x="355" y="912"/>
                    <a:pt x="137" y="743"/>
                    <a:pt x="246" y="457"/>
                  </a:cubicBezTo>
                  <a:cubicBezTo>
                    <a:pt x="321" y="271"/>
                    <a:pt x="472" y="123"/>
                    <a:pt x="668" y="123"/>
                  </a:cubicBezTo>
                  <a:cubicBezTo>
                    <a:pt x="697" y="123"/>
                    <a:pt x="728" y="127"/>
                    <a:pt x="760" y="134"/>
                  </a:cubicBezTo>
                  <a:cubicBezTo>
                    <a:pt x="766" y="135"/>
                    <a:pt x="771" y="136"/>
                    <a:pt x="776" y="136"/>
                  </a:cubicBezTo>
                  <a:cubicBezTo>
                    <a:pt x="792" y="136"/>
                    <a:pt x="804" y="131"/>
                    <a:pt x="815" y="120"/>
                  </a:cubicBezTo>
                  <a:close/>
                  <a:moveTo>
                    <a:pt x="785" y="0"/>
                  </a:moveTo>
                  <a:cubicBezTo>
                    <a:pt x="757" y="0"/>
                    <a:pt x="727" y="2"/>
                    <a:pt x="696" y="7"/>
                  </a:cubicBezTo>
                  <a:cubicBezTo>
                    <a:pt x="688" y="6"/>
                    <a:pt x="679" y="6"/>
                    <a:pt x="671" y="6"/>
                  </a:cubicBezTo>
                  <a:cubicBezTo>
                    <a:pt x="405" y="6"/>
                    <a:pt x="194" y="211"/>
                    <a:pt x="114" y="471"/>
                  </a:cubicBezTo>
                  <a:cubicBezTo>
                    <a:pt x="1" y="843"/>
                    <a:pt x="360" y="1071"/>
                    <a:pt x="692" y="1112"/>
                  </a:cubicBezTo>
                  <a:cubicBezTo>
                    <a:pt x="716" y="1114"/>
                    <a:pt x="739" y="1116"/>
                    <a:pt x="762" y="1116"/>
                  </a:cubicBezTo>
                  <a:cubicBezTo>
                    <a:pt x="1410" y="1116"/>
                    <a:pt x="1439" y="0"/>
                    <a:pt x="785" y="0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3585973" y="-379985"/>
              <a:ext cx="318987" cy="277337"/>
            </a:xfrm>
            <a:custGeom>
              <a:avLst/>
              <a:gdLst/>
              <a:ahLst/>
              <a:cxnLst/>
              <a:rect l="l" t="t" r="r" b="b"/>
              <a:pathLst>
                <a:path w="1302" h="1132" extrusionOk="0">
                  <a:moveTo>
                    <a:pt x="686" y="117"/>
                  </a:moveTo>
                  <a:cubicBezTo>
                    <a:pt x="718" y="117"/>
                    <a:pt x="750" y="120"/>
                    <a:pt x="783" y="127"/>
                  </a:cubicBezTo>
                  <a:cubicBezTo>
                    <a:pt x="1061" y="186"/>
                    <a:pt x="1202" y="482"/>
                    <a:pt x="1051" y="732"/>
                  </a:cubicBezTo>
                  <a:cubicBezTo>
                    <a:pt x="961" y="884"/>
                    <a:pt x="762" y="1007"/>
                    <a:pt x="575" y="1007"/>
                  </a:cubicBezTo>
                  <a:cubicBezTo>
                    <a:pt x="537" y="1007"/>
                    <a:pt x="500" y="1002"/>
                    <a:pt x="465" y="991"/>
                  </a:cubicBezTo>
                  <a:cubicBezTo>
                    <a:pt x="233" y="923"/>
                    <a:pt x="110" y="578"/>
                    <a:pt x="224" y="368"/>
                  </a:cubicBezTo>
                  <a:cubicBezTo>
                    <a:pt x="233" y="355"/>
                    <a:pt x="233" y="346"/>
                    <a:pt x="228" y="332"/>
                  </a:cubicBezTo>
                  <a:cubicBezTo>
                    <a:pt x="355" y="213"/>
                    <a:pt x="514" y="117"/>
                    <a:pt x="686" y="117"/>
                  </a:cubicBezTo>
                  <a:close/>
                  <a:moveTo>
                    <a:pt x="702" y="0"/>
                  </a:moveTo>
                  <a:cubicBezTo>
                    <a:pt x="480" y="0"/>
                    <a:pt x="264" y="125"/>
                    <a:pt x="106" y="287"/>
                  </a:cubicBezTo>
                  <a:cubicBezTo>
                    <a:pt x="83" y="309"/>
                    <a:pt x="87" y="337"/>
                    <a:pt x="101" y="355"/>
                  </a:cubicBezTo>
                  <a:cubicBezTo>
                    <a:pt x="1" y="600"/>
                    <a:pt x="110" y="941"/>
                    <a:pt x="342" y="1073"/>
                  </a:cubicBezTo>
                  <a:cubicBezTo>
                    <a:pt x="411" y="1114"/>
                    <a:pt x="487" y="1131"/>
                    <a:pt x="566" y="1131"/>
                  </a:cubicBezTo>
                  <a:cubicBezTo>
                    <a:pt x="779" y="1131"/>
                    <a:pt x="1007" y="1001"/>
                    <a:pt x="1120" y="841"/>
                  </a:cubicBezTo>
                  <a:cubicBezTo>
                    <a:pt x="1302" y="596"/>
                    <a:pt x="1256" y="236"/>
                    <a:pt x="988" y="77"/>
                  </a:cubicBezTo>
                  <a:cubicBezTo>
                    <a:pt x="894" y="24"/>
                    <a:pt x="798" y="0"/>
                    <a:pt x="702" y="0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4070825" y="-385620"/>
              <a:ext cx="340057" cy="287627"/>
            </a:xfrm>
            <a:custGeom>
              <a:avLst/>
              <a:gdLst/>
              <a:ahLst/>
              <a:cxnLst/>
              <a:rect l="l" t="t" r="r" b="b"/>
              <a:pathLst>
                <a:path w="1388" h="1174" extrusionOk="0">
                  <a:moveTo>
                    <a:pt x="684" y="119"/>
                  </a:moveTo>
                  <a:cubicBezTo>
                    <a:pt x="740" y="119"/>
                    <a:pt x="796" y="128"/>
                    <a:pt x="851" y="146"/>
                  </a:cubicBezTo>
                  <a:cubicBezTo>
                    <a:pt x="855" y="146"/>
                    <a:pt x="855" y="150"/>
                    <a:pt x="860" y="155"/>
                  </a:cubicBezTo>
                  <a:cubicBezTo>
                    <a:pt x="1105" y="296"/>
                    <a:pt x="1242" y="496"/>
                    <a:pt x="1078" y="769"/>
                  </a:cubicBezTo>
                  <a:cubicBezTo>
                    <a:pt x="980" y="933"/>
                    <a:pt x="813" y="1057"/>
                    <a:pt x="633" y="1057"/>
                  </a:cubicBezTo>
                  <a:cubicBezTo>
                    <a:pt x="564" y="1057"/>
                    <a:pt x="493" y="1038"/>
                    <a:pt x="423" y="996"/>
                  </a:cubicBezTo>
                  <a:cubicBezTo>
                    <a:pt x="200" y="860"/>
                    <a:pt x="141" y="555"/>
                    <a:pt x="273" y="337"/>
                  </a:cubicBezTo>
                  <a:cubicBezTo>
                    <a:pt x="364" y="192"/>
                    <a:pt x="523" y="119"/>
                    <a:pt x="684" y="119"/>
                  </a:cubicBezTo>
                  <a:close/>
                  <a:moveTo>
                    <a:pt x="685" y="0"/>
                  </a:moveTo>
                  <a:cubicBezTo>
                    <a:pt x="462" y="0"/>
                    <a:pt x="244" y="115"/>
                    <a:pt x="141" y="328"/>
                  </a:cubicBezTo>
                  <a:cubicBezTo>
                    <a:pt x="0" y="619"/>
                    <a:pt x="118" y="987"/>
                    <a:pt x="409" y="1124"/>
                  </a:cubicBezTo>
                  <a:cubicBezTo>
                    <a:pt x="486" y="1158"/>
                    <a:pt x="561" y="1174"/>
                    <a:pt x="634" y="1174"/>
                  </a:cubicBezTo>
                  <a:cubicBezTo>
                    <a:pt x="856" y="1174"/>
                    <a:pt x="1055" y="1027"/>
                    <a:pt x="1178" y="828"/>
                  </a:cubicBezTo>
                  <a:cubicBezTo>
                    <a:pt x="1387" y="501"/>
                    <a:pt x="1228" y="228"/>
                    <a:pt x="928" y="55"/>
                  </a:cubicBezTo>
                  <a:cubicBezTo>
                    <a:pt x="923" y="46"/>
                    <a:pt x="914" y="41"/>
                    <a:pt x="901" y="37"/>
                  </a:cubicBezTo>
                  <a:cubicBezTo>
                    <a:pt x="831" y="12"/>
                    <a:pt x="758" y="0"/>
                    <a:pt x="685" y="0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4528728" y="-406199"/>
              <a:ext cx="351326" cy="273662"/>
            </a:xfrm>
            <a:custGeom>
              <a:avLst/>
              <a:gdLst/>
              <a:ahLst/>
              <a:cxnLst/>
              <a:rect l="l" t="t" r="r" b="b"/>
              <a:pathLst>
                <a:path w="1434" h="1117" extrusionOk="0">
                  <a:moveTo>
                    <a:pt x="810" y="121"/>
                  </a:moveTo>
                  <a:cubicBezTo>
                    <a:pt x="1277" y="146"/>
                    <a:pt x="1253" y="993"/>
                    <a:pt x="739" y="993"/>
                  </a:cubicBezTo>
                  <a:cubicBezTo>
                    <a:pt x="698" y="993"/>
                    <a:pt x="653" y="987"/>
                    <a:pt x="605" y="976"/>
                  </a:cubicBezTo>
                  <a:cubicBezTo>
                    <a:pt x="355" y="912"/>
                    <a:pt x="132" y="739"/>
                    <a:pt x="246" y="457"/>
                  </a:cubicBezTo>
                  <a:cubicBezTo>
                    <a:pt x="317" y="272"/>
                    <a:pt x="467" y="124"/>
                    <a:pt x="663" y="124"/>
                  </a:cubicBezTo>
                  <a:cubicBezTo>
                    <a:pt x="693" y="124"/>
                    <a:pt x="723" y="127"/>
                    <a:pt x="755" y="134"/>
                  </a:cubicBezTo>
                  <a:cubicBezTo>
                    <a:pt x="761" y="135"/>
                    <a:pt x="766" y="136"/>
                    <a:pt x="771" y="136"/>
                  </a:cubicBezTo>
                  <a:cubicBezTo>
                    <a:pt x="787" y="136"/>
                    <a:pt x="799" y="131"/>
                    <a:pt x="810" y="121"/>
                  </a:cubicBezTo>
                  <a:close/>
                  <a:moveTo>
                    <a:pt x="781" y="0"/>
                  </a:moveTo>
                  <a:cubicBezTo>
                    <a:pt x="752" y="0"/>
                    <a:pt x="722" y="3"/>
                    <a:pt x="691" y="7"/>
                  </a:cubicBezTo>
                  <a:cubicBezTo>
                    <a:pt x="683" y="7"/>
                    <a:pt x="674" y="6"/>
                    <a:pt x="666" y="6"/>
                  </a:cubicBezTo>
                  <a:cubicBezTo>
                    <a:pt x="400" y="6"/>
                    <a:pt x="189" y="211"/>
                    <a:pt x="109" y="471"/>
                  </a:cubicBezTo>
                  <a:cubicBezTo>
                    <a:pt x="0" y="844"/>
                    <a:pt x="355" y="1071"/>
                    <a:pt x="687" y="1112"/>
                  </a:cubicBezTo>
                  <a:cubicBezTo>
                    <a:pt x="711" y="1115"/>
                    <a:pt x="734" y="1116"/>
                    <a:pt x="757" y="1116"/>
                  </a:cubicBezTo>
                  <a:cubicBezTo>
                    <a:pt x="1405" y="1116"/>
                    <a:pt x="1434" y="0"/>
                    <a:pt x="781" y="0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954290" y="-463774"/>
              <a:ext cx="338832" cy="288362"/>
            </a:xfrm>
            <a:custGeom>
              <a:avLst/>
              <a:gdLst/>
              <a:ahLst/>
              <a:cxnLst/>
              <a:rect l="l" t="t" r="r" b="b"/>
              <a:pathLst>
                <a:path w="1383" h="1177" extrusionOk="0">
                  <a:moveTo>
                    <a:pt x="681" y="122"/>
                  </a:moveTo>
                  <a:cubicBezTo>
                    <a:pt x="737" y="122"/>
                    <a:pt x="793" y="130"/>
                    <a:pt x="846" y="146"/>
                  </a:cubicBezTo>
                  <a:cubicBezTo>
                    <a:pt x="851" y="151"/>
                    <a:pt x="855" y="151"/>
                    <a:pt x="855" y="156"/>
                  </a:cubicBezTo>
                  <a:cubicBezTo>
                    <a:pt x="1106" y="297"/>
                    <a:pt x="1237" y="497"/>
                    <a:pt x="1074" y="769"/>
                  </a:cubicBezTo>
                  <a:cubicBezTo>
                    <a:pt x="975" y="933"/>
                    <a:pt x="808" y="1057"/>
                    <a:pt x="629" y="1057"/>
                  </a:cubicBezTo>
                  <a:cubicBezTo>
                    <a:pt x="560" y="1057"/>
                    <a:pt x="489" y="1039"/>
                    <a:pt x="419" y="997"/>
                  </a:cubicBezTo>
                  <a:cubicBezTo>
                    <a:pt x="201" y="865"/>
                    <a:pt x="137" y="556"/>
                    <a:pt x="269" y="337"/>
                  </a:cubicBezTo>
                  <a:cubicBezTo>
                    <a:pt x="360" y="192"/>
                    <a:pt x="520" y="122"/>
                    <a:pt x="681" y="122"/>
                  </a:cubicBezTo>
                  <a:close/>
                  <a:moveTo>
                    <a:pt x="685" y="1"/>
                  </a:moveTo>
                  <a:cubicBezTo>
                    <a:pt x="462" y="1"/>
                    <a:pt x="243" y="115"/>
                    <a:pt x="137" y="328"/>
                  </a:cubicBezTo>
                  <a:cubicBezTo>
                    <a:pt x="0" y="619"/>
                    <a:pt x="114" y="988"/>
                    <a:pt x="410" y="1124"/>
                  </a:cubicBezTo>
                  <a:cubicBezTo>
                    <a:pt x="485" y="1160"/>
                    <a:pt x="560" y="1176"/>
                    <a:pt x="633" y="1176"/>
                  </a:cubicBezTo>
                  <a:cubicBezTo>
                    <a:pt x="853" y="1176"/>
                    <a:pt x="1051" y="1027"/>
                    <a:pt x="1174" y="829"/>
                  </a:cubicBezTo>
                  <a:cubicBezTo>
                    <a:pt x="1383" y="501"/>
                    <a:pt x="1224" y="233"/>
                    <a:pt x="928" y="56"/>
                  </a:cubicBezTo>
                  <a:cubicBezTo>
                    <a:pt x="919" y="51"/>
                    <a:pt x="910" y="42"/>
                    <a:pt x="901" y="37"/>
                  </a:cubicBezTo>
                  <a:cubicBezTo>
                    <a:pt x="831" y="13"/>
                    <a:pt x="758" y="1"/>
                    <a:pt x="685" y="1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3832197" y="-1027515"/>
              <a:ext cx="2021474" cy="1423190"/>
            </a:xfrm>
            <a:custGeom>
              <a:avLst/>
              <a:gdLst/>
              <a:ahLst/>
              <a:cxnLst/>
              <a:rect l="l" t="t" r="r" b="b"/>
              <a:pathLst>
                <a:path w="8251" h="5809" extrusionOk="0">
                  <a:moveTo>
                    <a:pt x="1206" y="1"/>
                  </a:moveTo>
                  <a:lnTo>
                    <a:pt x="1329" y="478"/>
                  </a:lnTo>
                  <a:lnTo>
                    <a:pt x="1211" y="483"/>
                  </a:lnTo>
                  <a:lnTo>
                    <a:pt x="865" y="501"/>
                  </a:lnTo>
                  <a:cubicBezTo>
                    <a:pt x="865" y="501"/>
                    <a:pt x="911" y="638"/>
                    <a:pt x="961" y="715"/>
                  </a:cubicBezTo>
                  <a:cubicBezTo>
                    <a:pt x="1006" y="788"/>
                    <a:pt x="924" y="860"/>
                    <a:pt x="883" y="901"/>
                  </a:cubicBezTo>
                  <a:cubicBezTo>
                    <a:pt x="842" y="942"/>
                    <a:pt x="592" y="1033"/>
                    <a:pt x="592" y="1033"/>
                  </a:cubicBezTo>
                  <a:cubicBezTo>
                    <a:pt x="592" y="1033"/>
                    <a:pt x="547" y="1101"/>
                    <a:pt x="547" y="1142"/>
                  </a:cubicBezTo>
                  <a:cubicBezTo>
                    <a:pt x="547" y="1179"/>
                    <a:pt x="679" y="1406"/>
                    <a:pt x="679" y="1406"/>
                  </a:cubicBezTo>
                  <a:lnTo>
                    <a:pt x="187" y="1429"/>
                  </a:lnTo>
                  <a:lnTo>
                    <a:pt x="269" y="1556"/>
                  </a:lnTo>
                  <a:lnTo>
                    <a:pt x="419" y="1852"/>
                  </a:lnTo>
                  <a:lnTo>
                    <a:pt x="1" y="1911"/>
                  </a:lnTo>
                  <a:cubicBezTo>
                    <a:pt x="1" y="1911"/>
                    <a:pt x="56" y="1979"/>
                    <a:pt x="110" y="2043"/>
                  </a:cubicBezTo>
                  <a:cubicBezTo>
                    <a:pt x="165" y="2106"/>
                    <a:pt x="760" y="2466"/>
                    <a:pt x="911" y="2548"/>
                  </a:cubicBezTo>
                  <a:cubicBezTo>
                    <a:pt x="1056" y="2629"/>
                    <a:pt x="1643" y="3034"/>
                    <a:pt x="1779" y="3102"/>
                  </a:cubicBezTo>
                  <a:cubicBezTo>
                    <a:pt x="1916" y="3166"/>
                    <a:pt x="3303" y="3912"/>
                    <a:pt x="3494" y="3994"/>
                  </a:cubicBezTo>
                  <a:cubicBezTo>
                    <a:pt x="3685" y="4071"/>
                    <a:pt x="5472" y="4958"/>
                    <a:pt x="6031" y="5235"/>
                  </a:cubicBezTo>
                  <a:cubicBezTo>
                    <a:pt x="6586" y="5508"/>
                    <a:pt x="7373" y="5808"/>
                    <a:pt x="7373" y="5808"/>
                  </a:cubicBezTo>
                  <a:cubicBezTo>
                    <a:pt x="7373" y="5808"/>
                    <a:pt x="7304" y="5640"/>
                    <a:pt x="7282" y="5576"/>
                  </a:cubicBezTo>
                  <a:cubicBezTo>
                    <a:pt x="7264" y="5508"/>
                    <a:pt x="7259" y="5235"/>
                    <a:pt x="7259" y="5235"/>
                  </a:cubicBezTo>
                  <a:lnTo>
                    <a:pt x="7600" y="5199"/>
                  </a:lnTo>
                  <a:lnTo>
                    <a:pt x="7473" y="4680"/>
                  </a:lnTo>
                  <a:lnTo>
                    <a:pt x="7868" y="4535"/>
                  </a:lnTo>
                  <a:lnTo>
                    <a:pt x="7787" y="4075"/>
                  </a:lnTo>
                  <a:lnTo>
                    <a:pt x="8250" y="3848"/>
                  </a:lnTo>
                  <a:lnTo>
                    <a:pt x="8178" y="3807"/>
                  </a:lnTo>
                  <a:cubicBezTo>
                    <a:pt x="8178" y="3807"/>
                    <a:pt x="7023" y="3189"/>
                    <a:pt x="6963" y="3139"/>
                  </a:cubicBezTo>
                  <a:cubicBezTo>
                    <a:pt x="6900" y="3089"/>
                    <a:pt x="4744" y="1947"/>
                    <a:pt x="4744" y="1947"/>
                  </a:cubicBezTo>
                  <a:cubicBezTo>
                    <a:pt x="4744" y="1947"/>
                    <a:pt x="3057" y="1033"/>
                    <a:pt x="2407" y="665"/>
                  </a:cubicBezTo>
                  <a:cubicBezTo>
                    <a:pt x="1752" y="292"/>
                    <a:pt x="1224" y="1"/>
                    <a:pt x="12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3806717" y="-1042950"/>
              <a:ext cx="2068024" cy="1457980"/>
            </a:xfrm>
            <a:custGeom>
              <a:avLst/>
              <a:gdLst/>
              <a:ahLst/>
              <a:cxnLst/>
              <a:rect l="l" t="t" r="r" b="b"/>
              <a:pathLst>
                <a:path w="8441" h="5951" extrusionOk="0">
                  <a:moveTo>
                    <a:pt x="1406" y="159"/>
                  </a:moveTo>
                  <a:cubicBezTo>
                    <a:pt x="1528" y="237"/>
                    <a:pt x="1651" y="309"/>
                    <a:pt x="1779" y="373"/>
                  </a:cubicBezTo>
                  <a:cubicBezTo>
                    <a:pt x="1779" y="373"/>
                    <a:pt x="1779" y="378"/>
                    <a:pt x="1774" y="382"/>
                  </a:cubicBezTo>
                  <a:cubicBezTo>
                    <a:pt x="3416" y="1292"/>
                    <a:pt x="5066" y="2178"/>
                    <a:pt x="6713" y="3070"/>
                  </a:cubicBezTo>
                  <a:cubicBezTo>
                    <a:pt x="7227" y="3352"/>
                    <a:pt x="7745" y="3629"/>
                    <a:pt x="8259" y="3907"/>
                  </a:cubicBezTo>
                  <a:cubicBezTo>
                    <a:pt x="8109" y="3975"/>
                    <a:pt x="7963" y="4043"/>
                    <a:pt x="7813" y="4111"/>
                  </a:cubicBezTo>
                  <a:cubicBezTo>
                    <a:pt x="7790" y="4125"/>
                    <a:pt x="7768" y="4152"/>
                    <a:pt x="7781" y="4184"/>
                  </a:cubicBezTo>
                  <a:cubicBezTo>
                    <a:pt x="7822" y="4316"/>
                    <a:pt x="7868" y="4448"/>
                    <a:pt x="7913" y="4580"/>
                  </a:cubicBezTo>
                  <a:cubicBezTo>
                    <a:pt x="7795" y="4616"/>
                    <a:pt x="7681" y="4657"/>
                    <a:pt x="7563" y="4693"/>
                  </a:cubicBezTo>
                  <a:cubicBezTo>
                    <a:pt x="7540" y="4702"/>
                    <a:pt x="7522" y="4734"/>
                    <a:pt x="7531" y="4762"/>
                  </a:cubicBezTo>
                  <a:cubicBezTo>
                    <a:pt x="7572" y="4921"/>
                    <a:pt x="7618" y="5084"/>
                    <a:pt x="7659" y="5248"/>
                  </a:cubicBezTo>
                  <a:cubicBezTo>
                    <a:pt x="7559" y="5266"/>
                    <a:pt x="7463" y="5280"/>
                    <a:pt x="7363" y="5298"/>
                  </a:cubicBezTo>
                  <a:cubicBezTo>
                    <a:pt x="7336" y="5303"/>
                    <a:pt x="7313" y="5325"/>
                    <a:pt x="7313" y="5357"/>
                  </a:cubicBezTo>
                  <a:cubicBezTo>
                    <a:pt x="7322" y="5516"/>
                    <a:pt x="7354" y="5671"/>
                    <a:pt x="7408" y="5817"/>
                  </a:cubicBezTo>
                  <a:cubicBezTo>
                    <a:pt x="7163" y="5744"/>
                    <a:pt x="6931" y="5626"/>
                    <a:pt x="6699" y="5516"/>
                  </a:cubicBezTo>
                  <a:cubicBezTo>
                    <a:pt x="6440" y="5389"/>
                    <a:pt x="6176" y="5266"/>
                    <a:pt x="5917" y="5139"/>
                  </a:cubicBezTo>
                  <a:cubicBezTo>
                    <a:pt x="5389" y="4884"/>
                    <a:pt x="4862" y="4625"/>
                    <a:pt x="4334" y="4366"/>
                  </a:cubicBezTo>
                  <a:cubicBezTo>
                    <a:pt x="3316" y="3857"/>
                    <a:pt x="2306" y="3334"/>
                    <a:pt x="1315" y="2770"/>
                  </a:cubicBezTo>
                  <a:cubicBezTo>
                    <a:pt x="1178" y="2683"/>
                    <a:pt x="1037" y="2597"/>
                    <a:pt x="896" y="2506"/>
                  </a:cubicBezTo>
                  <a:cubicBezTo>
                    <a:pt x="892" y="2506"/>
                    <a:pt x="892" y="2501"/>
                    <a:pt x="887" y="2501"/>
                  </a:cubicBezTo>
                  <a:cubicBezTo>
                    <a:pt x="864" y="2488"/>
                    <a:pt x="842" y="2474"/>
                    <a:pt x="819" y="2456"/>
                  </a:cubicBezTo>
                  <a:cubicBezTo>
                    <a:pt x="637" y="2342"/>
                    <a:pt x="460" y="2229"/>
                    <a:pt x="278" y="2119"/>
                  </a:cubicBezTo>
                  <a:cubicBezTo>
                    <a:pt x="237" y="2083"/>
                    <a:pt x="200" y="2047"/>
                    <a:pt x="164" y="2010"/>
                  </a:cubicBezTo>
                  <a:cubicBezTo>
                    <a:pt x="287" y="1987"/>
                    <a:pt x="405" y="1956"/>
                    <a:pt x="523" y="1915"/>
                  </a:cubicBezTo>
                  <a:cubicBezTo>
                    <a:pt x="555" y="1901"/>
                    <a:pt x="569" y="1860"/>
                    <a:pt x="555" y="1833"/>
                  </a:cubicBezTo>
                  <a:cubicBezTo>
                    <a:pt x="496" y="1737"/>
                    <a:pt x="442" y="1637"/>
                    <a:pt x="382" y="1542"/>
                  </a:cubicBezTo>
                  <a:cubicBezTo>
                    <a:pt x="514" y="1533"/>
                    <a:pt x="651" y="1519"/>
                    <a:pt x="783" y="1510"/>
                  </a:cubicBezTo>
                  <a:cubicBezTo>
                    <a:pt x="819" y="1505"/>
                    <a:pt x="842" y="1460"/>
                    <a:pt x="824" y="1428"/>
                  </a:cubicBezTo>
                  <a:cubicBezTo>
                    <a:pt x="796" y="1374"/>
                    <a:pt x="764" y="1324"/>
                    <a:pt x="737" y="1269"/>
                  </a:cubicBezTo>
                  <a:cubicBezTo>
                    <a:pt x="723" y="1251"/>
                    <a:pt x="714" y="1228"/>
                    <a:pt x="701" y="1210"/>
                  </a:cubicBezTo>
                  <a:cubicBezTo>
                    <a:pt x="687" y="1173"/>
                    <a:pt x="673" y="1173"/>
                    <a:pt x="696" y="1151"/>
                  </a:cubicBezTo>
                  <a:cubicBezTo>
                    <a:pt x="723" y="1119"/>
                    <a:pt x="805" y="1105"/>
                    <a:pt x="842" y="1087"/>
                  </a:cubicBezTo>
                  <a:cubicBezTo>
                    <a:pt x="887" y="1064"/>
                    <a:pt x="937" y="1051"/>
                    <a:pt x="983" y="1023"/>
                  </a:cubicBezTo>
                  <a:cubicBezTo>
                    <a:pt x="1155" y="928"/>
                    <a:pt x="1078" y="751"/>
                    <a:pt x="1024" y="600"/>
                  </a:cubicBezTo>
                  <a:cubicBezTo>
                    <a:pt x="1165" y="587"/>
                    <a:pt x="1301" y="582"/>
                    <a:pt x="1442" y="578"/>
                  </a:cubicBezTo>
                  <a:cubicBezTo>
                    <a:pt x="1474" y="578"/>
                    <a:pt x="1487" y="541"/>
                    <a:pt x="1483" y="514"/>
                  </a:cubicBezTo>
                  <a:cubicBezTo>
                    <a:pt x="1465" y="391"/>
                    <a:pt x="1437" y="273"/>
                    <a:pt x="1406" y="159"/>
                  </a:cubicBezTo>
                  <a:close/>
                  <a:moveTo>
                    <a:pt x="1329" y="0"/>
                  </a:moveTo>
                  <a:cubicBezTo>
                    <a:pt x="1301" y="0"/>
                    <a:pt x="1271" y="34"/>
                    <a:pt x="1278" y="64"/>
                  </a:cubicBezTo>
                  <a:cubicBezTo>
                    <a:pt x="1324" y="200"/>
                    <a:pt x="1360" y="341"/>
                    <a:pt x="1387" y="482"/>
                  </a:cubicBezTo>
                  <a:cubicBezTo>
                    <a:pt x="1242" y="487"/>
                    <a:pt x="1101" y="491"/>
                    <a:pt x="960" y="505"/>
                  </a:cubicBezTo>
                  <a:cubicBezTo>
                    <a:pt x="928" y="510"/>
                    <a:pt x="905" y="541"/>
                    <a:pt x="914" y="573"/>
                  </a:cubicBezTo>
                  <a:cubicBezTo>
                    <a:pt x="933" y="628"/>
                    <a:pt x="951" y="687"/>
                    <a:pt x="969" y="746"/>
                  </a:cubicBezTo>
                  <a:cubicBezTo>
                    <a:pt x="992" y="819"/>
                    <a:pt x="1024" y="882"/>
                    <a:pt x="937" y="932"/>
                  </a:cubicBezTo>
                  <a:cubicBezTo>
                    <a:pt x="842" y="996"/>
                    <a:pt x="728" y="1010"/>
                    <a:pt x="633" y="1069"/>
                  </a:cubicBezTo>
                  <a:cubicBezTo>
                    <a:pt x="587" y="1096"/>
                    <a:pt x="569" y="1142"/>
                    <a:pt x="582" y="1201"/>
                  </a:cubicBezTo>
                  <a:cubicBezTo>
                    <a:pt x="605" y="1269"/>
                    <a:pt x="651" y="1342"/>
                    <a:pt x="692" y="1410"/>
                  </a:cubicBezTo>
                  <a:cubicBezTo>
                    <a:pt x="560" y="1419"/>
                    <a:pt x="428" y="1433"/>
                    <a:pt x="296" y="1442"/>
                  </a:cubicBezTo>
                  <a:cubicBezTo>
                    <a:pt x="260" y="1446"/>
                    <a:pt x="237" y="1492"/>
                    <a:pt x="255" y="1524"/>
                  </a:cubicBezTo>
                  <a:cubicBezTo>
                    <a:pt x="314" y="1628"/>
                    <a:pt x="373" y="1733"/>
                    <a:pt x="432" y="1833"/>
                  </a:cubicBezTo>
                  <a:cubicBezTo>
                    <a:pt x="310" y="1874"/>
                    <a:pt x="191" y="1901"/>
                    <a:pt x="64" y="1919"/>
                  </a:cubicBezTo>
                  <a:cubicBezTo>
                    <a:pt x="19" y="1924"/>
                    <a:pt x="0" y="1978"/>
                    <a:pt x="28" y="2010"/>
                  </a:cubicBezTo>
                  <a:cubicBezTo>
                    <a:pt x="60" y="2051"/>
                    <a:pt x="91" y="2088"/>
                    <a:pt x="128" y="2119"/>
                  </a:cubicBezTo>
                  <a:cubicBezTo>
                    <a:pt x="178" y="2147"/>
                    <a:pt x="223" y="2178"/>
                    <a:pt x="269" y="2219"/>
                  </a:cubicBezTo>
                  <a:cubicBezTo>
                    <a:pt x="278" y="2219"/>
                    <a:pt x="287" y="2224"/>
                    <a:pt x="296" y="2229"/>
                  </a:cubicBezTo>
                  <a:cubicBezTo>
                    <a:pt x="301" y="2229"/>
                    <a:pt x="310" y="2233"/>
                    <a:pt x="314" y="2238"/>
                  </a:cubicBezTo>
                  <a:cubicBezTo>
                    <a:pt x="319" y="2238"/>
                    <a:pt x="319" y="2242"/>
                    <a:pt x="319" y="2242"/>
                  </a:cubicBezTo>
                  <a:cubicBezTo>
                    <a:pt x="432" y="2306"/>
                    <a:pt x="537" y="2379"/>
                    <a:pt x="642" y="2456"/>
                  </a:cubicBezTo>
                  <a:cubicBezTo>
                    <a:pt x="664" y="2470"/>
                    <a:pt x="683" y="2483"/>
                    <a:pt x="701" y="2501"/>
                  </a:cubicBezTo>
                  <a:lnTo>
                    <a:pt x="705" y="2501"/>
                  </a:lnTo>
                  <a:cubicBezTo>
                    <a:pt x="723" y="2515"/>
                    <a:pt x="746" y="2533"/>
                    <a:pt x="764" y="2547"/>
                  </a:cubicBezTo>
                  <a:cubicBezTo>
                    <a:pt x="792" y="2565"/>
                    <a:pt x="814" y="2583"/>
                    <a:pt x="837" y="2597"/>
                  </a:cubicBezTo>
                  <a:cubicBezTo>
                    <a:pt x="901" y="2638"/>
                    <a:pt x="960" y="2683"/>
                    <a:pt x="1024" y="2724"/>
                  </a:cubicBezTo>
                  <a:cubicBezTo>
                    <a:pt x="2552" y="3606"/>
                    <a:pt x="4130" y="4393"/>
                    <a:pt x="5712" y="5157"/>
                  </a:cubicBezTo>
                  <a:cubicBezTo>
                    <a:pt x="6008" y="5303"/>
                    <a:pt x="6303" y="5444"/>
                    <a:pt x="6599" y="5585"/>
                  </a:cubicBezTo>
                  <a:cubicBezTo>
                    <a:pt x="6885" y="5726"/>
                    <a:pt x="7172" y="5876"/>
                    <a:pt x="7486" y="5948"/>
                  </a:cubicBezTo>
                  <a:cubicBezTo>
                    <a:pt x="7490" y="5950"/>
                    <a:pt x="7494" y="5951"/>
                    <a:pt x="7499" y="5951"/>
                  </a:cubicBezTo>
                  <a:cubicBezTo>
                    <a:pt x="7533" y="5951"/>
                    <a:pt x="7557" y="5903"/>
                    <a:pt x="7540" y="5867"/>
                  </a:cubicBezTo>
                  <a:cubicBezTo>
                    <a:pt x="7468" y="5721"/>
                    <a:pt x="7427" y="5562"/>
                    <a:pt x="7413" y="5394"/>
                  </a:cubicBezTo>
                  <a:cubicBezTo>
                    <a:pt x="7518" y="5375"/>
                    <a:pt x="7622" y="5362"/>
                    <a:pt x="7722" y="5344"/>
                  </a:cubicBezTo>
                  <a:cubicBezTo>
                    <a:pt x="7754" y="5339"/>
                    <a:pt x="7781" y="5307"/>
                    <a:pt x="7772" y="5271"/>
                  </a:cubicBezTo>
                  <a:lnTo>
                    <a:pt x="7640" y="4775"/>
                  </a:lnTo>
                  <a:cubicBezTo>
                    <a:pt x="7754" y="4739"/>
                    <a:pt x="7872" y="4702"/>
                    <a:pt x="7991" y="4661"/>
                  </a:cubicBezTo>
                  <a:cubicBezTo>
                    <a:pt x="8013" y="4657"/>
                    <a:pt x="8036" y="4621"/>
                    <a:pt x="8027" y="4593"/>
                  </a:cubicBezTo>
                  <a:lnTo>
                    <a:pt x="7891" y="4189"/>
                  </a:lnTo>
                  <a:cubicBezTo>
                    <a:pt x="8059" y="4111"/>
                    <a:pt x="8222" y="4034"/>
                    <a:pt x="8386" y="3957"/>
                  </a:cubicBezTo>
                  <a:cubicBezTo>
                    <a:pt x="8427" y="3938"/>
                    <a:pt x="8441" y="3879"/>
                    <a:pt x="8400" y="3861"/>
                  </a:cubicBezTo>
                  <a:cubicBezTo>
                    <a:pt x="6476" y="2820"/>
                    <a:pt x="4548" y="1778"/>
                    <a:pt x="2620" y="751"/>
                  </a:cubicBezTo>
                  <a:cubicBezTo>
                    <a:pt x="2383" y="623"/>
                    <a:pt x="2151" y="500"/>
                    <a:pt x="1919" y="378"/>
                  </a:cubicBezTo>
                  <a:cubicBezTo>
                    <a:pt x="1915" y="378"/>
                    <a:pt x="1915" y="373"/>
                    <a:pt x="1910" y="369"/>
                  </a:cubicBezTo>
                  <a:cubicBezTo>
                    <a:pt x="1724" y="241"/>
                    <a:pt x="1533" y="132"/>
                    <a:pt x="1346" y="5"/>
                  </a:cubicBezTo>
                  <a:cubicBezTo>
                    <a:pt x="1341" y="2"/>
                    <a:pt x="1335" y="0"/>
                    <a:pt x="13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3805492" y="-1046625"/>
              <a:ext cx="2069249" cy="1465575"/>
            </a:xfrm>
            <a:custGeom>
              <a:avLst/>
              <a:gdLst/>
              <a:ahLst/>
              <a:cxnLst/>
              <a:rect l="l" t="t" r="r" b="b"/>
              <a:pathLst>
                <a:path w="8446" h="5982" extrusionOk="0">
                  <a:moveTo>
                    <a:pt x="1433" y="206"/>
                  </a:moveTo>
                  <a:cubicBezTo>
                    <a:pt x="1561" y="284"/>
                    <a:pt x="1665" y="343"/>
                    <a:pt x="1765" y="393"/>
                  </a:cubicBezTo>
                  <a:lnTo>
                    <a:pt x="1761" y="402"/>
                  </a:lnTo>
                  <a:lnTo>
                    <a:pt x="1774" y="411"/>
                  </a:lnTo>
                  <a:cubicBezTo>
                    <a:pt x="3052" y="1120"/>
                    <a:pt x="4362" y="1830"/>
                    <a:pt x="5631" y="2512"/>
                  </a:cubicBezTo>
                  <a:cubicBezTo>
                    <a:pt x="5990" y="2707"/>
                    <a:pt x="6354" y="2903"/>
                    <a:pt x="6713" y="3098"/>
                  </a:cubicBezTo>
                  <a:cubicBezTo>
                    <a:pt x="7218" y="3371"/>
                    <a:pt x="7723" y="3649"/>
                    <a:pt x="8232" y="3922"/>
                  </a:cubicBezTo>
                  <a:lnTo>
                    <a:pt x="7814" y="4117"/>
                  </a:lnTo>
                  <a:cubicBezTo>
                    <a:pt x="7782" y="4131"/>
                    <a:pt x="7759" y="4163"/>
                    <a:pt x="7773" y="4199"/>
                  </a:cubicBezTo>
                  <a:lnTo>
                    <a:pt x="7900" y="4586"/>
                  </a:lnTo>
                  <a:lnTo>
                    <a:pt x="7564" y="4695"/>
                  </a:lnTo>
                  <a:cubicBezTo>
                    <a:pt x="7532" y="4704"/>
                    <a:pt x="7509" y="4745"/>
                    <a:pt x="7523" y="4777"/>
                  </a:cubicBezTo>
                  <a:lnTo>
                    <a:pt x="7645" y="5249"/>
                  </a:lnTo>
                  <a:lnTo>
                    <a:pt x="7363" y="5299"/>
                  </a:lnTo>
                  <a:cubicBezTo>
                    <a:pt x="7336" y="5304"/>
                    <a:pt x="7304" y="5331"/>
                    <a:pt x="7304" y="5368"/>
                  </a:cubicBezTo>
                  <a:cubicBezTo>
                    <a:pt x="7309" y="5522"/>
                    <a:pt x="7341" y="5668"/>
                    <a:pt x="7391" y="5809"/>
                  </a:cubicBezTo>
                  <a:cubicBezTo>
                    <a:pt x="7182" y="5745"/>
                    <a:pt x="6977" y="5645"/>
                    <a:pt x="6786" y="5554"/>
                  </a:cubicBezTo>
                  <a:lnTo>
                    <a:pt x="6713" y="5518"/>
                  </a:lnTo>
                  <a:cubicBezTo>
                    <a:pt x="6449" y="5390"/>
                    <a:pt x="6190" y="5268"/>
                    <a:pt x="5926" y="5140"/>
                  </a:cubicBezTo>
                  <a:cubicBezTo>
                    <a:pt x="5290" y="4831"/>
                    <a:pt x="4803" y="4595"/>
                    <a:pt x="4348" y="4367"/>
                  </a:cubicBezTo>
                  <a:cubicBezTo>
                    <a:pt x="3175" y="3781"/>
                    <a:pt x="2216" y="3276"/>
                    <a:pt x="1329" y="2771"/>
                  </a:cubicBezTo>
                  <a:cubicBezTo>
                    <a:pt x="1242" y="2716"/>
                    <a:pt x="1151" y="2662"/>
                    <a:pt x="1065" y="2607"/>
                  </a:cubicBezTo>
                  <a:cubicBezTo>
                    <a:pt x="1015" y="2575"/>
                    <a:pt x="960" y="2544"/>
                    <a:pt x="910" y="2512"/>
                  </a:cubicBezTo>
                  <a:cubicBezTo>
                    <a:pt x="906" y="2507"/>
                    <a:pt x="901" y="2503"/>
                    <a:pt x="901" y="2503"/>
                  </a:cubicBezTo>
                  <a:cubicBezTo>
                    <a:pt x="879" y="2489"/>
                    <a:pt x="856" y="2475"/>
                    <a:pt x="833" y="2462"/>
                  </a:cubicBezTo>
                  <a:cubicBezTo>
                    <a:pt x="660" y="2348"/>
                    <a:pt x="474" y="2230"/>
                    <a:pt x="292" y="2125"/>
                  </a:cubicBezTo>
                  <a:cubicBezTo>
                    <a:pt x="260" y="2093"/>
                    <a:pt x="228" y="2062"/>
                    <a:pt x="201" y="2034"/>
                  </a:cubicBezTo>
                  <a:cubicBezTo>
                    <a:pt x="315" y="2012"/>
                    <a:pt x="424" y="1980"/>
                    <a:pt x="533" y="1943"/>
                  </a:cubicBezTo>
                  <a:cubicBezTo>
                    <a:pt x="551" y="1934"/>
                    <a:pt x="569" y="1921"/>
                    <a:pt x="574" y="1902"/>
                  </a:cubicBezTo>
                  <a:cubicBezTo>
                    <a:pt x="583" y="1880"/>
                    <a:pt x="583" y="1857"/>
                    <a:pt x="569" y="1843"/>
                  </a:cubicBezTo>
                  <a:lnTo>
                    <a:pt x="415" y="1570"/>
                  </a:lnTo>
                  <a:lnTo>
                    <a:pt x="788" y="1539"/>
                  </a:lnTo>
                  <a:cubicBezTo>
                    <a:pt x="810" y="1539"/>
                    <a:pt x="829" y="1525"/>
                    <a:pt x="842" y="1502"/>
                  </a:cubicBezTo>
                  <a:cubicBezTo>
                    <a:pt x="851" y="1480"/>
                    <a:pt x="851" y="1457"/>
                    <a:pt x="842" y="1434"/>
                  </a:cubicBezTo>
                  <a:lnTo>
                    <a:pt x="756" y="1279"/>
                  </a:lnTo>
                  <a:cubicBezTo>
                    <a:pt x="751" y="1270"/>
                    <a:pt x="747" y="1266"/>
                    <a:pt x="742" y="1257"/>
                  </a:cubicBezTo>
                  <a:cubicBezTo>
                    <a:pt x="733" y="1243"/>
                    <a:pt x="724" y="1229"/>
                    <a:pt x="719" y="1216"/>
                  </a:cubicBezTo>
                  <a:cubicBezTo>
                    <a:pt x="715" y="1211"/>
                    <a:pt x="710" y="1202"/>
                    <a:pt x="710" y="1198"/>
                  </a:cubicBezTo>
                  <a:cubicBezTo>
                    <a:pt x="701" y="1184"/>
                    <a:pt x="701" y="1184"/>
                    <a:pt x="710" y="1175"/>
                  </a:cubicBezTo>
                  <a:cubicBezTo>
                    <a:pt x="728" y="1152"/>
                    <a:pt x="774" y="1143"/>
                    <a:pt x="806" y="1129"/>
                  </a:cubicBezTo>
                  <a:cubicBezTo>
                    <a:pt x="824" y="1125"/>
                    <a:pt x="842" y="1120"/>
                    <a:pt x="851" y="1116"/>
                  </a:cubicBezTo>
                  <a:cubicBezTo>
                    <a:pt x="865" y="1107"/>
                    <a:pt x="879" y="1102"/>
                    <a:pt x="892" y="1098"/>
                  </a:cubicBezTo>
                  <a:cubicBezTo>
                    <a:pt x="924" y="1084"/>
                    <a:pt x="960" y="1070"/>
                    <a:pt x="992" y="1052"/>
                  </a:cubicBezTo>
                  <a:cubicBezTo>
                    <a:pt x="1170" y="952"/>
                    <a:pt x="1106" y="775"/>
                    <a:pt x="1051" y="629"/>
                  </a:cubicBezTo>
                  <a:cubicBezTo>
                    <a:pt x="1188" y="615"/>
                    <a:pt x="1320" y="611"/>
                    <a:pt x="1447" y="606"/>
                  </a:cubicBezTo>
                  <a:cubicBezTo>
                    <a:pt x="1465" y="606"/>
                    <a:pt x="1479" y="602"/>
                    <a:pt x="1488" y="588"/>
                  </a:cubicBezTo>
                  <a:cubicBezTo>
                    <a:pt x="1502" y="570"/>
                    <a:pt x="1506" y="547"/>
                    <a:pt x="1506" y="529"/>
                  </a:cubicBezTo>
                  <a:cubicBezTo>
                    <a:pt x="1488" y="415"/>
                    <a:pt x="1461" y="311"/>
                    <a:pt x="1433" y="206"/>
                  </a:cubicBezTo>
                  <a:close/>
                  <a:moveTo>
                    <a:pt x="1383" y="138"/>
                  </a:moveTo>
                  <a:lnTo>
                    <a:pt x="1392" y="174"/>
                  </a:lnTo>
                  <a:cubicBezTo>
                    <a:pt x="1424" y="288"/>
                    <a:pt x="1452" y="406"/>
                    <a:pt x="1470" y="529"/>
                  </a:cubicBezTo>
                  <a:cubicBezTo>
                    <a:pt x="1474" y="543"/>
                    <a:pt x="1470" y="556"/>
                    <a:pt x="1461" y="565"/>
                  </a:cubicBezTo>
                  <a:cubicBezTo>
                    <a:pt x="1456" y="575"/>
                    <a:pt x="1452" y="579"/>
                    <a:pt x="1442" y="579"/>
                  </a:cubicBezTo>
                  <a:cubicBezTo>
                    <a:pt x="1311" y="579"/>
                    <a:pt x="1170" y="588"/>
                    <a:pt x="1024" y="597"/>
                  </a:cubicBezTo>
                  <a:lnTo>
                    <a:pt x="1006" y="602"/>
                  </a:lnTo>
                  <a:lnTo>
                    <a:pt x="1020" y="638"/>
                  </a:lnTo>
                  <a:cubicBezTo>
                    <a:pt x="1074" y="784"/>
                    <a:pt x="1129" y="938"/>
                    <a:pt x="974" y="1025"/>
                  </a:cubicBezTo>
                  <a:cubicBezTo>
                    <a:pt x="947" y="1043"/>
                    <a:pt x="910" y="1057"/>
                    <a:pt x="879" y="1070"/>
                  </a:cubicBezTo>
                  <a:cubicBezTo>
                    <a:pt x="865" y="1075"/>
                    <a:pt x="851" y="1079"/>
                    <a:pt x="838" y="1084"/>
                  </a:cubicBezTo>
                  <a:cubicBezTo>
                    <a:pt x="829" y="1093"/>
                    <a:pt x="810" y="1093"/>
                    <a:pt x="797" y="1102"/>
                  </a:cubicBezTo>
                  <a:cubicBezTo>
                    <a:pt x="756" y="1116"/>
                    <a:pt x="710" y="1129"/>
                    <a:pt x="688" y="1152"/>
                  </a:cubicBezTo>
                  <a:cubicBezTo>
                    <a:pt x="665" y="1175"/>
                    <a:pt x="669" y="1188"/>
                    <a:pt x="683" y="1211"/>
                  </a:cubicBezTo>
                  <a:cubicBezTo>
                    <a:pt x="683" y="1216"/>
                    <a:pt x="688" y="1220"/>
                    <a:pt x="692" y="1225"/>
                  </a:cubicBezTo>
                  <a:cubicBezTo>
                    <a:pt x="697" y="1243"/>
                    <a:pt x="706" y="1257"/>
                    <a:pt x="715" y="1270"/>
                  </a:cubicBezTo>
                  <a:lnTo>
                    <a:pt x="728" y="1289"/>
                  </a:lnTo>
                  <a:lnTo>
                    <a:pt x="815" y="1448"/>
                  </a:lnTo>
                  <a:cubicBezTo>
                    <a:pt x="819" y="1457"/>
                    <a:pt x="819" y="1475"/>
                    <a:pt x="815" y="1484"/>
                  </a:cubicBezTo>
                  <a:cubicBezTo>
                    <a:pt x="806" y="1498"/>
                    <a:pt x="797" y="1507"/>
                    <a:pt x="783" y="1507"/>
                  </a:cubicBezTo>
                  <a:lnTo>
                    <a:pt x="365" y="1543"/>
                  </a:lnTo>
                  <a:lnTo>
                    <a:pt x="542" y="1857"/>
                  </a:lnTo>
                  <a:cubicBezTo>
                    <a:pt x="551" y="1866"/>
                    <a:pt x="551" y="1880"/>
                    <a:pt x="547" y="1889"/>
                  </a:cubicBezTo>
                  <a:cubicBezTo>
                    <a:pt x="542" y="1902"/>
                    <a:pt x="533" y="1912"/>
                    <a:pt x="524" y="1916"/>
                  </a:cubicBezTo>
                  <a:cubicBezTo>
                    <a:pt x="406" y="1957"/>
                    <a:pt x="287" y="1989"/>
                    <a:pt x="169" y="2007"/>
                  </a:cubicBezTo>
                  <a:lnTo>
                    <a:pt x="142" y="2012"/>
                  </a:lnTo>
                  <a:lnTo>
                    <a:pt x="160" y="2034"/>
                  </a:lnTo>
                  <a:cubicBezTo>
                    <a:pt x="192" y="2071"/>
                    <a:pt x="228" y="2107"/>
                    <a:pt x="274" y="2143"/>
                  </a:cubicBezTo>
                  <a:cubicBezTo>
                    <a:pt x="460" y="2257"/>
                    <a:pt x="642" y="2371"/>
                    <a:pt x="815" y="2485"/>
                  </a:cubicBezTo>
                  <a:cubicBezTo>
                    <a:pt x="838" y="2498"/>
                    <a:pt x="860" y="2512"/>
                    <a:pt x="883" y="2530"/>
                  </a:cubicBezTo>
                  <a:cubicBezTo>
                    <a:pt x="888" y="2530"/>
                    <a:pt x="888" y="2530"/>
                    <a:pt x="892" y="2535"/>
                  </a:cubicBezTo>
                  <a:cubicBezTo>
                    <a:pt x="947" y="2566"/>
                    <a:pt x="997" y="2598"/>
                    <a:pt x="1051" y="2635"/>
                  </a:cubicBezTo>
                  <a:cubicBezTo>
                    <a:pt x="1138" y="2685"/>
                    <a:pt x="1224" y="2744"/>
                    <a:pt x="1311" y="2798"/>
                  </a:cubicBezTo>
                  <a:cubicBezTo>
                    <a:pt x="2202" y="3303"/>
                    <a:pt x="3161" y="3808"/>
                    <a:pt x="4335" y="4395"/>
                  </a:cubicBezTo>
                  <a:cubicBezTo>
                    <a:pt x="4789" y="4622"/>
                    <a:pt x="5276" y="4858"/>
                    <a:pt x="5913" y="5168"/>
                  </a:cubicBezTo>
                  <a:cubicBezTo>
                    <a:pt x="6177" y="5290"/>
                    <a:pt x="6436" y="5418"/>
                    <a:pt x="6699" y="5545"/>
                  </a:cubicBezTo>
                  <a:lnTo>
                    <a:pt x="6772" y="5577"/>
                  </a:lnTo>
                  <a:cubicBezTo>
                    <a:pt x="6977" y="5677"/>
                    <a:pt x="7186" y="5782"/>
                    <a:pt x="7409" y="5845"/>
                  </a:cubicBezTo>
                  <a:lnTo>
                    <a:pt x="7436" y="5854"/>
                  </a:lnTo>
                  <a:lnTo>
                    <a:pt x="7436" y="5854"/>
                  </a:lnTo>
                  <a:lnTo>
                    <a:pt x="7423" y="5822"/>
                  </a:lnTo>
                  <a:cubicBezTo>
                    <a:pt x="7368" y="5681"/>
                    <a:pt x="7336" y="5527"/>
                    <a:pt x="7327" y="5368"/>
                  </a:cubicBezTo>
                  <a:cubicBezTo>
                    <a:pt x="7327" y="5340"/>
                    <a:pt x="7345" y="5327"/>
                    <a:pt x="7363" y="5322"/>
                  </a:cubicBezTo>
                  <a:lnTo>
                    <a:pt x="7677" y="5272"/>
                  </a:lnTo>
                  <a:lnTo>
                    <a:pt x="7545" y="4767"/>
                  </a:lnTo>
                  <a:cubicBezTo>
                    <a:pt x="7541" y="4749"/>
                    <a:pt x="7554" y="4722"/>
                    <a:pt x="7568" y="4717"/>
                  </a:cubicBezTo>
                  <a:lnTo>
                    <a:pt x="7932" y="4599"/>
                  </a:lnTo>
                  <a:lnTo>
                    <a:pt x="7795" y="4190"/>
                  </a:lnTo>
                  <a:cubicBezTo>
                    <a:pt x="7786" y="4172"/>
                    <a:pt x="7805" y="4149"/>
                    <a:pt x="7823" y="4140"/>
                  </a:cubicBezTo>
                  <a:lnTo>
                    <a:pt x="8291" y="3922"/>
                  </a:lnTo>
                  <a:lnTo>
                    <a:pt x="8264" y="3908"/>
                  </a:lnTo>
                  <a:cubicBezTo>
                    <a:pt x="7750" y="3631"/>
                    <a:pt x="7236" y="3349"/>
                    <a:pt x="6722" y="3071"/>
                  </a:cubicBezTo>
                  <a:cubicBezTo>
                    <a:pt x="6363" y="2876"/>
                    <a:pt x="5999" y="2680"/>
                    <a:pt x="5640" y="2485"/>
                  </a:cubicBezTo>
                  <a:cubicBezTo>
                    <a:pt x="4376" y="1802"/>
                    <a:pt x="3070" y="1098"/>
                    <a:pt x="1797" y="388"/>
                  </a:cubicBezTo>
                  <a:lnTo>
                    <a:pt x="1802" y="379"/>
                  </a:lnTo>
                  <a:lnTo>
                    <a:pt x="1788" y="370"/>
                  </a:lnTo>
                  <a:cubicBezTo>
                    <a:pt x="1679" y="315"/>
                    <a:pt x="1561" y="252"/>
                    <a:pt x="1415" y="161"/>
                  </a:cubicBezTo>
                  <a:lnTo>
                    <a:pt x="1383" y="138"/>
                  </a:lnTo>
                  <a:close/>
                  <a:moveTo>
                    <a:pt x="1334" y="28"/>
                  </a:moveTo>
                  <a:cubicBezTo>
                    <a:pt x="1337" y="28"/>
                    <a:pt x="1340" y="28"/>
                    <a:pt x="1342" y="29"/>
                  </a:cubicBezTo>
                  <a:cubicBezTo>
                    <a:pt x="1424" y="88"/>
                    <a:pt x="1511" y="138"/>
                    <a:pt x="1593" y="193"/>
                  </a:cubicBezTo>
                  <a:cubicBezTo>
                    <a:pt x="1697" y="256"/>
                    <a:pt x="1806" y="324"/>
                    <a:pt x="1906" y="397"/>
                  </a:cubicBezTo>
                  <a:cubicBezTo>
                    <a:pt x="1911" y="397"/>
                    <a:pt x="1911" y="397"/>
                    <a:pt x="1911" y="402"/>
                  </a:cubicBezTo>
                  <a:lnTo>
                    <a:pt x="1915" y="406"/>
                  </a:lnTo>
                  <a:cubicBezTo>
                    <a:pt x="2147" y="529"/>
                    <a:pt x="2384" y="652"/>
                    <a:pt x="2616" y="775"/>
                  </a:cubicBezTo>
                  <a:cubicBezTo>
                    <a:pt x="4612" y="1843"/>
                    <a:pt x="6577" y="2903"/>
                    <a:pt x="8396" y="3885"/>
                  </a:cubicBezTo>
                  <a:cubicBezTo>
                    <a:pt x="8414" y="3894"/>
                    <a:pt x="8414" y="3908"/>
                    <a:pt x="8414" y="3917"/>
                  </a:cubicBezTo>
                  <a:cubicBezTo>
                    <a:pt x="8414" y="3935"/>
                    <a:pt x="8400" y="3953"/>
                    <a:pt x="8387" y="3958"/>
                  </a:cubicBezTo>
                  <a:lnTo>
                    <a:pt x="7877" y="4199"/>
                  </a:lnTo>
                  <a:lnTo>
                    <a:pt x="8014" y="4613"/>
                  </a:lnTo>
                  <a:cubicBezTo>
                    <a:pt x="8018" y="4622"/>
                    <a:pt x="8018" y="4631"/>
                    <a:pt x="8014" y="4645"/>
                  </a:cubicBezTo>
                  <a:cubicBezTo>
                    <a:pt x="8005" y="4654"/>
                    <a:pt x="8000" y="4663"/>
                    <a:pt x="7991" y="4663"/>
                  </a:cubicBezTo>
                  <a:lnTo>
                    <a:pt x="7627" y="4781"/>
                  </a:lnTo>
                  <a:lnTo>
                    <a:pt x="7764" y="5290"/>
                  </a:lnTo>
                  <a:cubicBezTo>
                    <a:pt x="7768" y="5304"/>
                    <a:pt x="7764" y="5318"/>
                    <a:pt x="7759" y="5322"/>
                  </a:cubicBezTo>
                  <a:cubicBezTo>
                    <a:pt x="7750" y="5331"/>
                    <a:pt x="7741" y="5340"/>
                    <a:pt x="7727" y="5345"/>
                  </a:cubicBezTo>
                  <a:lnTo>
                    <a:pt x="7404" y="5395"/>
                  </a:lnTo>
                  <a:lnTo>
                    <a:pt x="7404" y="5409"/>
                  </a:lnTo>
                  <a:cubicBezTo>
                    <a:pt x="7418" y="5581"/>
                    <a:pt x="7459" y="5741"/>
                    <a:pt x="7532" y="5886"/>
                  </a:cubicBezTo>
                  <a:cubicBezTo>
                    <a:pt x="7541" y="5904"/>
                    <a:pt x="7536" y="5923"/>
                    <a:pt x="7527" y="5936"/>
                  </a:cubicBezTo>
                  <a:cubicBezTo>
                    <a:pt x="7520" y="5944"/>
                    <a:pt x="7512" y="5951"/>
                    <a:pt x="7502" y="5951"/>
                  </a:cubicBezTo>
                  <a:cubicBezTo>
                    <a:pt x="7500" y="5951"/>
                    <a:pt x="7498" y="5951"/>
                    <a:pt x="7495" y="5950"/>
                  </a:cubicBezTo>
                  <a:cubicBezTo>
                    <a:pt x="7218" y="5882"/>
                    <a:pt x="6963" y="5759"/>
                    <a:pt x="6713" y="5636"/>
                  </a:cubicBezTo>
                  <a:cubicBezTo>
                    <a:pt x="6677" y="5622"/>
                    <a:pt x="6645" y="5604"/>
                    <a:pt x="6613" y="5586"/>
                  </a:cubicBezTo>
                  <a:cubicBezTo>
                    <a:pt x="6317" y="5445"/>
                    <a:pt x="6022" y="5304"/>
                    <a:pt x="5726" y="5159"/>
                  </a:cubicBezTo>
                  <a:cubicBezTo>
                    <a:pt x="4212" y="4426"/>
                    <a:pt x="2593" y="3626"/>
                    <a:pt x="1038" y="2730"/>
                  </a:cubicBezTo>
                  <a:cubicBezTo>
                    <a:pt x="983" y="2689"/>
                    <a:pt x="915" y="2644"/>
                    <a:pt x="851" y="2598"/>
                  </a:cubicBezTo>
                  <a:cubicBezTo>
                    <a:pt x="829" y="2585"/>
                    <a:pt x="801" y="2566"/>
                    <a:pt x="778" y="2553"/>
                  </a:cubicBezTo>
                  <a:cubicBezTo>
                    <a:pt x="760" y="2535"/>
                    <a:pt x="738" y="2521"/>
                    <a:pt x="715" y="2503"/>
                  </a:cubicBezTo>
                  <a:lnTo>
                    <a:pt x="656" y="2457"/>
                  </a:lnTo>
                  <a:cubicBezTo>
                    <a:pt x="542" y="2371"/>
                    <a:pt x="433" y="2303"/>
                    <a:pt x="328" y="2244"/>
                  </a:cubicBezTo>
                  <a:cubicBezTo>
                    <a:pt x="324" y="2239"/>
                    <a:pt x="315" y="2234"/>
                    <a:pt x="306" y="2230"/>
                  </a:cubicBezTo>
                  <a:cubicBezTo>
                    <a:pt x="296" y="2225"/>
                    <a:pt x="287" y="2221"/>
                    <a:pt x="278" y="2221"/>
                  </a:cubicBezTo>
                  <a:cubicBezTo>
                    <a:pt x="228" y="2175"/>
                    <a:pt x="183" y="2148"/>
                    <a:pt x="137" y="2121"/>
                  </a:cubicBezTo>
                  <a:cubicBezTo>
                    <a:pt x="105" y="2089"/>
                    <a:pt x="74" y="2053"/>
                    <a:pt x="46" y="2016"/>
                  </a:cubicBezTo>
                  <a:cubicBezTo>
                    <a:pt x="33" y="2002"/>
                    <a:pt x="33" y="1984"/>
                    <a:pt x="37" y="1971"/>
                  </a:cubicBezTo>
                  <a:cubicBezTo>
                    <a:pt x="42" y="1957"/>
                    <a:pt x="55" y="1948"/>
                    <a:pt x="69" y="1943"/>
                  </a:cubicBezTo>
                  <a:cubicBezTo>
                    <a:pt x="192" y="1930"/>
                    <a:pt x="315" y="1902"/>
                    <a:pt x="442" y="1862"/>
                  </a:cubicBezTo>
                  <a:lnTo>
                    <a:pt x="460" y="1857"/>
                  </a:lnTo>
                  <a:lnTo>
                    <a:pt x="269" y="1530"/>
                  </a:lnTo>
                  <a:cubicBezTo>
                    <a:pt x="265" y="1520"/>
                    <a:pt x="265" y="1507"/>
                    <a:pt x="274" y="1493"/>
                  </a:cubicBezTo>
                  <a:cubicBezTo>
                    <a:pt x="278" y="1480"/>
                    <a:pt x="292" y="1470"/>
                    <a:pt x="301" y="1470"/>
                  </a:cubicBezTo>
                  <a:lnTo>
                    <a:pt x="724" y="1434"/>
                  </a:lnTo>
                  <a:lnTo>
                    <a:pt x="706" y="1407"/>
                  </a:lnTo>
                  <a:cubicBezTo>
                    <a:pt x="665" y="1343"/>
                    <a:pt x="619" y="1275"/>
                    <a:pt x="601" y="1211"/>
                  </a:cubicBezTo>
                  <a:cubicBezTo>
                    <a:pt x="587" y="1157"/>
                    <a:pt x="601" y="1120"/>
                    <a:pt x="647" y="1093"/>
                  </a:cubicBezTo>
                  <a:cubicBezTo>
                    <a:pt x="692" y="1066"/>
                    <a:pt x="742" y="1047"/>
                    <a:pt x="792" y="1029"/>
                  </a:cubicBezTo>
                  <a:cubicBezTo>
                    <a:pt x="847" y="1011"/>
                    <a:pt x="901" y="993"/>
                    <a:pt x="951" y="961"/>
                  </a:cubicBezTo>
                  <a:cubicBezTo>
                    <a:pt x="1033" y="907"/>
                    <a:pt x="1015" y="838"/>
                    <a:pt x="992" y="779"/>
                  </a:cubicBezTo>
                  <a:cubicBezTo>
                    <a:pt x="992" y="770"/>
                    <a:pt x="988" y="761"/>
                    <a:pt x="988" y="756"/>
                  </a:cubicBezTo>
                  <a:lnTo>
                    <a:pt x="933" y="579"/>
                  </a:lnTo>
                  <a:cubicBezTo>
                    <a:pt x="929" y="570"/>
                    <a:pt x="933" y="561"/>
                    <a:pt x="938" y="552"/>
                  </a:cubicBezTo>
                  <a:cubicBezTo>
                    <a:pt x="947" y="543"/>
                    <a:pt x="956" y="534"/>
                    <a:pt x="965" y="534"/>
                  </a:cubicBezTo>
                  <a:cubicBezTo>
                    <a:pt x="1101" y="520"/>
                    <a:pt x="1247" y="511"/>
                    <a:pt x="1392" y="511"/>
                  </a:cubicBezTo>
                  <a:lnTo>
                    <a:pt x="1406" y="511"/>
                  </a:lnTo>
                  <a:lnTo>
                    <a:pt x="1406" y="493"/>
                  </a:lnTo>
                  <a:cubicBezTo>
                    <a:pt x="1379" y="352"/>
                    <a:pt x="1342" y="211"/>
                    <a:pt x="1297" y="74"/>
                  </a:cubicBezTo>
                  <a:cubicBezTo>
                    <a:pt x="1292" y="61"/>
                    <a:pt x="1301" y="42"/>
                    <a:pt x="1315" y="33"/>
                  </a:cubicBezTo>
                  <a:cubicBezTo>
                    <a:pt x="1315" y="33"/>
                    <a:pt x="1324" y="28"/>
                    <a:pt x="1334" y="28"/>
                  </a:cubicBezTo>
                  <a:close/>
                  <a:moveTo>
                    <a:pt x="1329" y="1"/>
                  </a:moveTo>
                  <a:cubicBezTo>
                    <a:pt x="1318" y="1"/>
                    <a:pt x="1307" y="5"/>
                    <a:pt x="1297" y="15"/>
                  </a:cubicBezTo>
                  <a:cubicBezTo>
                    <a:pt x="1279" y="29"/>
                    <a:pt x="1261" y="56"/>
                    <a:pt x="1270" y="83"/>
                  </a:cubicBezTo>
                  <a:cubicBezTo>
                    <a:pt x="1315" y="215"/>
                    <a:pt x="1347" y="347"/>
                    <a:pt x="1374" y="484"/>
                  </a:cubicBezTo>
                  <a:cubicBezTo>
                    <a:pt x="1233" y="488"/>
                    <a:pt x="1097" y="493"/>
                    <a:pt x="960" y="506"/>
                  </a:cubicBezTo>
                  <a:cubicBezTo>
                    <a:pt x="942" y="506"/>
                    <a:pt x="929" y="520"/>
                    <a:pt x="915" y="538"/>
                  </a:cubicBezTo>
                  <a:cubicBezTo>
                    <a:pt x="906" y="552"/>
                    <a:pt x="901" y="575"/>
                    <a:pt x="906" y="593"/>
                  </a:cubicBezTo>
                  <a:lnTo>
                    <a:pt x="960" y="766"/>
                  </a:lnTo>
                  <a:lnTo>
                    <a:pt x="965" y="788"/>
                  </a:lnTo>
                  <a:cubicBezTo>
                    <a:pt x="988" y="852"/>
                    <a:pt x="1001" y="893"/>
                    <a:pt x="938" y="938"/>
                  </a:cubicBezTo>
                  <a:cubicBezTo>
                    <a:pt x="888" y="966"/>
                    <a:pt x="838" y="984"/>
                    <a:pt x="783" y="1002"/>
                  </a:cubicBezTo>
                  <a:cubicBezTo>
                    <a:pt x="733" y="1020"/>
                    <a:pt x="678" y="1038"/>
                    <a:pt x="633" y="1070"/>
                  </a:cubicBezTo>
                  <a:cubicBezTo>
                    <a:pt x="578" y="1102"/>
                    <a:pt x="560" y="1157"/>
                    <a:pt x="574" y="1216"/>
                  </a:cubicBezTo>
                  <a:cubicBezTo>
                    <a:pt x="592" y="1284"/>
                    <a:pt x="633" y="1348"/>
                    <a:pt x="674" y="1411"/>
                  </a:cubicBezTo>
                  <a:lnTo>
                    <a:pt x="301" y="1443"/>
                  </a:lnTo>
                  <a:cubicBezTo>
                    <a:pt x="278" y="1443"/>
                    <a:pt x="260" y="1457"/>
                    <a:pt x="246" y="1480"/>
                  </a:cubicBezTo>
                  <a:cubicBezTo>
                    <a:pt x="237" y="1502"/>
                    <a:pt x="237" y="1525"/>
                    <a:pt x="246" y="1548"/>
                  </a:cubicBezTo>
                  <a:lnTo>
                    <a:pt x="415" y="1839"/>
                  </a:lnTo>
                  <a:cubicBezTo>
                    <a:pt x="301" y="1875"/>
                    <a:pt x="183" y="1902"/>
                    <a:pt x="69" y="1921"/>
                  </a:cubicBezTo>
                  <a:cubicBezTo>
                    <a:pt x="42" y="1921"/>
                    <a:pt x="24" y="1939"/>
                    <a:pt x="14" y="1962"/>
                  </a:cubicBezTo>
                  <a:cubicBezTo>
                    <a:pt x="1" y="1984"/>
                    <a:pt x="5" y="2016"/>
                    <a:pt x="24" y="2034"/>
                  </a:cubicBezTo>
                  <a:cubicBezTo>
                    <a:pt x="55" y="2071"/>
                    <a:pt x="83" y="2107"/>
                    <a:pt x="119" y="2143"/>
                  </a:cubicBezTo>
                  <a:lnTo>
                    <a:pt x="124" y="2148"/>
                  </a:lnTo>
                  <a:cubicBezTo>
                    <a:pt x="169" y="2171"/>
                    <a:pt x="215" y="2198"/>
                    <a:pt x="265" y="2244"/>
                  </a:cubicBezTo>
                  <a:lnTo>
                    <a:pt x="269" y="2248"/>
                  </a:lnTo>
                  <a:cubicBezTo>
                    <a:pt x="278" y="2248"/>
                    <a:pt x="287" y="2253"/>
                    <a:pt x="292" y="2257"/>
                  </a:cubicBezTo>
                  <a:cubicBezTo>
                    <a:pt x="301" y="2257"/>
                    <a:pt x="306" y="2262"/>
                    <a:pt x="315" y="2266"/>
                  </a:cubicBezTo>
                  <a:cubicBezTo>
                    <a:pt x="419" y="2325"/>
                    <a:pt x="524" y="2394"/>
                    <a:pt x="638" y="2480"/>
                  </a:cubicBezTo>
                  <a:cubicBezTo>
                    <a:pt x="660" y="2494"/>
                    <a:pt x="678" y="2512"/>
                    <a:pt x="701" y="2525"/>
                  </a:cubicBezTo>
                  <a:cubicBezTo>
                    <a:pt x="719" y="2544"/>
                    <a:pt x="742" y="2557"/>
                    <a:pt x="760" y="2575"/>
                  </a:cubicBezTo>
                  <a:lnTo>
                    <a:pt x="838" y="2626"/>
                  </a:lnTo>
                  <a:cubicBezTo>
                    <a:pt x="901" y="2666"/>
                    <a:pt x="965" y="2712"/>
                    <a:pt x="1024" y="2753"/>
                  </a:cubicBezTo>
                  <a:cubicBezTo>
                    <a:pt x="2579" y="3649"/>
                    <a:pt x="4198" y="4454"/>
                    <a:pt x="5713" y="5186"/>
                  </a:cubicBezTo>
                  <a:cubicBezTo>
                    <a:pt x="6008" y="5331"/>
                    <a:pt x="6304" y="5472"/>
                    <a:pt x="6599" y="5613"/>
                  </a:cubicBezTo>
                  <a:cubicBezTo>
                    <a:pt x="6631" y="5631"/>
                    <a:pt x="6668" y="5645"/>
                    <a:pt x="6699" y="5663"/>
                  </a:cubicBezTo>
                  <a:cubicBezTo>
                    <a:pt x="6950" y="5786"/>
                    <a:pt x="7209" y="5913"/>
                    <a:pt x="7486" y="5977"/>
                  </a:cubicBezTo>
                  <a:cubicBezTo>
                    <a:pt x="7491" y="5982"/>
                    <a:pt x="7495" y="5982"/>
                    <a:pt x="7500" y="5982"/>
                  </a:cubicBezTo>
                  <a:cubicBezTo>
                    <a:pt x="7518" y="5982"/>
                    <a:pt x="7536" y="5973"/>
                    <a:pt x="7545" y="5954"/>
                  </a:cubicBezTo>
                  <a:cubicBezTo>
                    <a:pt x="7564" y="5932"/>
                    <a:pt x="7568" y="5900"/>
                    <a:pt x="7559" y="5877"/>
                  </a:cubicBezTo>
                  <a:cubicBezTo>
                    <a:pt x="7491" y="5736"/>
                    <a:pt x="7450" y="5581"/>
                    <a:pt x="7436" y="5422"/>
                  </a:cubicBezTo>
                  <a:lnTo>
                    <a:pt x="7732" y="5372"/>
                  </a:lnTo>
                  <a:cubicBezTo>
                    <a:pt x="7750" y="5368"/>
                    <a:pt x="7768" y="5359"/>
                    <a:pt x="7782" y="5340"/>
                  </a:cubicBezTo>
                  <a:cubicBezTo>
                    <a:pt x="7791" y="5322"/>
                    <a:pt x="7795" y="5304"/>
                    <a:pt x="7791" y="5286"/>
                  </a:cubicBezTo>
                  <a:lnTo>
                    <a:pt x="7659" y="4799"/>
                  </a:lnTo>
                  <a:lnTo>
                    <a:pt x="8000" y="4690"/>
                  </a:lnTo>
                  <a:cubicBezTo>
                    <a:pt x="8014" y="4686"/>
                    <a:pt x="8032" y="4672"/>
                    <a:pt x="8036" y="4658"/>
                  </a:cubicBezTo>
                  <a:cubicBezTo>
                    <a:pt x="8046" y="4640"/>
                    <a:pt x="8050" y="4622"/>
                    <a:pt x="8046" y="4604"/>
                  </a:cubicBezTo>
                  <a:lnTo>
                    <a:pt x="7914" y="4213"/>
                  </a:lnTo>
                  <a:lnTo>
                    <a:pt x="8400" y="3985"/>
                  </a:lnTo>
                  <a:cubicBezTo>
                    <a:pt x="8423" y="3976"/>
                    <a:pt x="8441" y="3949"/>
                    <a:pt x="8441" y="3917"/>
                  </a:cubicBezTo>
                  <a:cubicBezTo>
                    <a:pt x="8446" y="3894"/>
                    <a:pt x="8432" y="3872"/>
                    <a:pt x="8409" y="3862"/>
                  </a:cubicBezTo>
                  <a:cubicBezTo>
                    <a:pt x="6590" y="2876"/>
                    <a:pt x="4630" y="1821"/>
                    <a:pt x="2629" y="752"/>
                  </a:cubicBezTo>
                  <a:cubicBezTo>
                    <a:pt x="2397" y="629"/>
                    <a:pt x="2166" y="506"/>
                    <a:pt x="1934" y="384"/>
                  </a:cubicBezTo>
                  <a:cubicBezTo>
                    <a:pt x="1929" y="379"/>
                    <a:pt x="1929" y="374"/>
                    <a:pt x="1924" y="374"/>
                  </a:cubicBezTo>
                  <a:cubicBezTo>
                    <a:pt x="1820" y="302"/>
                    <a:pt x="1711" y="233"/>
                    <a:pt x="1606" y="170"/>
                  </a:cubicBezTo>
                  <a:cubicBezTo>
                    <a:pt x="1524" y="115"/>
                    <a:pt x="1438" y="65"/>
                    <a:pt x="1356" y="11"/>
                  </a:cubicBezTo>
                  <a:cubicBezTo>
                    <a:pt x="1348" y="4"/>
                    <a:pt x="1338" y="1"/>
                    <a:pt x="13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" name="Google Shape;27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grpSp>
        <p:nvGrpSpPr>
          <p:cNvPr id="28" name="Google Shape;28;p2"/>
          <p:cNvGrpSpPr/>
          <p:nvPr/>
        </p:nvGrpSpPr>
        <p:grpSpPr>
          <a:xfrm rot="1633944">
            <a:off x="5823449" y="3416459"/>
            <a:ext cx="865442" cy="804195"/>
            <a:chOff x="5286775" y="2737300"/>
            <a:chExt cx="91550" cy="85075"/>
          </a:xfrm>
        </p:grpSpPr>
        <p:sp>
          <p:nvSpPr>
            <p:cNvPr id="29" name="Google Shape;29;p2"/>
            <p:cNvSpPr/>
            <p:nvPr/>
          </p:nvSpPr>
          <p:spPr>
            <a:xfrm>
              <a:off x="5312575" y="2765250"/>
              <a:ext cx="3550" cy="7050"/>
            </a:xfrm>
            <a:custGeom>
              <a:avLst/>
              <a:gdLst/>
              <a:ahLst/>
              <a:cxnLst/>
              <a:rect l="l" t="t" r="r" b="b"/>
              <a:pathLst>
                <a:path w="142" h="282" extrusionOk="0">
                  <a:moveTo>
                    <a:pt x="61" y="1"/>
                  </a:moveTo>
                  <a:cubicBezTo>
                    <a:pt x="57" y="1"/>
                    <a:pt x="54" y="1"/>
                    <a:pt x="51" y="1"/>
                  </a:cubicBezTo>
                  <a:cubicBezTo>
                    <a:pt x="14" y="15"/>
                    <a:pt x="1" y="47"/>
                    <a:pt x="5" y="83"/>
                  </a:cubicBezTo>
                  <a:cubicBezTo>
                    <a:pt x="14" y="129"/>
                    <a:pt x="14" y="174"/>
                    <a:pt x="14" y="220"/>
                  </a:cubicBezTo>
                  <a:cubicBezTo>
                    <a:pt x="12" y="261"/>
                    <a:pt x="43" y="281"/>
                    <a:pt x="75" y="281"/>
                  </a:cubicBezTo>
                  <a:cubicBezTo>
                    <a:pt x="106" y="281"/>
                    <a:pt x="139" y="261"/>
                    <a:pt x="142" y="220"/>
                  </a:cubicBezTo>
                  <a:cubicBezTo>
                    <a:pt x="142" y="161"/>
                    <a:pt x="137" y="106"/>
                    <a:pt x="128" y="47"/>
                  </a:cubicBezTo>
                  <a:cubicBezTo>
                    <a:pt x="124" y="18"/>
                    <a:pt x="91" y="1"/>
                    <a:pt x="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5345900" y="2765000"/>
              <a:ext cx="3550" cy="7350"/>
            </a:xfrm>
            <a:custGeom>
              <a:avLst/>
              <a:gdLst/>
              <a:ahLst/>
              <a:cxnLst/>
              <a:rect l="l" t="t" r="r" b="b"/>
              <a:pathLst>
                <a:path w="142" h="294" extrusionOk="0">
                  <a:moveTo>
                    <a:pt x="65" y="0"/>
                  </a:moveTo>
                  <a:cubicBezTo>
                    <a:pt x="60" y="0"/>
                    <a:pt x="55" y="1"/>
                    <a:pt x="50" y="2"/>
                  </a:cubicBezTo>
                  <a:cubicBezTo>
                    <a:pt x="14" y="16"/>
                    <a:pt x="0" y="48"/>
                    <a:pt x="5" y="84"/>
                  </a:cubicBezTo>
                  <a:cubicBezTo>
                    <a:pt x="14" y="130"/>
                    <a:pt x="14" y="180"/>
                    <a:pt x="9" y="230"/>
                  </a:cubicBezTo>
                  <a:cubicBezTo>
                    <a:pt x="9" y="262"/>
                    <a:pt x="41" y="293"/>
                    <a:pt x="73" y="293"/>
                  </a:cubicBezTo>
                  <a:cubicBezTo>
                    <a:pt x="109" y="293"/>
                    <a:pt x="137" y="262"/>
                    <a:pt x="137" y="230"/>
                  </a:cubicBezTo>
                  <a:cubicBezTo>
                    <a:pt x="141" y="171"/>
                    <a:pt x="137" y="111"/>
                    <a:pt x="127" y="48"/>
                  </a:cubicBezTo>
                  <a:cubicBezTo>
                    <a:pt x="124" y="21"/>
                    <a:pt x="94" y="0"/>
                    <a:pt x="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5312575" y="2765250"/>
              <a:ext cx="3550" cy="7050"/>
            </a:xfrm>
            <a:custGeom>
              <a:avLst/>
              <a:gdLst/>
              <a:ahLst/>
              <a:cxnLst/>
              <a:rect l="l" t="t" r="r" b="b"/>
              <a:pathLst>
                <a:path w="142" h="282" extrusionOk="0">
                  <a:moveTo>
                    <a:pt x="61" y="1"/>
                  </a:moveTo>
                  <a:cubicBezTo>
                    <a:pt x="57" y="1"/>
                    <a:pt x="54" y="1"/>
                    <a:pt x="51" y="1"/>
                  </a:cubicBezTo>
                  <a:cubicBezTo>
                    <a:pt x="14" y="15"/>
                    <a:pt x="1" y="47"/>
                    <a:pt x="5" y="83"/>
                  </a:cubicBezTo>
                  <a:cubicBezTo>
                    <a:pt x="14" y="129"/>
                    <a:pt x="14" y="174"/>
                    <a:pt x="14" y="220"/>
                  </a:cubicBezTo>
                  <a:cubicBezTo>
                    <a:pt x="12" y="261"/>
                    <a:pt x="43" y="281"/>
                    <a:pt x="75" y="281"/>
                  </a:cubicBezTo>
                  <a:cubicBezTo>
                    <a:pt x="106" y="281"/>
                    <a:pt x="139" y="261"/>
                    <a:pt x="142" y="220"/>
                  </a:cubicBezTo>
                  <a:cubicBezTo>
                    <a:pt x="142" y="161"/>
                    <a:pt x="137" y="106"/>
                    <a:pt x="128" y="47"/>
                  </a:cubicBezTo>
                  <a:cubicBezTo>
                    <a:pt x="124" y="18"/>
                    <a:pt x="91" y="1"/>
                    <a:pt x="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5345900" y="2765000"/>
              <a:ext cx="3550" cy="7350"/>
            </a:xfrm>
            <a:custGeom>
              <a:avLst/>
              <a:gdLst/>
              <a:ahLst/>
              <a:cxnLst/>
              <a:rect l="l" t="t" r="r" b="b"/>
              <a:pathLst>
                <a:path w="142" h="294" extrusionOk="0">
                  <a:moveTo>
                    <a:pt x="65" y="0"/>
                  </a:moveTo>
                  <a:cubicBezTo>
                    <a:pt x="60" y="0"/>
                    <a:pt x="55" y="1"/>
                    <a:pt x="50" y="2"/>
                  </a:cubicBezTo>
                  <a:cubicBezTo>
                    <a:pt x="14" y="16"/>
                    <a:pt x="0" y="48"/>
                    <a:pt x="5" y="84"/>
                  </a:cubicBezTo>
                  <a:cubicBezTo>
                    <a:pt x="14" y="130"/>
                    <a:pt x="14" y="180"/>
                    <a:pt x="9" y="230"/>
                  </a:cubicBezTo>
                  <a:cubicBezTo>
                    <a:pt x="9" y="262"/>
                    <a:pt x="41" y="293"/>
                    <a:pt x="73" y="293"/>
                  </a:cubicBezTo>
                  <a:cubicBezTo>
                    <a:pt x="109" y="293"/>
                    <a:pt x="137" y="262"/>
                    <a:pt x="137" y="230"/>
                  </a:cubicBezTo>
                  <a:cubicBezTo>
                    <a:pt x="141" y="171"/>
                    <a:pt x="137" y="111"/>
                    <a:pt x="127" y="48"/>
                  </a:cubicBezTo>
                  <a:cubicBezTo>
                    <a:pt x="124" y="21"/>
                    <a:pt x="94" y="0"/>
                    <a:pt x="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5312575" y="2765250"/>
              <a:ext cx="3550" cy="7050"/>
            </a:xfrm>
            <a:custGeom>
              <a:avLst/>
              <a:gdLst/>
              <a:ahLst/>
              <a:cxnLst/>
              <a:rect l="l" t="t" r="r" b="b"/>
              <a:pathLst>
                <a:path w="142" h="282" extrusionOk="0">
                  <a:moveTo>
                    <a:pt x="61" y="1"/>
                  </a:moveTo>
                  <a:cubicBezTo>
                    <a:pt x="57" y="1"/>
                    <a:pt x="54" y="1"/>
                    <a:pt x="51" y="1"/>
                  </a:cubicBezTo>
                  <a:cubicBezTo>
                    <a:pt x="14" y="15"/>
                    <a:pt x="1" y="47"/>
                    <a:pt x="5" y="83"/>
                  </a:cubicBezTo>
                  <a:cubicBezTo>
                    <a:pt x="14" y="129"/>
                    <a:pt x="14" y="174"/>
                    <a:pt x="14" y="220"/>
                  </a:cubicBezTo>
                  <a:cubicBezTo>
                    <a:pt x="12" y="261"/>
                    <a:pt x="43" y="281"/>
                    <a:pt x="75" y="281"/>
                  </a:cubicBezTo>
                  <a:cubicBezTo>
                    <a:pt x="106" y="281"/>
                    <a:pt x="139" y="261"/>
                    <a:pt x="142" y="220"/>
                  </a:cubicBezTo>
                  <a:cubicBezTo>
                    <a:pt x="142" y="161"/>
                    <a:pt x="137" y="106"/>
                    <a:pt x="128" y="47"/>
                  </a:cubicBezTo>
                  <a:cubicBezTo>
                    <a:pt x="124" y="18"/>
                    <a:pt x="91" y="1"/>
                    <a:pt x="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5345900" y="2765000"/>
              <a:ext cx="3550" cy="7350"/>
            </a:xfrm>
            <a:custGeom>
              <a:avLst/>
              <a:gdLst/>
              <a:ahLst/>
              <a:cxnLst/>
              <a:rect l="l" t="t" r="r" b="b"/>
              <a:pathLst>
                <a:path w="142" h="294" extrusionOk="0">
                  <a:moveTo>
                    <a:pt x="65" y="0"/>
                  </a:moveTo>
                  <a:cubicBezTo>
                    <a:pt x="60" y="0"/>
                    <a:pt x="55" y="1"/>
                    <a:pt x="50" y="2"/>
                  </a:cubicBezTo>
                  <a:cubicBezTo>
                    <a:pt x="14" y="16"/>
                    <a:pt x="0" y="48"/>
                    <a:pt x="5" y="84"/>
                  </a:cubicBezTo>
                  <a:cubicBezTo>
                    <a:pt x="14" y="130"/>
                    <a:pt x="14" y="180"/>
                    <a:pt x="9" y="230"/>
                  </a:cubicBezTo>
                  <a:cubicBezTo>
                    <a:pt x="9" y="262"/>
                    <a:pt x="41" y="293"/>
                    <a:pt x="73" y="293"/>
                  </a:cubicBezTo>
                  <a:cubicBezTo>
                    <a:pt x="109" y="293"/>
                    <a:pt x="137" y="262"/>
                    <a:pt x="137" y="230"/>
                  </a:cubicBezTo>
                  <a:cubicBezTo>
                    <a:pt x="141" y="171"/>
                    <a:pt x="137" y="111"/>
                    <a:pt x="127" y="48"/>
                  </a:cubicBezTo>
                  <a:cubicBezTo>
                    <a:pt x="124" y="21"/>
                    <a:pt x="94" y="0"/>
                    <a:pt x="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5288600" y="2738975"/>
              <a:ext cx="86200" cy="81700"/>
            </a:xfrm>
            <a:custGeom>
              <a:avLst/>
              <a:gdLst/>
              <a:ahLst/>
              <a:cxnLst/>
              <a:rect l="l" t="t" r="r" b="b"/>
              <a:pathLst>
                <a:path w="3448" h="3268" extrusionOk="0">
                  <a:moveTo>
                    <a:pt x="1683" y="1"/>
                  </a:moveTo>
                  <a:cubicBezTo>
                    <a:pt x="1135" y="1"/>
                    <a:pt x="782" y="257"/>
                    <a:pt x="782" y="257"/>
                  </a:cubicBezTo>
                  <a:cubicBezTo>
                    <a:pt x="660" y="329"/>
                    <a:pt x="455" y="566"/>
                    <a:pt x="278" y="793"/>
                  </a:cubicBezTo>
                  <a:cubicBezTo>
                    <a:pt x="96" y="1025"/>
                    <a:pt x="14" y="1462"/>
                    <a:pt x="9" y="1735"/>
                  </a:cubicBezTo>
                  <a:cubicBezTo>
                    <a:pt x="0" y="2012"/>
                    <a:pt x="182" y="2371"/>
                    <a:pt x="496" y="2780"/>
                  </a:cubicBezTo>
                  <a:cubicBezTo>
                    <a:pt x="810" y="3190"/>
                    <a:pt x="1233" y="3244"/>
                    <a:pt x="1942" y="3267"/>
                  </a:cubicBezTo>
                  <a:cubicBezTo>
                    <a:pt x="1950" y="3267"/>
                    <a:pt x="1958" y="3267"/>
                    <a:pt x="1966" y="3267"/>
                  </a:cubicBezTo>
                  <a:cubicBezTo>
                    <a:pt x="2661" y="3267"/>
                    <a:pt x="3090" y="2501"/>
                    <a:pt x="3247" y="2312"/>
                  </a:cubicBezTo>
                  <a:cubicBezTo>
                    <a:pt x="3406" y="2121"/>
                    <a:pt x="3447" y="1512"/>
                    <a:pt x="3402" y="1353"/>
                  </a:cubicBezTo>
                  <a:cubicBezTo>
                    <a:pt x="3356" y="1193"/>
                    <a:pt x="3183" y="770"/>
                    <a:pt x="2997" y="598"/>
                  </a:cubicBezTo>
                  <a:cubicBezTo>
                    <a:pt x="2811" y="425"/>
                    <a:pt x="2451" y="56"/>
                    <a:pt x="1824" y="6"/>
                  </a:cubicBezTo>
                  <a:cubicBezTo>
                    <a:pt x="1775" y="3"/>
                    <a:pt x="1728" y="1"/>
                    <a:pt x="168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5312575" y="2765250"/>
              <a:ext cx="3550" cy="7050"/>
            </a:xfrm>
            <a:custGeom>
              <a:avLst/>
              <a:gdLst/>
              <a:ahLst/>
              <a:cxnLst/>
              <a:rect l="l" t="t" r="r" b="b"/>
              <a:pathLst>
                <a:path w="142" h="282" extrusionOk="0">
                  <a:moveTo>
                    <a:pt x="61" y="1"/>
                  </a:moveTo>
                  <a:cubicBezTo>
                    <a:pt x="57" y="1"/>
                    <a:pt x="54" y="1"/>
                    <a:pt x="51" y="1"/>
                  </a:cubicBezTo>
                  <a:cubicBezTo>
                    <a:pt x="14" y="15"/>
                    <a:pt x="1" y="47"/>
                    <a:pt x="5" y="83"/>
                  </a:cubicBezTo>
                  <a:cubicBezTo>
                    <a:pt x="14" y="129"/>
                    <a:pt x="14" y="174"/>
                    <a:pt x="14" y="220"/>
                  </a:cubicBezTo>
                  <a:cubicBezTo>
                    <a:pt x="12" y="261"/>
                    <a:pt x="43" y="281"/>
                    <a:pt x="75" y="281"/>
                  </a:cubicBezTo>
                  <a:cubicBezTo>
                    <a:pt x="106" y="281"/>
                    <a:pt x="139" y="261"/>
                    <a:pt x="142" y="220"/>
                  </a:cubicBezTo>
                  <a:cubicBezTo>
                    <a:pt x="142" y="161"/>
                    <a:pt x="137" y="106"/>
                    <a:pt x="128" y="47"/>
                  </a:cubicBezTo>
                  <a:cubicBezTo>
                    <a:pt x="124" y="18"/>
                    <a:pt x="91" y="1"/>
                    <a:pt x="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5345900" y="2765000"/>
              <a:ext cx="3550" cy="7350"/>
            </a:xfrm>
            <a:custGeom>
              <a:avLst/>
              <a:gdLst/>
              <a:ahLst/>
              <a:cxnLst/>
              <a:rect l="l" t="t" r="r" b="b"/>
              <a:pathLst>
                <a:path w="142" h="294" extrusionOk="0">
                  <a:moveTo>
                    <a:pt x="65" y="0"/>
                  </a:moveTo>
                  <a:cubicBezTo>
                    <a:pt x="60" y="0"/>
                    <a:pt x="55" y="1"/>
                    <a:pt x="50" y="2"/>
                  </a:cubicBezTo>
                  <a:cubicBezTo>
                    <a:pt x="14" y="16"/>
                    <a:pt x="0" y="48"/>
                    <a:pt x="5" y="84"/>
                  </a:cubicBezTo>
                  <a:cubicBezTo>
                    <a:pt x="14" y="130"/>
                    <a:pt x="14" y="180"/>
                    <a:pt x="9" y="230"/>
                  </a:cubicBezTo>
                  <a:cubicBezTo>
                    <a:pt x="9" y="262"/>
                    <a:pt x="41" y="293"/>
                    <a:pt x="73" y="293"/>
                  </a:cubicBezTo>
                  <a:cubicBezTo>
                    <a:pt x="109" y="293"/>
                    <a:pt x="137" y="262"/>
                    <a:pt x="137" y="230"/>
                  </a:cubicBezTo>
                  <a:cubicBezTo>
                    <a:pt x="141" y="171"/>
                    <a:pt x="137" y="111"/>
                    <a:pt x="127" y="48"/>
                  </a:cubicBezTo>
                  <a:cubicBezTo>
                    <a:pt x="124" y="21"/>
                    <a:pt x="94" y="0"/>
                    <a:pt x="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5304475" y="2782950"/>
              <a:ext cx="54125" cy="20025"/>
            </a:xfrm>
            <a:custGeom>
              <a:avLst/>
              <a:gdLst/>
              <a:ahLst/>
              <a:cxnLst/>
              <a:rect l="l" t="t" r="r" b="b"/>
              <a:pathLst>
                <a:path w="2165" h="801" extrusionOk="0">
                  <a:moveTo>
                    <a:pt x="2086" y="1"/>
                  </a:moveTo>
                  <a:cubicBezTo>
                    <a:pt x="2061" y="1"/>
                    <a:pt x="2036" y="14"/>
                    <a:pt x="2026" y="44"/>
                  </a:cubicBezTo>
                  <a:cubicBezTo>
                    <a:pt x="1875" y="408"/>
                    <a:pt x="1507" y="658"/>
                    <a:pt x="1116" y="671"/>
                  </a:cubicBezTo>
                  <a:cubicBezTo>
                    <a:pt x="1108" y="672"/>
                    <a:pt x="1101" y="672"/>
                    <a:pt x="1093" y="672"/>
                  </a:cubicBezTo>
                  <a:cubicBezTo>
                    <a:pt x="702" y="672"/>
                    <a:pt x="339" y="442"/>
                    <a:pt x="143" y="112"/>
                  </a:cubicBezTo>
                  <a:cubicBezTo>
                    <a:pt x="129" y="89"/>
                    <a:pt x="108" y="80"/>
                    <a:pt x="88" y="80"/>
                  </a:cubicBezTo>
                  <a:cubicBezTo>
                    <a:pt x="44" y="80"/>
                    <a:pt x="1" y="126"/>
                    <a:pt x="29" y="176"/>
                  </a:cubicBezTo>
                  <a:cubicBezTo>
                    <a:pt x="250" y="544"/>
                    <a:pt x="657" y="801"/>
                    <a:pt x="1088" y="801"/>
                  </a:cubicBezTo>
                  <a:cubicBezTo>
                    <a:pt x="1109" y="801"/>
                    <a:pt x="1131" y="800"/>
                    <a:pt x="1152" y="799"/>
                  </a:cubicBezTo>
                  <a:cubicBezTo>
                    <a:pt x="1593" y="767"/>
                    <a:pt x="1980" y="485"/>
                    <a:pt x="2148" y="80"/>
                  </a:cubicBezTo>
                  <a:cubicBezTo>
                    <a:pt x="2165" y="33"/>
                    <a:pt x="2126" y="1"/>
                    <a:pt x="20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5286775" y="2737300"/>
              <a:ext cx="91550" cy="85075"/>
            </a:xfrm>
            <a:custGeom>
              <a:avLst/>
              <a:gdLst/>
              <a:ahLst/>
              <a:cxnLst/>
              <a:rect l="l" t="t" r="r" b="b"/>
              <a:pathLst>
                <a:path w="3662" h="3403" extrusionOk="0">
                  <a:moveTo>
                    <a:pt x="1755" y="134"/>
                  </a:moveTo>
                  <a:cubicBezTo>
                    <a:pt x="2179" y="134"/>
                    <a:pt x="2607" y="293"/>
                    <a:pt x="2915" y="578"/>
                  </a:cubicBezTo>
                  <a:cubicBezTo>
                    <a:pt x="3466" y="1078"/>
                    <a:pt x="3566" y="1915"/>
                    <a:pt x="3147" y="2534"/>
                  </a:cubicBezTo>
                  <a:cubicBezTo>
                    <a:pt x="2850" y="2978"/>
                    <a:pt x="2315" y="3264"/>
                    <a:pt x="1780" y="3264"/>
                  </a:cubicBezTo>
                  <a:cubicBezTo>
                    <a:pt x="1619" y="3264"/>
                    <a:pt x="1459" y="3238"/>
                    <a:pt x="1306" y="3184"/>
                  </a:cubicBezTo>
                  <a:cubicBezTo>
                    <a:pt x="1101" y="3111"/>
                    <a:pt x="874" y="2998"/>
                    <a:pt x="683" y="2852"/>
                  </a:cubicBezTo>
                  <a:cubicBezTo>
                    <a:pt x="301" y="2497"/>
                    <a:pt x="110" y="1974"/>
                    <a:pt x="187" y="1460"/>
                  </a:cubicBezTo>
                  <a:cubicBezTo>
                    <a:pt x="191" y="1447"/>
                    <a:pt x="191" y="1438"/>
                    <a:pt x="187" y="1429"/>
                  </a:cubicBezTo>
                  <a:cubicBezTo>
                    <a:pt x="291" y="928"/>
                    <a:pt x="628" y="487"/>
                    <a:pt x="1101" y="274"/>
                  </a:cubicBezTo>
                  <a:cubicBezTo>
                    <a:pt x="1306" y="179"/>
                    <a:pt x="1530" y="134"/>
                    <a:pt x="1755" y="134"/>
                  </a:cubicBezTo>
                  <a:close/>
                  <a:moveTo>
                    <a:pt x="1759" y="0"/>
                  </a:moveTo>
                  <a:cubicBezTo>
                    <a:pt x="1598" y="0"/>
                    <a:pt x="1438" y="21"/>
                    <a:pt x="1283" y="64"/>
                  </a:cubicBezTo>
                  <a:cubicBezTo>
                    <a:pt x="614" y="246"/>
                    <a:pt x="119" y="851"/>
                    <a:pt x="32" y="1529"/>
                  </a:cubicBezTo>
                  <a:cubicBezTo>
                    <a:pt x="37" y="1529"/>
                    <a:pt x="41" y="1524"/>
                    <a:pt x="46" y="1524"/>
                  </a:cubicBezTo>
                  <a:lnTo>
                    <a:pt x="46" y="1524"/>
                  </a:lnTo>
                  <a:cubicBezTo>
                    <a:pt x="0" y="2015"/>
                    <a:pt x="164" y="2497"/>
                    <a:pt x="496" y="2861"/>
                  </a:cubicBezTo>
                  <a:cubicBezTo>
                    <a:pt x="496" y="2861"/>
                    <a:pt x="496" y="2866"/>
                    <a:pt x="492" y="2870"/>
                  </a:cubicBezTo>
                  <a:cubicBezTo>
                    <a:pt x="519" y="2893"/>
                    <a:pt x="546" y="2911"/>
                    <a:pt x="573" y="2934"/>
                  </a:cubicBezTo>
                  <a:cubicBezTo>
                    <a:pt x="578" y="2938"/>
                    <a:pt x="578" y="2943"/>
                    <a:pt x="582" y="2948"/>
                  </a:cubicBezTo>
                  <a:cubicBezTo>
                    <a:pt x="592" y="2952"/>
                    <a:pt x="601" y="2957"/>
                    <a:pt x="610" y="2961"/>
                  </a:cubicBezTo>
                  <a:cubicBezTo>
                    <a:pt x="805" y="3111"/>
                    <a:pt x="1028" y="3229"/>
                    <a:pt x="1242" y="3307"/>
                  </a:cubicBezTo>
                  <a:cubicBezTo>
                    <a:pt x="1416" y="3372"/>
                    <a:pt x="1597" y="3402"/>
                    <a:pt x="1778" y="3402"/>
                  </a:cubicBezTo>
                  <a:cubicBezTo>
                    <a:pt x="2319" y="3402"/>
                    <a:pt x="2859" y="3132"/>
                    <a:pt x="3193" y="2707"/>
                  </a:cubicBezTo>
                  <a:cubicBezTo>
                    <a:pt x="3661" y="2102"/>
                    <a:pt x="3657" y="1229"/>
                    <a:pt x="3166" y="642"/>
                  </a:cubicBezTo>
                  <a:cubicBezTo>
                    <a:pt x="2820" y="230"/>
                    <a:pt x="2289" y="0"/>
                    <a:pt x="17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" name="Google Shape;40;p2"/>
          <p:cNvGrpSpPr/>
          <p:nvPr/>
        </p:nvGrpSpPr>
        <p:grpSpPr>
          <a:xfrm>
            <a:off x="7329109" y="3692924"/>
            <a:ext cx="1494828" cy="964998"/>
            <a:chOff x="7329109" y="3692924"/>
            <a:chExt cx="1494828" cy="964998"/>
          </a:xfrm>
        </p:grpSpPr>
        <p:sp>
          <p:nvSpPr>
            <p:cNvPr id="41" name="Google Shape;41;p2"/>
            <p:cNvSpPr/>
            <p:nvPr/>
          </p:nvSpPr>
          <p:spPr>
            <a:xfrm rot="-438649">
              <a:off x="7404252" y="3780486"/>
              <a:ext cx="1358159" cy="766659"/>
            </a:xfrm>
            <a:custGeom>
              <a:avLst/>
              <a:gdLst/>
              <a:ahLst/>
              <a:cxnLst/>
              <a:rect l="l" t="t" r="r" b="b"/>
              <a:pathLst>
                <a:path w="7591" h="4285" extrusionOk="0">
                  <a:moveTo>
                    <a:pt x="5303" y="1"/>
                  </a:moveTo>
                  <a:lnTo>
                    <a:pt x="4957" y="46"/>
                  </a:lnTo>
                  <a:cubicBezTo>
                    <a:pt x="4957" y="46"/>
                    <a:pt x="3593" y="142"/>
                    <a:pt x="3361" y="183"/>
                  </a:cubicBezTo>
                  <a:cubicBezTo>
                    <a:pt x="3134" y="224"/>
                    <a:pt x="0" y="287"/>
                    <a:pt x="0" y="287"/>
                  </a:cubicBezTo>
                  <a:cubicBezTo>
                    <a:pt x="0" y="287"/>
                    <a:pt x="0" y="647"/>
                    <a:pt x="19" y="733"/>
                  </a:cubicBezTo>
                  <a:cubicBezTo>
                    <a:pt x="32" y="819"/>
                    <a:pt x="37" y="1747"/>
                    <a:pt x="50" y="1879"/>
                  </a:cubicBezTo>
                  <a:cubicBezTo>
                    <a:pt x="69" y="2011"/>
                    <a:pt x="219" y="4285"/>
                    <a:pt x="219" y="4285"/>
                  </a:cubicBezTo>
                  <a:cubicBezTo>
                    <a:pt x="219" y="4285"/>
                    <a:pt x="1069" y="4280"/>
                    <a:pt x="1474" y="4248"/>
                  </a:cubicBezTo>
                  <a:cubicBezTo>
                    <a:pt x="1874" y="4212"/>
                    <a:pt x="5476" y="4057"/>
                    <a:pt x="5476" y="4057"/>
                  </a:cubicBezTo>
                  <a:cubicBezTo>
                    <a:pt x="5476" y="4057"/>
                    <a:pt x="6244" y="3262"/>
                    <a:pt x="6381" y="3171"/>
                  </a:cubicBezTo>
                  <a:cubicBezTo>
                    <a:pt x="6517" y="3080"/>
                    <a:pt x="7590" y="1702"/>
                    <a:pt x="7590" y="1702"/>
                  </a:cubicBezTo>
                  <a:cubicBezTo>
                    <a:pt x="7590" y="1702"/>
                    <a:pt x="7245" y="1429"/>
                    <a:pt x="7117" y="1324"/>
                  </a:cubicBezTo>
                  <a:cubicBezTo>
                    <a:pt x="6985" y="1215"/>
                    <a:pt x="5303" y="1"/>
                    <a:pt x="53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 rot="-438649">
              <a:off x="7411574" y="3895092"/>
              <a:ext cx="271059" cy="721036"/>
            </a:xfrm>
            <a:custGeom>
              <a:avLst/>
              <a:gdLst/>
              <a:ahLst/>
              <a:cxnLst/>
              <a:rect l="l" t="t" r="r" b="b"/>
              <a:pathLst>
                <a:path w="1515" h="4030" extrusionOk="0">
                  <a:moveTo>
                    <a:pt x="1242" y="1"/>
                  </a:moveTo>
                  <a:cubicBezTo>
                    <a:pt x="569" y="19"/>
                    <a:pt x="0" y="32"/>
                    <a:pt x="0" y="32"/>
                  </a:cubicBezTo>
                  <a:cubicBezTo>
                    <a:pt x="0" y="32"/>
                    <a:pt x="5" y="392"/>
                    <a:pt x="19" y="478"/>
                  </a:cubicBezTo>
                  <a:cubicBezTo>
                    <a:pt x="32" y="564"/>
                    <a:pt x="37" y="1492"/>
                    <a:pt x="50" y="1624"/>
                  </a:cubicBezTo>
                  <a:cubicBezTo>
                    <a:pt x="69" y="1751"/>
                    <a:pt x="219" y="4030"/>
                    <a:pt x="219" y="4030"/>
                  </a:cubicBezTo>
                  <a:cubicBezTo>
                    <a:pt x="219" y="4030"/>
                    <a:pt x="1069" y="4025"/>
                    <a:pt x="1474" y="3993"/>
                  </a:cubicBezTo>
                  <a:cubicBezTo>
                    <a:pt x="1483" y="3993"/>
                    <a:pt x="1497" y="3989"/>
                    <a:pt x="1515" y="3989"/>
                  </a:cubicBezTo>
                  <a:cubicBezTo>
                    <a:pt x="1465" y="3038"/>
                    <a:pt x="1328" y="1133"/>
                    <a:pt x="12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 rot="-438649">
              <a:off x="7373827" y="3779121"/>
              <a:ext cx="1405393" cy="792602"/>
            </a:xfrm>
            <a:custGeom>
              <a:avLst/>
              <a:gdLst/>
              <a:ahLst/>
              <a:cxnLst/>
              <a:rect l="l" t="t" r="r" b="b"/>
              <a:pathLst>
                <a:path w="7855" h="4430" extrusionOk="0">
                  <a:moveTo>
                    <a:pt x="5481" y="150"/>
                  </a:moveTo>
                  <a:cubicBezTo>
                    <a:pt x="6199" y="691"/>
                    <a:pt x="6922" y="1233"/>
                    <a:pt x="7641" y="1769"/>
                  </a:cubicBezTo>
                  <a:cubicBezTo>
                    <a:pt x="7036" y="2561"/>
                    <a:pt x="6368" y="3306"/>
                    <a:pt x="5640" y="3998"/>
                  </a:cubicBezTo>
                  <a:cubicBezTo>
                    <a:pt x="4762" y="4079"/>
                    <a:pt x="3885" y="4143"/>
                    <a:pt x="3007" y="4179"/>
                  </a:cubicBezTo>
                  <a:cubicBezTo>
                    <a:pt x="2161" y="4216"/>
                    <a:pt x="1315" y="4202"/>
                    <a:pt x="474" y="4257"/>
                  </a:cubicBezTo>
                  <a:cubicBezTo>
                    <a:pt x="401" y="2970"/>
                    <a:pt x="319" y="1678"/>
                    <a:pt x="228" y="391"/>
                  </a:cubicBezTo>
                  <a:lnTo>
                    <a:pt x="5435" y="164"/>
                  </a:lnTo>
                  <a:cubicBezTo>
                    <a:pt x="5454" y="164"/>
                    <a:pt x="5472" y="159"/>
                    <a:pt x="5481" y="150"/>
                  </a:cubicBezTo>
                  <a:close/>
                  <a:moveTo>
                    <a:pt x="5431" y="0"/>
                  </a:moveTo>
                  <a:lnTo>
                    <a:pt x="106" y="228"/>
                  </a:lnTo>
                  <a:cubicBezTo>
                    <a:pt x="15" y="232"/>
                    <a:pt x="1" y="337"/>
                    <a:pt x="56" y="378"/>
                  </a:cubicBezTo>
                  <a:cubicBezTo>
                    <a:pt x="147" y="1701"/>
                    <a:pt x="233" y="3024"/>
                    <a:pt x="306" y="4348"/>
                  </a:cubicBezTo>
                  <a:cubicBezTo>
                    <a:pt x="310" y="4391"/>
                    <a:pt x="343" y="4430"/>
                    <a:pt x="389" y="4430"/>
                  </a:cubicBezTo>
                  <a:cubicBezTo>
                    <a:pt x="392" y="4430"/>
                    <a:pt x="394" y="4430"/>
                    <a:pt x="397" y="4430"/>
                  </a:cubicBezTo>
                  <a:cubicBezTo>
                    <a:pt x="1265" y="4366"/>
                    <a:pt x="2143" y="4380"/>
                    <a:pt x="3012" y="4343"/>
                  </a:cubicBezTo>
                  <a:cubicBezTo>
                    <a:pt x="3898" y="4307"/>
                    <a:pt x="4785" y="4243"/>
                    <a:pt x="5672" y="4157"/>
                  </a:cubicBezTo>
                  <a:cubicBezTo>
                    <a:pt x="5676" y="4158"/>
                    <a:pt x="5680" y="4158"/>
                    <a:pt x="5684" y="4158"/>
                  </a:cubicBezTo>
                  <a:cubicBezTo>
                    <a:pt x="5702" y="4158"/>
                    <a:pt x="5721" y="4149"/>
                    <a:pt x="5740" y="4134"/>
                  </a:cubicBezTo>
                  <a:cubicBezTo>
                    <a:pt x="6504" y="3411"/>
                    <a:pt x="7204" y="2629"/>
                    <a:pt x="7837" y="1792"/>
                  </a:cubicBezTo>
                  <a:cubicBezTo>
                    <a:pt x="7855" y="1765"/>
                    <a:pt x="7846" y="1715"/>
                    <a:pt x="7818" y="1696"/>
                  </a:cubicBezTo>
                  <a:cubicBezTo>
                    <a:pt x="7077" y="1137"/>
                    <a:pt x="6331" y="578"/>
                    <a:pt x="5585" y="18"/>
                  </a:cubicBezTo>
                  <a:cubicBezTo>
                    <a:pt x="5569" y="6"/>
                    <a:pt x="5549" y="1"/>
                    <a:pt x="5531" y="1"/>
                  </a:cubicBezTo>
                  <a:cubicBezTo>
                    <a:pt x="5514" y="1"/>
                    <a:pt x="5498" y="5"/>
                    <a:pt x="5485" y="14"/>
                  </a:cubicBezTo>
                  <a:cubicBezTo>
                    <a:pt x="5472" y="5"/>
                    <a:pt x="5454" y="0"/>
                    <a:pt x="54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11">
    <p:spTree>
      <p:nvGrpSpPr>
        <p:cNvPr id="1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0" name="Google Shape;720;p17"/>
          <p:cNvGrpSpPr/>
          <p:nvPr/>
        </p:nvGrpSpPr>
        <p:grpSpPr>
          <a:xfrm>
            <a:off x="1877352" y="507945"/>
            <a:ext cx="5295422" cy="4018553"/>
            <a:chOff x="1616925" y="1378425"/>
            <a:chExt cx="5171311" cy="3816290"/>
          </a:xfrm>
        </p:grpSpPr>
        <p:sp>
          <p:nvSpPr>
            <p:cNvPr id="721" name="Google Shape;721;p17"/>
            <p:cNvSpPr/>
            <p:nvPr/>
          </p:nvSpPr>
          <p:spPr>
            <a:xfrm>
              <a:off x="1643184" y="1681769"/>
              <a:ext cx="5120161" cy="3489422"/>
            </a:xfrm>
            <a:custGeom>
              <a:avLst/>
              <a:gdLst/>
              <a:ahLst/>
              <a:cxnLst/>
              <a:rect l="l" t="t" r="r" b="b"/>
              <a:pathLst>
                <a:path w="18719" h="12757" extrusionOk="0">
                  <a:moveTo>
                    <a:pt x="27" y="0"/>
                  </a:moveTo>
                  <a:cubicBezTo>
                    <a:pt x="82" y="3861"/>
                    <a:pt x="132" y="7717"/>
                    <a:pt x="182" y="11578"/>
                  </a:cubicBezTo>
                  <a:cubicBezTo>
                    <a:pt x="118" y="11969"/>
                    <a:pt x="59" y="12365"/>
                    <a:pt x="0" y="12756"/>
                  </a:cubicBezTo>
                  <a:cubicBezTo>
                    <a:pt x="6162" y="12611"/>
                    <a:pt x="12429" y="12756"/>
                    <a:pt x="18586" y="12506"/>
                  </a:cubicBezTo>
                  <a:cubicBezTo>
                    <a:pt x="18718" y="8563"/>
                    <a:pt x="18623" y="4275"/>
                    <a:pt x="18527" y="332"/>
                  </a:cubicBezTo>
                  <a:cubicBezTo>
                    <a:pt x="17295" y="430"/>
                    <a:pt x="16059" y="479"/>
                    <a:pt x="14823" y="479"/>
                  </a:cubicBezTo>
                  <a:cubicBezTo>
                    <a:pt x="13587" y="479"/>
                    <a:pt x="12351" y="430"/>
                    <a:pt x="11119" y="332"/>
                  </a:cubicBezTo>
                  <a:cubicBezTo>
                    <a:pt x="10305" y="268"/>
                    <a:pt x="9486" y="182"/>
                    <a:pt x="8672" y="146"/>
                  </a:cubicBezTo>
                  <a:cubicBezTo>
                    <a:pt x="8297" y="129"/>
                    <a:pt x="7921" y="122"/>
                    <a:pt x="7545" y="122"/>
                  </a:cubicBezTo>
                  <a:cubicBezTo>
                    <a:pt x="6065" y="122"/>
                    <a:pt x="4579" y="228"/>
                    <a:pt x="3103" y="228"/>
                  </a:cubicBezTo>
                  <a:cubicBezTo>
                    <a:pt x="2071" y="228"/>
                    <a:pt x="1044" y="176"/>
                    <a:pt x="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17"/>
            <p:cNvSpPr/>
            <p:nvPr/>
          </p:nvSpPr>
          <p:spPr>
            <a:xfrm>
              <a:off x="1616925" y="1657698"/>
              <a:ext cx="5171311" cy="3537016"/>
            </a:xfrm>
            <a:custGeom>
              <a:avLst/>
              <a:gdLst/>
              <a:ahLst/>
              <a:cxnLst/>
              <a:rect l="l" t="t" r="r" b="b"/>
              <a:pathLst>
                <a:path w="18906" h="12931" extrusionOk="0">
                  <a:moveTo>
                    <a:pt x="216" y="193"/>
                  </a:moveTo>
                  <a:lnTo>
                    <a:pt x="216" y="193"/>
                  </a:lnTo>
                  <a:cubicBezTo>
                    <a:pt x="1220" y="353"/>
                    <a:pt x="2229" y="401"/>
                    <a:pt x="3240" y="401"/>
                  </a:cubicBezTo>
                  <a:cubicBezTo>
                    <a:pt x="4561" y="401"/>
                    <a:pt x="5885" y="320"/>
                    <a:pt x="7209" y="302"/>
                  </a:cubicBezTo>
                  <a:cubicBezTo>
                    <a:pt x="7310" y="301"/>
                    <a:pt x="7411" y="300"/>
                    <a:pt x="7512" y="300"/>
                  </a:cubicBezTo>
                  <a:cubicBezTo>
                    <a:pt x="9829" y="300"/>
                    <a:pt x="12130" y="635"/>
                    <a:pt x="14448" y="657"/>
                  </a:cubicBezTo>
                  <a:cubicBezTo>
                    <a:pt x="14598" y="658"/>
                    <a:pt x="14748" y="659"/>
                    <a:pt x="14897" y="659"/>
                  </a:cubicBezTo>
                  <a:cubicBezTo>
                    <a:pt x="16113" y="659"/>
                    <a:pt x="17325" y="610"/>
                    <a:pt x="18534" y="514"/>
                  </a:cubicBezTo>
                  <a:lnTo>
                    <a:pt x="18534" y="514"/>
                  </a:lnTo>
                  <a:cubicBezTo>
                    <a:pt x="18633" y="4510"/>
                    <a:pt x="18721" y="8510"/>
                    <a:pt x="18599" y="12506"/>
                  </a:cubicBezTo>
                  <a:lnTo>
                    <a:pt x="18599" y="12506"/>
                  </a:lnTo>
                  <a:cubicBezTo>
                    <a:pt x="13806" y="12698"/>
                    <a:pt x="9004" y="12653"/>
                    <a:pt x="4203" y="12690"/>
                  </a:cubicBezTo>
                  <a:cubicBezTo>
                    <a:pt x="2868" y="12703"/>
                    <a:pt x="1534" y="12720"/>
                    <a:pt x="200" y="12751"/>
                  </a:cubicBezTo>
                  <a:lnTo>
                    <a:pt x="200" y="12751"/>
                  </a:lnTo>
                  <a:cubicBezTo>
                    <a:pt x="244" y="12456"/>
                    <a:pt x="290" y="12158"/>
                    <a:pt x="334" y="11863"/>
                  </a:cubicBezTo>
                  <a:lnTo>
                    <a:pt x="334" y="11863"/>
                  </a:lnTo>
                  <a:cubicBezTo>
                    <a:pt x="355" y="11849"/>
                    <a:pt x="369" y="11826"/>
                    <a:pt x="369" y="11794"/>
                  </a:cubicBezTo>
                  <a:cubicBezTo>
                    <a:pt x="315" y="7927"/>
                    <a:pt x="265" y="4060"/>
                    <a:pt x="216" y="193"/>
                  </a:cubicBezTo>
                  <a:close/>
                  <a:moveTo>
                    <a:pt x="131" y="0"/>
                  </a:moveTo>
                  <a:cubicBezTo>
                    <a:pt x="79" y="0"/>
                    <a:pt x="33" y="32"/>
                    <a:pt x="37" y="88"/>
                  </a:cubicBezTo>
                  <a:cubicBezTo>
                    <a:pt x="86" y="3945"/>
                    <a:pt x="136" y="7802"/>
                    <a:pt x="185" y="11659"/>
                  </a:cubicBezTo>
                  <a:lnTo>
                    <a:pt x="185" y="11659"/>
                  </a:lnTo>
                  <a:cubicBezTo>
                    <a:pt x="128" y="12045"/>
                    <a:pt x="67" y="12431"/>
                    <a:pt x="10" y="12817"/>
                  </a:cubicBezTo>
                  <a:cubicBezTo>
                    <a:pt x="1" y="12870"/>
                    <a:pt x="30" y="12931"/>
                    <a:pt x="90" y="12931"/>
                  </a:cubicBezTo>
                  <a:cubicBezTo>
                    <a:pt x="92" y="12931"/>
                    <a:pt x="94" y="12931"/>
                    <a:pt x="96" y="12931"/>
                  </a:cubicBezTo>
                  <a:cubicBezTo>
                    <a:pt x="4921" y="12817"/>
                    <a:pt x="9751" y="12881"/>
                    <a:pt x="14576" y="12799"/>
                  </a:cubicBezTo>
                  <a:cubicBezTo>
                    <a:pt x="15945" y="12771"/>
                    <a:pt x="17313" y="12735"/>
                    <a:pt x="18682" y="12680"/>
                  </a:cubicBezTo>
                  <a:cubicBezTo>
                    <a:pt x="18732" y="12680"/>
                    <a:pt x="18773" y="12644"/>
                    <a:pt x="18773" y="12594"/>
                  </a:cubicBezTo>
                  <a:cubicBezTo>
                    <a:pt x="18905" y="8538"/>
                    <a:pt x="18810" y="4477"/>
                    <a:pt x="18714" y="420"/>
                  </a:cubicBezTo>
                  <a:cubicBezTo>
                    <a:pt x="18714" y="377"/>
                    <a:pt x="18677" y="329"/>
                    <a:pt x="18629" y="329"/>
                  </a:cubicBezTo>
                  <a:cubicBezTo>
                    <a:pt x="18627" y="329"/>
                    <a:pt x="18625" y="329"/>
                    <a:pt x="18623" y="329"/>
                  </a:cubicBezTo>
                  <a:cubicBezTo>
                    <a:pt x="17376" y="428"/>
                    <a:pt x="16126" y="478"/>
                    <a:pt x="14875" y="478"/>
                  </a:cubicBezTo>
                  <a:cubicBezTo>
                    <a:pt x="13713" y="478"/>
                    <a:pt x="12551" y="435"/>
                    <a:pt x="11392" y="347"/>
                  </a:cubicBezTo>
                  <a:cubicBezTo>
                    <a:pt x="10192" y="256"/>
                    <a:pt x="8991" y="125"/>
                    <a:pt x="7786" y="120"/>
                  </a:cubicBezTo>
                  <a:cubicBezTo>
                    <a:pt x="7746" y="120"/>
                    <a:pt x="7706" y="120"/>
                    <a:pt x="7665" y="120"/>
                  </a:cubicBezTo>
                  <a:cubicBezTo>
                    <a:pt x="6528" y="120"/>
                    <a:pt x="5395" y="180"/>
                    <a:pt x="4257" y="211"/>
                  </a:cubicBezTo>
                  <a:cubicBezTo>
                    <a:pt x="3918" y="220"/>
                    <a:pt x="3579" y="226"/>
                    <a:pt x="3239" y="226"/>
                  </a:cubicBezTo>
                  <a:cubicBezTo>
                    <a:pt x="2205" y="226"/>
                    <a:pt x="1171" y="173"/>
                    <a:pt x="151" y="2"/>
                  </a:cubicBezTo>
                  <a:cubicBezTo>
                    <a:pt x="144" y="1"/>
                    <a:pt x="137" y="0"/>
                    <a:pt x="1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17"/>
            <p:cNvSpPr/>
            <p:nvPr/>
          </p:nvSpPr>
          <p:spPr>
            <a:xfrm>
              <a:off x="2901960" y="1391828"/>
              <a:ext cx="2762901" cy="750840"/>
            </a:xfrm>
            <a:custGeom>
              <a:avLst/>
              <a:gdLst/>
              <a:ahLst/>
              <a:cxnLst/>
              <a:rect l="l" t="t" r="r" b="b"/>
              <a:pathLst>
                <a:path w="10101" h="2745" extrusionOk="0">
                  <a:moveTo>
                    <a:pt x="4266" y="1"/>
                  </a:moveTo>
                  <a:cubicBezTo>
                    <a:pt x="3893" y="1"/>
                    <a:pt x="264" y="55"/>
                    <a:pt x="264" y="55"/>
                  </a:cubicBezTo>
                  <a:lnTo>
                    <a:pt x="601" y="310"/>
                  </a:lnTo>
                  <a:lnTo>
                    <a:pt x="537" y="405"/>
                  </a:lnTo>
                  <a:lnTo>
                    <a:pt x="73" y="683"/>
                  </a:lnTo>
                  <a:cubicBezTo>
                    <a:pt x="73" y="683"/>
                    <a:pt x="514" y="1219"/>
                    <a:pt x="464" y="1242"/>
                  </a:cubicBezTo>
                  <a:cubicBezTo>
                    <a:pt x="414" y="1269"/>
                    <a:pt x="0" y="1656"/>
                    <a:pt x="0" y="1656"/>
                  </a:cubicBezTo>
                  <a:lnTo>
                    <a:pt x="487" y="1970"/>
                  </a:lnTo>
                  <a:lnTo>
                    <a:pt x="164" y="2179"/>
                  </a:lnTo>
                  <a:lnTo>
                    <a:pt x="396" y="2397"/>
                  </a:lnTo>
                  <a:lnTo>
                    <a:pt x="200" y="2743"/>
                  </a:lnTo>
                  <a:cubicBezTo>
                    <a:pt x="200" y="2743"/>
                    <a:pt x="541" y="2703"/>
                    <a:pt x="724" y="2703"/>
                  </a:cubicBezTo>
                  <a:cubicBezTo>
                    <a:pt x="755" y="2703"/>
                    <a:pt x="781" y="2704"/>
                    <a:pt x="801" y="2706"/>
                  </a:cubicBezTo>
                  <a:cubicBezTo>
                    <a:pt x="824" y="2709"/>
                    <a:pt x="890" y="2710"/>
                    <a:pt x="984" y="2710"/>
                  </a:cubicBezTo>
                  <a:cubicBezTo>
                    <a:pt x="1314" y="2710"/>
                    <a:pt x="1994" y="2699"/>
                    <a:pt x="2447" y="2699"/>
                  </a:cubicBezTo>
                  <a:cubicBezTo>
                    <a:pt x="2642" y="2699"/>
                    <a:pt x="2795" y="2701"/>
                    <a:pt x="2861" y="2706"/>
                  </a:cubicBezTo>
                  <a:cubicBezTo>
                    <a:pt x="3129" y="2729"/>
                    <a:pt x="6385" y="2720"/>
                    <a:pt x="7258" y="2738"/>
                  </a:cubicBezTo>
                  <a:cubicBezTo>
                    <a:pt x="7551" y="2743"/>
                    <a:pt x="7960" y="2744"/>
                    <a:pt x="8376" y="2744"/>
                  </a:cubicBezTo>
                  <a:cubicBezTo>
                    <a:pt x="9207" y="2744"/>
                    <a:pt x="10064" y="2738"/>
                    <a:pt x="10064" y="2738"/>
                  </a:cubicBezTo>
                  <a:lnTo>
                    <a:pt x="9928" y="2511"/>
                  </a:lnTo>
                  <a:cubicBezTo>
                    <a:pt x="9928" y="2511"/>
                    <a:pt x="9737" y="2120"/>
                    <a:pt x="9759" y="2065"/>
                  </a:cubicBezTo>
                  <a:cubicBezTo>
                    <a:pt x="9782" y="2011"/>
                    <a:pt x="10101" y="1851"/>
                    <a:pt x="10101" y="1851"/>
                  </a:cubicBezTo>
                  <a:cubicBezTo>
                    <a:pt x="10101" y="1851"/>
                    <a:pt x="9869" y="1692"/>
                    <a:pt x="9791" y="1606"/>
                  </a:cubicBezTo>
                  <a:cubicBezTo>
                    <a:pt x="9709" y="1519"/>
                    <a:pt x="9646" y="1301"/>
                    <a:pt x="9646" y="1301"/>
                  </a:cubicBezTo>
                  <a:lnTo>
                    <a:pt x="10010" y="1156"/>
                  </a:lnTo>
                  <a:cubicBezTo>
                    <a:pt x="10010" y="1156"/>
                    <a:pt x="9923" y="1028"/>
                    <a:pt x="9832" y="942"/>
                  </a:cubicBezTo>
                  <a:cubicBezTo>
                    <a:pt x="9746" y="856"/>
                    <a:pt x="9755" y="633"/>
                    <a:pt x="9782" y="483"/>
                  </a:cubicBezTo>
                  <a:cubicBezTo>
                    <a:pt x="9814" y="333"/>
                    <a:pt x="10010" y="73"/>
                    <a:pt x="10010" y="73"/>
                  </a:cubicBezTo>
                  <a:lnTo>
                    <a:pt x="10010" y="73"/>
                  </a:lnTo>
                  <a:lnTo>
                    <a:pt x="9900" y="96"/>
                  </a:lnTo>
                  <a:lnTo>
                    <a:pt x="8841" y="55"/>
                  </a:lnTo>
                  <a:cubicBezTo>
                    <a:pt x="8841" y="55"/>
                    <a:pt x="7354" y="42"/>
                    <a:pt x="6935" y="28"/>
                  </a:cubicBezTo>
                  <a:cubicBezTo>
                    <a:pt x="6517" y="19"/>
                    <a:pt x="4643" y="1"/>
                    <a:pt x="426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17"/>
            <p:cNvSpPr/>
            <p:nvPr/>
          </p:nvSpPr>
          <p:spPr>
            <a:xfrm>
              <a:off x="2877069" y="1378425"/>
              <a:ext cx="2805298" cy="794058"/>
            </a:xfrm>
            <a:custGeom>
              <a:avLst/>
              <a:gdLst/>
              <a:ahLst/>
              <a:cxnLst/>
              <a:rect l="l" t="t" r="r" b="b"/>
              <a:pathLst>
                <a:path w="10256" h="2903" extrusionOk="0">
                  <a:moveTo>
                    <a:pt x="4139" y="113"/>
                  </a:moveTo>
                  <a:cubicBezTo>
                    <a:pt x="5398" y="118"/>
                    <a:pt x="6654" y="131"/>
                    <a:pt x="7909" y="159"/>
                  </a:cubicBezTo>
                  <a:cubicBezTo>
                    <a:pt x="8600" y="172"/>
                    <a:pt x="9296" y="195"/>
                    <a:pt x="9987" y="213"/>
                  </a:cubicBezTo>
                  <a:cubicBezTo>
                    <a:pt x="9946" y="282"/>
                    <a:pt x="9914" y="354"/>
                    <a:pt x="9878" y="427"/>
                  </a:cubicBezTo>
                  <a:cubicBezTo>
                    <a:pt x="9832" y="509"/>
                    <a:pt x="9764" y="604"/>
                    <a:pt x="9773" y="700"/>
                  </a:cubicBezTo>
                  <a:cubicBezTo>
                    <a:pt x="9782" y="786"/>
                    <a:pt x="9832" y="868"/>
                    <a:pt x="9869" y="936"/>
                  </a:cubicBezTo>
                  <a:cubicBezTo>
                    <a:pt x="9910" y="1018"/>
                    <a:pt x="9960" y="1096"/>
                    <a:pt x="10010" y="1173"/>
                  </a:cubicBezTo>
                  <a:cubicBezTo>
                    <a:pt x="9919" y="1232"/>
                    <a:pt x="9828" y="1291"/>
                    <a:pt x="9732" y="1350"/>
                  </a:cubicBezTo>
                  <a:cubicBezTo>
                    <a:pt x="9705" y="1368"/>
                    <a:pt x="9691" y="1405"/>
                    <a:pt x="9710" y="1432"/>
                  </a:cubicBezTo>
                  <a:cubicBezTo>
                    <a:pt x="9805" y="1614"/>
                    <a:pt x="9932" y="1773"/>
                    <a:pt x="10082" y="1900"/>
                  </a:cubicBezTo>
                  <a:cubicBezTo>
                    <a:pt x="10005" y="1941"/>
                    <a:pt x="9928" y="1982"/>
                    <a:pt x="9860" y="2032"/>
                  </a:cubicBezTo>
                  <a:cubicBezTo>
                    <a:pt x="9805" y="2073"/>
                    <a:pt x="9778" y="2123"/>
                    <a:pt x="9791" y="2196"/>
                  </a:cubicBezTo>
                  <a:cubicBezTo>
                    <a:pt x="9814" y="2296"/>
                    <a:pt x="9882" y="2401"/>
                    <a:pt x="9928" y="2492"/>
                  </a:cubicBezTo>
                  <a:cubicBezTo>
                    <a:pt x="9973" y="2573"/>
                    <a:pt x="10019" y="2660"/>
                    <a:pt x="10064" y="2742"/>
                  </a:cubicBezTo>
                  <a:cubicBezTo>
                    <a:pt x="9009" y="2755"/>
                    <a:pt x="7959" y="2760"/>
                    <a:pt x="6908" y="2760"/>
                  </a:cubicBezTo>
                  <a:cubicBezTo>
                    <a:pt x="5521" y="2730"/>
                    <a:pt x="4134" y="2677"/>
                    <a:pt x="2743" y="2677"/>
                  </a:cubicBezTo>
                  <a:cubicBezTo>
                    <a:pt x="2639" y="2677"/>
                    <a:pt x="2534" y="2677"/>
                    <a:pt x="2429" y="2678"/>
                  </a:cubicBezTo>
                  <a:cubicBezTo>
                    <a:pt x="2074" y="2678"/>
                    <a:pt x="1719" y="2683"/>
                    <a:pt x="1360" y="2692"/>
                  </a:cubicBezTo>
                  <a:cubicBezTo>
                    <a:pt x="1351" y="2696"/>
                    <a:pt x="1337" y="2696"/>
                    <a:pt x="1324" y="2696"/>
                  </a:cubicBezTo>
                  <a:cubicBezTo>
                    <a:pt x="1028" y="2687"/>
                    <a:pt x="737" y="2683"/>
                    <a:pt x="441" y="2678"/>
                  </a:cubicBezTo>
                  <a:cubicBezTo>
                    <a:pt x="482" y="2601"/>
                    <a:pt x="519" y="2523"/>
                    <a:pt x="560" y="2451"/>
                  </a:cubicBezTo>
                  <a:cubicBezTo>
                    <a:pt x="582" y="2414"/>
                    <a:pt x="569" y="2369"/>
                    <a:pt x="528" y="2355"/>
                  </a:cubicBezTo>
                  <a:cubicBezTo>
                    <a:pt x="455" y="2328"/>
                    <a:pt x="391" y="2292"/>
                    <a:pt x="328" y="2242"/>
                  </a:cubicBezTo>
                  <a:cubicBezTo>
                    <a:pt x="423" y="2196"/>
                    <a:pt x="514" y="2151"/>
                    <a:pt x="610" y="2105"/>
                  </a:cubicBezTo>
                  <a:cubicBezTo>
                    <a:pt x="651" y="2082"/>
                    <a:pt x="646" y="2019"/>
                    <a:pt x="614" y="1996"/>
                  </a:cubicBezTo>
                  <a:cubicBezTo>
                    <a:pt x="464" y="1891"/>
                    <a:pt x="319" y="1791"/>
                    <a:pt x="173" y="1691"/>
                  </a:cubicBezTo>
                  <a:cubicBezTo>
                    <a:pt x="250" y="1623"/>
                    <a:pt x="332" y="1555"/>
                    <a:pt x="414" y="1487"/>
                  </a:cubicBezTo>
                  <a:cubicBezTo>
                    <a:pt x="478" y="1437"/>
                    <a:pt x="605" y="1368"/>
                    <a:pt x="601" y="1268"/>
                  </a:cubicBezTo>
                  <a:cubicBezTo>
                    <a:pt x="601" y="1173"/>
                    <a:pt x="487" y="1073"/>
                    <a:pt x="437" y="1005"/>
                  </a:cubicBezTo>
                  <a:lnTo>
                    <a:pt x="223" y="723"/>
                  </a:lnTo>
                  <a:cubicBezTo>
                    <a:pt x="382" y="650"/>
                    <a:pt x="542" y="563"/>
                    <a:pt x="687" y="459"/>
                  </a:cubicBezTo>
                  <a:cubicBezTo>
                    <a:pt x="714" y="436"/>
                    <a:pt x="733" y="377"/>
                    <a:pt x="687" y="359"/>
                  </a:cubicBezTo>
                  <a:cubicBezTo>
                    <a:pt x="573" y="300"/>
                    <a:pt x="482" y="204"/>
                    <a:pt x="382" y="118"/>
                  </a:cubicBezTo>
                  <a:lnTo>
                    <a:pt x="382" y="118"/>
                  </a:lnTo>
                  <a:cubicBezTo>
                    <a:pt x="560" y="123"/>
                    <a:pt x="739" y="125"/>
                    <a:pt x="917" y="125"/>
                  </a:cubicBezTo>
                  <a:cubicBezTo>
                    <a:pt x="1364" y="125"/>
                    <a:pt x="1811" y="113"/>
                    <a:pt x="2256" y="113"/>
                  </a:cubicBezTo>
                  <a:close/>
                  <a:moveTo>
                    <a:pt x="4870" y="0"/>
                  </a:moveTo>
                  <a:cubicBezTo>
                    <a:pt x="4074" y="0"/>
                    <a:pt x="3278" y="6"/>
                    <a:pt x="2483" y="18"/>
                  </a:cubicBezTo>
                  <a:cubicBezTo>
                    <a:pt x="1783" y="31"/>
                    <a:pt x="1078" y="27"/>
                    <a:pt x="373" y="72"/>
                  </a:cubicBezTo>
                  <a:cubicBezTo>
                    <a:pt x="360" y="72"/>
                    <a:pt x="351" y="91"/>
                    <a:pt x="355" y="104"/>
                  </a:cubicBezTo>
                  <a:cubicBezTo>
                    <a:pt x="341" y="109"/>
                    <a:pt x="328" y="127"/>
                    <a:pt x="337" y="145"/>
                  </a:cubicBezTo>
                  <a:cubicBezTo>
                    <a:pt x="401" y="245"/>
                    <a:pt x="482" y="318"/>
                    <a:pt x="564" y="395"/>
                  </a:cubicBezTo>
                  <a:cubicBezTo>
                    <a:pt x="414" y="491"/>
                    <a:pt x="264" y="573"/>
                    <a:pt x="100" y="641"/>
                  </a:cubicBezTo>
                  <a:cubicBezTo>
                    <a:pt x="64" y="659"/>
                    <a:pt x="64" y="709"/>
                    <a:pt x="87" y="741"/>
                  </a:cubicBezTo>
                  <a:cubicBezTo>
                    <a:pt x="150" y="827"/>
                    <a:pt x="214" y="914"/>
                    <a:pt x="282" y="1000"/>
                  </a:cubicBezTo>
                  <a:lnTo>
                    <a:pt x="364" y="1109"/>
                  </a:lnTo>
                  <a:cubicBezTo>
                    <a:pt x="391" y="1146"/>
                    <a:pt x="451" y="1200"/>
                    <a:pt x="455" y="1250"/>
                  </a:cubicBezTo>
                  <a:cubicBezTo>
                    <a:pt x="473" y="1282"/>
                    <a:pt x="469" y="1300"/>
                    <a:pt x="432" y="1309"/>
                  </a:cubicBezTo>
                  <a:cubicBezTo>
                    <a:pt x="410" y="1327"/>
                    <a:pt x="387" y="1350"/>
                    <a:pt x="364" y="1368"/>
                  </a:cubicBezTo>
                  <a:cubicBezTo>
                    <a:pt x="332" y="1396"/>
                    <a:pt x="296" y="1423"/>
                    <a:pt x="264" y="1450"/>
                  </a:cubicBezTo>
                  <a:cubicBezTo>
                    <a:pt x="187" y="1518"/>
                    <a:pt x="109" y="1582"/>
                    <a:pt x="28" y="1650"/>
                  </a:cubicBezTo>
                  <a:cubicBezTo>
                    <a:pt x="0" y="1673"/>
                    <a:pt x="9" y="1728"/>
                    <a:pt x="37" y="1750"/>
                  </a:cubicBezTo>
                  <a:cubicBezTo>
                    <a:pt x="178" y="1846"/>
                    <a:pt x="319" y="1941"/>
                    <a:pt x="460" y="2037"/>
                  </a:cubicBezTo>
                  <a:cubicBezTo>
                    <a:pt x="369" y="2082"/>
                    <a:pt x="278" y="2128"/>
                    <a:pt x="191" y="2173"/>
                  </a:cubicBezTo>
                  <a:cubicBezTo>
                    <a:pt x="160" y="2187"/>
                    <a:pt x="146" y="2242"/>
                    <a:pt x="173" y="2269"/>
                  </a:cubicBezTo>
                  <a:cubicBezTo>
                    <a:pt x="250" y="2346"/>
                    <a:pt x="332" y="2401"/>
                    <a:pt x="423" y="2446"/>
                  </a:cubicBezTo>
                  <a:cubicBezTo>
                    <a:pt x="405" y="2478"/>
                    <a:pt x="387" y="2514"/>
                    <a:pt x="369" y="2551"/>
                  </a:cubicBezTo>
                  <a:cubicBezTo>
                    <a:pt x="337" y="2587"/>
                    <a:pt x="314" y="2628"/>
                    <a:pt x="287" y="2669"/>
                  </a:cubicBezTo>
                  <a:cubicBezTo>
                    <a:pt x="269" y="2696"/>
                    <a:pt x="241" y="2724"/>
                    <a:pt x="223" y="2755"/>
                  </a:cubicBezTo>
                  <a:cubicBezTo>
                    <a:pt x="196" y="2769"/>
                    <a:pt x="205" y="2828"/>
                    <a:pt x="241" y="2828"/>
                  </a:cubicBezTo>
                  <a:lnTo>
                    <a:pt x="278" y="2828"/>
                  </a:lnTo>
                  <a:cubicBezTo>
                    <a:pt x="282" y="2828"/>
                    <a:pt x="291" y="2833"/>
                    <a:pt x="296" y="2833"/>
                  </a:cubicBezTo>
                  <a:lnTo>
                    <a:pt x="300" y="2833"/>
                  </a:lnTo>
                  <a:cubicBezTo>
                    <a:pt x="305" y="2833"/>
                    <a:pt x="310" y="2837"/>
                    <a:pt x="314" y="2837"/>
                  </a:cubicBezTo>
                  <a:cubicBezTo>
                    <a:pt x="366" y="2839"/>
                    <a:pt x="419" y="2839"/>
                    <a:pt x="471" y="2839"/>
                  </a:cubicBezTo>
                  <a:cubicBezTo>
                    <a:pt x="743" y="2839"/>
                    <a:pt x="1017" y="2822"/>
                    <a:pt x="1292" y="2815"/>
                  </a:cubicBezTo>
                  <a:cubicBezTo>
                    <a:pt x="1524" y="2810"/>
                    <a:pt x="1756" y="2805"/>
                    <a:pt x="1988" y="2805"/>
                  </a:cubicBezTo>
                  <a:cubicBezTo>
                    <a:pt x="3716" y="2865"/>
                    <a:pt x="5448" y="2892"/>
                    <a:pt x="7176" y="2892"/>
                  </a:cubicBezTo>
                  <a:cubicBezTo>
                    <a:pt x="7427" y="2896"/>
                    <a:pt x="7677" y="2896"/>
                    <a:pt x="7927" y="2901"/>
                  </a:cubicBezTo>
                  <a:cubicBezTo>
                    <a:pt x="8081" y="2902"/>
                    <a:pt x="8234" y="2902"/>
                    <a:pt x="8388" y="2902"/>
                  </a:cubicBezTo>
                  <a:cubicBezTo>
                    <a:pt x="8948" y="2902"/>
                    <a:pt x="9508" y="2895"/>
                    <a:pt x="10064" y="2874"/>
                  </a:cubicBezTo>
                  <a:cubicBezTo>
                    <a:pt x="10078" y="2869"/>
                    <a:pt x="10082" y="2869"/>
                    <a:pt x="10092" y="2865"/>
                  </a:cubicBezTo>
                  <a:lnTo>
                    <a:pt x="10137" y="2865"/>
                  </a:lnTo>
                  <a:cubicBezTo>
                    <a:pt x="10151" y="2865"/>
                    <a:pt x="10160" y="2860"/>
                    <a:pt x="10169" y="2855"/>
                  </a:cubicBezTo>
                  <a:cubicBezTo>
                    <a:pt x="10205" y="2855"/>
                    <a:pt x="10237" y="2819"/>
                    <a:pt x="10214" y="2774"/>
                  </a:cubicBezTo>
                  <a:cubicBezTo>
                    <a:pt x="10132" y="2624"/>
                    <a:pt x="10046" y="2473"/>
                    <a:pt x="9973" y="2323"/>
                  </a:cubicBezTo>
                  <a:cubicBezTo>
                    <a:pt x="9955" y="2287"/>
                    <a:pt x="9923" y="2242"/>
                    <a:pt x="9914" y="2205"/>
                  </a:cubicBezTo>
                  <a:cubicBezTo>
                    <a:pt x="9905" y="2137"/>
                    <a:pt x="9937" y="2119"/>
                    <a:pt x="9987" y="2091"/>
                  </a:cubicBezTo>
                  <a:cubicBezTo>
                    <a:pt x="10060" y="2051"/>
                    <a:pt x="10142" y="2005"/>
                    <a:pt x="10219" y="1964"/>
                  </a:cubicBezTo>
                  <a:cubicBezTo>
                    <a:pt x="10255" y="1941"/>
                    <a:pt x="10255" y="1887"/>
                    <a:pt x="10219" y="1860"/>
                  </a:cubicBezTo>
                  <a:cubicBezTo>
                    <a:pt x="10064" y="1741"/>
                    <a:pt x="9937" y="1596"/>
                    <a:pt x="9837" y="1423"/>
                  </a:cubicBezTo>
                  <a:cubicBezTo>
                    <a:pt x="9932" y="1364"/>
                    <a:pt x="10023" y="1300"/>
                    <a:pt x="10119" y="1241"/>
                  </a:cubicBezTo>
                  <a:cubicBezTo>
                    <a:pt x="10151" y="1218"/>
                    <a:pt x="10160" y="1182"/>
                    <a:pt x="10132" y="1150"/>
                  </a:cubicBezTo>
                  <a:cubicBezTo>
                    <a:pt x="10046" y="1027"/>
                    <a:pt x="9864" y="800"/>
                    <a:pt x="9891" y="636"/>
                  </a:cubicBezTo>
                  <a:cubicBezTo>
                    <a:pt x="9901" y="554"/>
                    <a:pt x="9955" y="463"/>
                    <a:pt x="9991" y="386"/>
                  </a:cubicBezTo>
                  <a:cubicBezTo>
                    <a:pt x="10028" y="300"/>
                    <a:pt x="10069" y="213"/>
                    <a:pt x="10101" y="122"/>
                  </a:cubicBezTo>
                  <a:cubicBezTo>
                    <a:pt x="10107" y="103"/>
                    <a:pt x="10090" y="88"/>
                    <a:pt x="10073" y="88"/>
                  </a:cubicBezTo>
                  <a:cubicBezTo>
                    <a:pt x="10067" y="88"/>
                    <a:pt x="10060" y="90"/>
                    <a:pt x="10055" y="95"/>
                  </a:cubicBezTo>
                  <a:cubicBezTo>
                    <a:pt x="10051" y="95"/>
                    <a:pt x="10051" y="100"/>
                    <a:pt x="10051" y="100"/>
                  </a:cubicBezTo>
                  <a:cubicBezTo>
                    <a:pt x="10041" y="95"/>
                    <a:pt x="10032" y="91"/>
                    <a:pt x="10023" y="91"/>
                  </a:cubicBezTo>
                  <a:cubicBezTo>
                    <a:pt x="8308" y="28"/>
                    <a:pt x="6588" y="0"/>
                    <a:pt x="48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25" name="Google Shape;725;p17"/>
          <p:cNvSpPr txBox="1">
            <a:spLocks noGrp="1"/>
          </p:cNvSpPr>
          <p:nvPr>
            <p:ph type="subTitle" idx="1"/>
          </p:nvPr>
        </p:nvSpPr>
        <p:spPr>
          <a:xfrm>
            <a:off x="2399850" y="2015748"/>
            <a:ext cx="1826400" cy="25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6" name="Google Shape;726;p17"/>
          <p:cNvSpPr txBox="1">
            <a:spLocks noGrp="1"/>
          </p:cNvSpPr>
          <p:nvPr>
            <p:ph type="subTitle" idx="2"/>
          </p:nvPr>
        </p:nvSpPr>
        <p:spPr>
          <a:xfrm>
            <a:off x="2660550" y="1717439"/>
            <a:ext cx="1305000" cy="27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Coming Soon"/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Coming Soon"/>
              <a:buNone/>
              <a:defRPr sz="1700">
                <a:latin typeface="Coming Soon"/>
                <a:ea typeface="Coming Soon"/>
                <a:cs typeface="Coming Soon"/>
                <a:sym typeface="Coming Soo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Coming Soon"/>
              <a:buNone/>
              <a:defRPr sz="1700">
                <a:latin typeface="Coming Soon"/>
                <a:ea typeface="Coming Soon"/>
                <a:cs typeface="Coming Soon"/>
                <a:sym typeface="Coming Soo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Coming Soon"/>
              <a:buNone/>
              <a:defRPr sz="1700">
                <a:latin typeface="Coming Soon"/>
                <a:ea typeface="Coming Soon"/>
                <a:cs typeface="Coming Soon"/>
                <a:sym typeface="Coming Soo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Coming Soon"/>
              <a:buNone/>
              <a:defRPr sz="1700">
                <a:latin typeface="Coming Soon"/>
                <a:ea typeface="Coming Soon"/>
                <a:cs typeface="Coming Soon"/>
                <a:sym typeface="Coming Soo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Coming Soon"/>
              <a:buNone/>
              <a:defRPr sz="1700">
                <a:latin typeface="Coming Soon"/>
                <a:ea typeface="Coming Soon"/>
                <a:cs typeface="Coming Soon"/>
                <a:sym typeface="Coming Soo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Coming Soon"/>
              <a:buNone/>
              <a:defRPr sz="1700">
                <a:latin typeface="Coming Soon"/>
                <a:ea typeface="Coming Soon"/>
                <a:cs typeface="Coming Soon"/>
                <a:sym typeface="Coming Soo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Coming Soon"/>
              <a:buNone/>
              <a:defRPr sz="1700">
                <a:latin typeface="Coming Soon"/>
                <a:ea typeface="Coming Soon"/>
                <a:cs typeface="Coming Soon"/>
                <a:sym typeface="Coming Soo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Coming Soon"/>
              <a:buNone/>
              <a:defRPr sz="1700"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  <p:sp>
        <p:nvSpPr>
          <p:cNvPr id="727" name="Google Shape;727;p17"/>
          <p:cNvSpPr txBox="1">
            <a:spLocks noGrp="1"/>
          </p:cNvSpPr>
          <p:nvPr>
            <p:ph type="subTitle" idx="3"/>
          </p:nvPr>
        </p:nvSpPr>
        <p:spPr>
          <a:xfrm>
            <a:off x="5178450" y="1717439"/>
            <a:ext cx="1305000" cy="27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Coming Soon"/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Coming Soon"/>
              <a:buNone/>
              <a:defRPr sz="1700">
                <a:latin typeface="Coming Soon"/>
                <a:ea typeface="Coming Soon"/>
                <a:cs typeface="Coming Soon"/>
                <a:sym typeface="Coming Soo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Coming Soon"/>
              <a:buNone/>
              <a:defRPr sz="1700">
                <a:latin typeface="Coming Soon"/>
                <a:ea typeface="Coming Soon"/>
                <a:cs typeface="Coming Soon"/>
                <a:sym typeface="Coming Soo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Coming Soon"/>
              <a:buNone/>
              <a:defRPr sz="1700">
                <a:latin typeface="Coming Soon"/>
                <a:ea typeface="Coming Soon"/>
                <a:cs typeface="Coming Soon"/>
                <a:sym typeface="Coming Soo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Coming Soon"/>
              <a:buNone/>
              <a:defRPr sz="1700">
                <a:latin typeface="Coming Soon"/>
                <a:ea typeface="Coming Soon"/>
                <a:cs typeface="Coming Soon"/>
                <a:sym typeface="Coming Soo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Coming Soon"/>
              <a:buNone/>
              <a:defRPr sz="1700">
                <a:latin typeface="Coming Soon"/>
                <a:ea typeface="Coming Soon"/>
                <a:cs typeface="Coming Soon"/>
                <a:sym typeface="Coming Soo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Coming Soon"/>
              <a:buNone/>
              <a:defRPr sz="1700">
                <a:latin typeface="Coming Soon"/>
                <a:ea typeface="Coming Soon"/>
                <a:cs typeface="Coming Soon"/>
                <a:sym typeface="Coming Soo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Coming Soon"/>
              <a:buNone/>
              <a:defRPr sz="1700">
                <a:latin typeface="Coming Soon"/>
                <a:ea typeface="Coming Soon"/>
                <a:cs typeface="Coming Soon"/>
                <a:sym typeface="Coming Soo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Coming Soon"/>
              <a:buNone/>
              <a:defRPr sz="1700"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  <p:sp>
        <p:nvSpPr>
          <p:cNvPr id="728" name="Google Shape;728;p17"/>
          <p:cNvSpPr txBox="1">
            <a:spLocks noGrp="1"/>
          </p:cNvSpPr>
          <p:nvPr>
            <p:ph type="subTitle" idx="4"/>
          </p:nvPr>
        </p:nvSpPr>
        <p:spPr>
          <a:xfrm>
            <a:off x="2660550" y="3004260"/>
            <a:ext cx="1305000" cy="27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Coming Soon"/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Coming Soon"/>
              <a:buNone/>
              <a:defRPr sz="1700">
                <a:latin typeface="Coming Soon"/>
                <a:ea typeface="Coming Soon"/>
                <a:cs typeface="Coming Soon"/>
                <a:sym typeface="Coming Soo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Coming Soon"/>
              <a:buNone/>
              <a:defRPr sz="1700">
                <a:latin typeface="Coming Soon"/>
                <a:ea typeface="Coming Soon"/>
                <a:cs typeface="Coming Soon"/>
                <a:sym typeface="Coming Soo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Coming Soon"/>
              <a:buNone/>
              <a:defRPr sz="1700">
                <a:latin typeface="Coming Soon"/>
                <a:ea typeface="Coming Soon"/>
                <a:cs typeface="Coming Soon"/>
                <a:sym typeface="Coming Soo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Coming Soon"/>
              <a:buNone/>
              <a:defRPr sz="1700">
                <a:latin typeface="Coming Soon"/>
                <a:ea typeface="Coming Soon"/>
                <a:cs typeface="Coming Soon"/>
                <a:sym typeface="Coming Soo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Coming Soon"/>
              <a:buNone/>
              <a:defRPr sz="1700">
                <a:latin typeface="Coming Soon"/>
                <a:ea typeface="Coming Soon"/>
                <a:cs typeface="Coming Soon"/>
                <a:sym typeface="Coming Soo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Coming Soon"/>
              <a:buNone/>
              <a:defRPr sz="1700">
                <a:latin typeface="Coming Soon"/>
                <a:ea typeface="Coming Soon"/>
                <a:cs typeface="Coming Soon"/>
                <a:sym typeface="Coming Soo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Coming Soon"/>
              <a:buNone/>
              <a:defRPr sz="1700">
                <a:latin typeface="Coming Soon"/>
                <a:ea typeface="Coming Soon"/>
                <a:cs typeface="Coming Soon"/>
                <a:sym typeface="Coming Soo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Coming Soon"/>
              <a:buNone/>
              <a:defRPr sz="1700"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  <p:sp>
        <p:nvSpPr>
          <p:cNvPr id="729" name="Google Shape;729;p17"/>
          <p:cNvSpPr txBox="1">
            <a:spLocks noGrp="1"/>
          </p:cNvSpPr>
          <p:nvPr>
            <p:ph type="subTitle" idx="5"/>
          </p:nvPr>
        </p:nvSpPr>
        <p:spPr>
          <a:xfrm>
            <a:off x="5178450" y="2996019"/>
            <a:ext cx="1305000" cy="27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Coming Soon"/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Coming Soon"/>
              <a:buNone/>
              <a:defRPr sz="1700">
                <a:latin typeface="Coming Soon"/>
                <a:ea typeface="Coming Soon"/>
                <a:cs typeface="Coming Soon"/>
                <a:sym typeface="Coming Soo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Coming Soon"/>
              <a:buNone/>
              <a:defRPr sz="1700">
                <a:latin typeface="Coming Soon"/>
                <a:ea typeface="Coming Soon"/>
                <a:cs typeface="Coming Soon"/>
                <a:sym typeface="Coming Soo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Coming Soon"/>
              <a:buNone/>
              <a:defRPr sz="1700">
                <a:latin typeface="Coming Soon"/>
                <a:ea typeface="Coming Soon"/>
                <a:cs typeface="Coming Soon"/>
                <a:sym typeface="Coming Soo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Coming Soon"/>
              <a:buNone/>
              <a:defRPr sz="1700">
                <a:latin typeface="Coming Soon"/>
                <a:ea typeface="Coming Soon"/>
                <a:cs typeface="Coming Soon"/>
                <a:sym typeface="Coming Soo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Coming Soon"/>
              <a:buNone/>
              <a:defRPr sz="1700">
                <a:latin typeface="Coming Soon"/>
                <a:ea typeface="Coming Soon"/>
                <a:cs typeface="Coming Soon"/>
                <a:sym typeface="Coming Soo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Coming Soon"/>
              <a:buNone/>
              <a:defRPr sz="1700">
                <a:latin typeface="Coming Soon"/>
                <a:ea typeface="Coming Soon"/>
                <a:cs typeface="Coming Soon"/>
                <a:sym typeface="Coming Soo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Coming Soon"/>
              <a:buNone/>
              <a:defRPr sz="1700">
                <a:latin typeface="Coming Soon"/>
                <a:ea typeface="Coming Soon"/>
                <a:cs typeface="Coming Soon"/>
                <a:sym typeface="Coming Soo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Coming Soon"/>
              <a:buNone/>
              <a:defRPr sz="1700"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  <p:sp>
        <p:nvSpPr>
          <p:cNvPr id="730" name="Google Shape;730;p17"/>
          <p:cNvSpPr txBox="1">
            <a:spLocks noGrp="1"/>
          </p:cNvSpPr>
          <p:nvPr>
            <p:ph type="subTitle" idx="6"/>
          </p:nvPr>
        </p:nvSpPr>
        <p:spPr>
          <a:xfrm>
            <a:off x="4917750" y="2015748"/>
            <a:ext cx="1826400" cy="25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1" name="Google Shape;731;p17"/>
          <p:cNvSpPr txBox="1">
            <a:spLocks noGrp="1"/>
          </p:cNvSpPr>
          <p:nvPr>
            <p:ph type="subTitle" idx="7"/>
          </p:nvPr>
        </p:nvSpPr>
        <p:spPr>
          <a:xfrm>
            <a:off x="2399850" y="3295827"/>
            <a:ext cx="1826400" cy="25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2" name="Google Shape;732;p17"/>
          <p:cNvSpPr txBox="1">
            <a:spLocks noGrp="1"/>
          </p:cNvSpPr>
          <p:nvPr>
            <p:ph type="subTitle" idx="8"/>
          </p:nvPr>
        </p:nvSpPr>
        <p:spPr>
          <a:xfrm>
            <a:off x="4917750" y="3295827"/>
            <a:ext cx="1826400" cy="25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733" name="Google Shape;733;p17"/>
          <p:cNvGrpSpPr/>
          <p:nvPr/>
        </p:nvGrpSpPr>
        <p:grpSpPr>
          <a:xfrm rot="-10796165">
            <a:off x="-971787" y="896494"/>
            <a:ext cx="1863682" cy="480883"/>
            <a:chOff x="7622176" y="2589750"/>
            <a:chExt cx="2078841" cy="536400"/>
          </a:xfrm>
        </p:grpSpPr>
        <p:sp>
          <p:nvSpPr>
            <p:cNvPr id="734" name="Google Shape;734;p17"/>
            <p:cNvSpPr/>
            <p:nvPr/>
          </p:nvSpPr>
          <p:spPr>
            <a:xfrm>
              <a:off x="7632850" y="2604325"/>
              <a:ext cx="2053298" cy="514146"/>
            </a:xfrm>
            <a:custGeom>
              <a:avLst/>
              <a:gdLst/>
              <a:ahLst/>
              <a:cxnLst/>
              <a:rect l="l" t="t" r="r" b="b"/>
              <a:pathLst>
                <a:path w="15508" h="4232" extrusionOk="0">
                  <a:moveTo>
                    <a:pt x="13358" y="0"/>
                  </a:moveTo>
                  <a:lnTo>
                    <a:pt x="12205" y="10"/>
                  </a:lnTo>
                  <a:cubicBezTo>
                    <a:pt x="12205" y="10"/>
                    <a:pt x="10633" y="2"/>
                    <a:pt x="9429" y="2"/>
                  </a:cubicBezTo>
                  <a:cubicBezTo>
                    <a:pt x="8826" y="2"/>
                    <a:pt x="8316" y="4"/>
                    <a:pt x="8140" y="10"/>
                  </a:cubicBezTo>
                  <a:cubicBezTo>
                    <a:pt x="7603" y="40"/>
                    <a:pt x="2981" y="20"/>
                    <a:pt x="2121" y="40"/>
                  </a:cubicBezTo>
                  <a:cubicBezTo>
                    <a:pt x="1271" y="49"/>
                    <a:pt x="157" y="147"/>
                    <a:pt x="157" y="147"/>
                  </a:cubicBezTo>
                  <a:cubicBezTo>
                    <a:pt x="1" y="313"/>
                    <a:pt x="1" y="4231"/>
                    <a:pt x="1" y="4231"/>
                  </a:cubicBezTo>
                  <a:cubicBezTo>
                    <a:pt x="1" y="4231"/>
                    <a:pt x="1605" y="4185"/>
                    <a:pt x="2558" y="4185"/>
                  </a:cubicBezTo>
                  <a:cubicBezTo>
                    <a:pt x="2762" y="4185"/>
                    <a:pt x="2937" y="4187"/>
                    <a:pt x="3059" y="4192"/>
                  </a:cubicBezTo>
                  <a:cubicBezTo>
                    <a:pt x="3095" y="4194"/>
                    <a:pt x="3153" y="4195"/>
                    <a:pt x="3232" y="4195"/>
                  </a:cubicBezTo>
                  <a:cubicBezTo>
                    <a:pt x="4689" y="4195"/>
                    <a:pt x="13124" y="3870"/>
                    <a:pt x="13124" y="3870"/>
                  </a:cubicBezTo>
                  <a:lnTo>
                    <a:pt x="15508" y="2375"/>
                  </a:lnTo>
                  <a:lnTo>
                    <a:pt x="1335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17"/>
            <p:cNvSpPr/>
            <p:nvPr/>
          </p:nvSpPr>
          <p:spPr>
            <a:xfrm>
              <a:off x="9351967" y="2604328"/>
              <a:ext cx="308712" cy="471391"/>
            </a:xfrm>
            <a:custGeom>
              <a:avLst/>
              <a:gdLst/>
              <a:ahLst/>
              <a:cxnLst/>
              <a:rect l="l" t="t" r="r" b="b"/>
              <a:pathLst>
                <a:path w="2541" h="3880" extrusionOk="0">
                  <a:moveTo>
                    <a:pt x="401" y="0"/>
                  </a:moveTo>
                  <a:lnTo>
                    <a:pt x="69" y="10"/>
                  </a:lnTo>
                  <a:cubicBezTo>
                    <a:pt x="20" y="645"/>
                    <a:pt x="0" y="1290"/>
                    <a:pt x="30" y="1935"/>
                  </a:cubicBezTo>
                  <a:lnTo>
                    <a:pt x="30" y="1974"/>
                  </a:lnTo>
                  <a:cubicBezTo>
                    <a:pt x="30" y="2091"/>
                    <a:pt x="30" y="2209"/>
                    <a:pt x="30" y="2326"/>
                  </a:cubicBezTo>
                  <a:cubicBezTo>
                    <a:pt x="20" y="2746"/>
                    <a:pt x="20" y="3166"/>
                    <a:pt x="59" y="3586"/>
                  </a:cubicBezTo>
                  <a:cubicBezTo>
                    <a:pt x="59" y="3665"/>
                    <a:pt x="69" y="3753"/>
                    <a:pt x="69" y="3831"/>
                  </a:cubicBezTo>
                  <a:cubicBezTo>
                    <a:pt x="69" y="3850"/>
                    <a:pt x="78" y="3860"/>
                    <a:pt x="78" y="3880"/>
                  </a:cubicBezTo>
                  <a:cubicBezTo>
                    <a:pt x="127" y="3870"/>
                    <a:pt x="157" y="3870"/>
                    <a:pt x="157" y="3870"/>
                  </a:cubicBezTo>
                  <a:lnTo>
                    <a:pt x="2541" y="2375"/>
                  </a:lnTo>
                  <a:lnTo>
                    <a:pt x="1036" y="714"/>
                  </a:lnTo>
                  <a:cubicBezTo>
                    <a:pt x="1026" y="723"/>
                    <a:pt x="1017" y="723"/>
                    <a:pt x="1007" y="733"/>
                  </a:cubicBezTo>
                  <a:cubicBezTo>
                    <a:pt x="1007" y="723"/>
                    <a:pt x="1007" y="714"/>
                    <a:pt x="1007" y="714"/>
                  </a:cubicBezTo>
                  <a:cubicBezTo>
                    <a:pt x="997" y="684"/>
                    <a:pt x="987" y="665"/>
                    <a:pt x="977" y="645"/>
                  </a:cubicBezTo>
                  <a:lnTo>
                    <a:pt x="938" y="596"/>
                  </a:lnTo>
                  <a:cubicBezTo>
                    <a:pt x="909" y="577"/>
                    <a:pt x="890" y="567"/>
                    <a:pt x="860" y="567"/>
                  </a:cubicBezTo>
                  <a:cubicBezTo>
                    <a:pt x="850" y="538"/>
                    <a:pt x="841" y="518"/>
                    <a:pt x="841" y="489"/>
                  </a:cubicBezTo>
                  <a:lnTo>
                    <a:pt x="401" y="0"/>
                  </a:lnTo>
                  <a:close/>
                </a:path>
              </a:pathLst>
            </a:custGeom>
            <a:solidFill>
              <a:srgbClr val="F7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17"/>
            <p:cNvSpPr/>
            <p:nvPr/>
          </p:nvSpPr>
          <p:spPr>
            <a:xfrm>
              <a:off x="7622176" y="2589750"/>
              <a:ext cx="2078841" cy="536400"/>
            </a:xfrm>
            <a:custGeom>
              <a:avLst/>
              <a:gdLst/>
              <a:ahLst/>
              <a:cxnLst/>
              <a:rect l="l" t="t" r="r" b="b"/>
              <a:pathLst>
                <a:path w="15733" h="4415" extrusionOk="0">
                  <a:moveTo>
                    <a:pt x="6851" y="130"/>
                  </a:moveTo>
                  <a:cubicBezTo>
                    <a:pt x="7965" y="130"/>
                    <a:pt x="9069" y="130"/>
                    <a:pt x="10173" y="140"/>
                  </a:cubicBezTo>
                  <a:cubicBezTo>
                    <a:pt x="10740" y="140"/>
                    <a:pt x="11306" y="150"/>
                    <a:pt x="11873" y="160"/>
                  </a:cubicBezTo>
                  <a:lnTo>
                    <a:pt x="12655" y="169"/>
                  </a:lnTo>
                  <a:lnTo>
                    <a:pt x="13006" y="169"/>
                  </a:lnTo>
                  <a:cubicBezTo>
                    <a:pt x="13163" y="179"/>
                    <a:pt x="13358" y="150"/>
                    <a:pt x="13475" y="247"/>
                  </a:cubicBezTo>
                  <a:cubicBezTo>
                    <a:pt x="13583" y="316"/>
                    <a:pt x="13661" y="423"/>
                    <a:pt x="13749" y="511"/>
                  </a:cubicBezTo>
                  <a:cubicBezTo>
                    <a:pt x="13837" y="609"/>
                    <a:pt x="13935" y="707"/>
                    <a:pt x="14023" y="804"/>
                  </a:cubicBezTo>
                  <a:cubicBezTo>
                    <a:pt x="14199" y="990"/>
                    <a:pt x="14365" y="1176"/>
                    <a:pt x="14541" y="1371"/>
                  </a:cubicBezTo>
                  <a:cubicBezTo>
                    <a:pt x="14873" y="1742"/>
                    <a:pt x="15195" y="2133"/>
                    <a:pt x="15498" y="2524"/>
                  </a:cubicBezTo>
                  <a:lnTo>
                    <a:pt x="14296" y="3247"/>
                  </a:lnTo>
                  <a:cubicBezTo>
                    <a:pt x="14111" y="3364"/>
                    <a:pt x="13925" y="3472"/>
                    <a:pt x="13739" y="3589"/>
                  </a:cubicBezTo>
                  <a:cubicBezTo>
                    <a:pt x="13544" y="3706"/>
                    <a:pt x="13339" y="3853"/>
                    <a:pt x="13114" y="3941"/>
                  </a:cubicBezTo>
                  <a:cubicBezTo>
                    <a:pt x="12879" y="4039"/>
                    <a:pt x="12577" y="4019"/>
                    <a:pt x="12322" y="4029"/>
                  </a:cubicBezTo>
                  <a:cubicBezTo>
                    <a:pt x="12059" y="4039"/>
                    <a:pt x="11805" y="4058"/>
                    <a:pt x="11541" y="4068"/>
                  </a:cubicBezTo>
                  <a:cubicBezTo>
                    <a:pt x="11013" y="4088"/>
                    <a:pt x="10485" y="4107"/>
                    <a:pt x="9958" y="4127"/>
                  </a:cubicBezTo>
                  <a:cubicBezTo>
                    <a:pt x="7847" y="4215"/>
                    <a:pt x="5737" y="4273"/>
                    <a:pt x="3626" y="4273"/>
                  </a:cubicBezTo>
                  <a:cubicBezTo>
                    <a:pt x="2483" y="4273"/>
                    <a:pt x="1330" y="4263"/>
                    <a:pt x="177" y="4215"/>
                  </a:cubicBezTo>
                  <a:cubicBezTo>
                    <a:pt x="177" y="3882"/>
                    <a:pt x="177" y="3540"/>
                    <a:pt x="187" y="3208"/>
                  </a:cubicBezTo>
                  <a:cubicBezTo>
                    <a:pt x="187" y="3198"/>
                    <a:pt x="196" y="3198"/>
                    <a:pt x="196" y="3179"/>
                  </a:cubicBezTo>
                  <a:cubicBezTo>
                    <a:pt x="187" y="3110"/>
                    <a:pt x="187" y="3042"/>
                    <a:pt x="187" y="2974"/>
                  </a:cubicBezTo>
                  <a:cubicBezTo>
                    <a:pt x="206" y="2055"/>
                    <a:pt x="255" y="1146"/>
                    <a:pt x="343" y="238"/>
                  </a:cubicBezTo>
                  <a:cubicBezTo>
                    <a:pt x="2512" y="179"/>
                    <a:pt x="4681" y="150"/>
                    <a:pt x="6851" y="130"/>
                  </a:cubicBezTo>
                  <a:close/>
                  <a:moveTo>
                    <a:pt x="8113" y="0"/>
                  </a:moveTo>
                  <a:cubicBezTo>
                    <a:pt x="6774" y="0"/>
                    <a:pt x="5434" y="10"/>
                    <a:pt x="4095" y="32"/>
                  </a:cubicBezTo>
                  <a:cubicBezTo>
                    <a:pt x="2805" y="52"/>
                    <a:pt x="1506" y="81"/>
                    <a:pt x="206" y="120"/>
                  </a:cubicBezTo>
                  <a:cubicBezTo>
                    <a:pt x="167" y="120"/>
                    <a:pt x="138" y="150"/>
                    <a:pt x="128" y="179"/>
                  </a:cubicBezTo>
                  <a:cubicBezTo>
                    <a:pt x="69" y="853"/>
                    <a:pt x="30" y="1527"/>
                    <a:pt x="40" y="2202"/>
                  </a:cubicBezTo>
                  <a:cubicBezTo>
                    <a:pt x="11" y="2895"/>
                    <a:pt x="1" y="3589"/>
                    <a:pt x="11" y="4283"/>
                  </a:cubicBezTo>
                  <a:cubicBezTo>
                    <a:pt x="11" y="4322"/>
                    <a:pt x="50" y="4351"/>
                    <a:pt x="89" y="4351"/>
                  </a:cubicBezTo>
                  <a:cubicBezTo>
                    <a:pt x="1289" y="4395"/>
                    <a:pt x="2487" y="4414"/>
                    <a:pt x="3685" y="4414"/>
                  </a:cubicBezTo>
                  <a:cubicBezTo>
                    <a:pt x="4632" y="4414"/>
                    <a:pt x="5579" y="4402"/>
                    <a:pt x="6528" y="4381"/>
                  </a:cubicBezTo>
                  <a:cubicBezTo>
                    <a:pt x="7583" y="4351"/>
                    <a:pt x="8648" y="4322"/>
                    <a:pt x="9704" y="4283"/>
                  </a:cubicBezTo>
                  <a:cubicBezTo>
                    <a:pt x="10251" y="4254"/>
                    <a:pt x="10788" y="4234"/>
                    <a:pt x="11326" y="4215"/>
                  </a:cubicBezTo>
                  <a:cubicBezTo>
                    <a:pt x="11844" y="4195"/>
                    <a:pt x="12381" y="4205"/>
                    <a:pt x="12889" y="4146"/>
                  </a:cubicBezTo>
                  <a:cubicBezTo>
                    <a:pt x="13124" y="4127"/>
                    <a:pt x="13309" y="4029"/>
                    <a:pt x="13495" y="3921"/>
                  </a:cubicBezTo>
                  <a:cubicBezTo>
                    <a:pt x="13739" y="3775"/>
                    <a:pt x="13984" y="3628"/>
                    <a:pt x="14218" y="3482"/>
                  </a:cubicBezTo>
                  <a:cubicBezTo>
                    <a:pt x="14707" y="3198"/>
                    <a:pt x="15185" y="2905"/>
                    <a:pt x="15674" y="2612"/>
                  </a:cubicBezTo>
                  <a:cubicBezTo>
                    <a:pt x="15713" y="2583"/>
                    <a:pt x="15733" y="2544"/>
                    <a:pt x="15703" y="2505"/>
                  </a:cubicBezTo>
                  <a:cubicBezTo>
                    <a:pt x="15127" y="1772"/>
                    <a:pt x="14501" y="1058"/>
                    <a:pt x="13827" y="374"/>
                  </a:cubicBezTo>
                  <a:cubicBezTo>
                    <a:pt x="13710" y="247"/>
                    <a:pt x="13593" y="91"/>
                    <a:pt x="13397" y="52"/>
                  </a:cubicBezTo>
                  <a:cubicBezTo>
                    <a:pt x="13280" y="32"/>
                    <a:pt x="13153" y="28"/>
                    <a:pt x="13025" y="28"/>
                  </a:cubicBezTo>
                  <a:cubicBezTo>
                    <a:pt x="12897" y="28"/>
                    <a:pt x="12767" y="32"/>
                    <a:pt x="12645" y="32"/>
                  </a:cubicBezTo>
                  <a:cubicBezTo>
                    <a:pt x="12088" y="23"/>
                    <a:pt x="11521" y="13"/>
                    <a:pt x="10955" y="13"/>
                  </a:cubicBezTo>
                  <a:cubicBezTo>
                    <a:pt x="10007" y="5"/>
                    <a:pt x="9060" y="0"/>
                    <a:pt x="81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7" name="Google Shape;737;p17"/>
          <p:cNvGrpSpPr/>
          <p:nvPr/>
        </p:nvGrpSpPr>
        <p:grpSpPr>
          <a:xfrm rot="-10796165">
            <a:off x="-660966" y="215735"/>
            <a:ext cx="1977578" cy="511054"/>
            <a:chOff x="7341938" y="3315545"/>
            <a:chExt cx="2205886" cy="570055"/>
          </a:xfrm>
        </p:grpSpPr>
        <p:sp>
          <p:nvSpPr>
            <p:cNvPr id="738" name="Google Shape;738;p17"/>
            <p:cNvSpPr/>
            <p:nvPr/>
          </p:nvSpPr>
          <p:spPr>
            <a:xfrm rot="10800000">
              <a:off x="7553633" y="3364995"/>
              <a:ext cx="210557" cy="441756"/>
            </a:xfrm>
            <a:custGeom>
              <a:avLst/>
              <a:gdLst/>
              <a:ahLst/>
              <a:cxnLst/>
              <a:rect l="l" t="t" r="r" b="b"/>
              <a:pathLst>
                <a:path w="1526" h="3636" extrusionOk="0">
                  <a:moveTo>
                    <a:pt x="1428" y="0"/>
                  </a:moveTo>
                  <a:cubicBezTo>
                    <a:pt x="949" y="1212"/>
                    <a:pt x="480" y="2424"/>
                    <a:pt x="1" y="3635"/>
                  </a:cubicBezTo>
                  <a:lnTo>
                    <a:pt x="138" y="3635"/>
                  </a:lnTo>
                  <a:cubicBezTo>
                    <a:pt x="607" y="2463"/>
                    <a:pt x="1066" y="1280"/>
                    <a:pt x="1525" y="98"/>
                  </a:cubicBezTo>
                  <a:cubicBezTo>
                    <a:pt x="1486" y="69"/>
                    <a:pt x="1457" y="39"/>
                    <a:pt x="1428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17"/>
            <p:cNvSpPr/>
            <p:nvPr/>
          </p:nvSpPr>
          <p:spPr>
            <a:xfrm rot="10800000">
              <a:off x="7696576" y="3363901"/>
              <a:ext cx="258988" cy="504569"/>
            </a:xfrm>
            <a:custGeom>
              <a:avLst/>
              <a:gdLst/>
              <a:ahLst/>
              <a:cxnLst/>
              <a:rect l="l" t="t" r="r" b="b"/>
              <a:pathLst>
                <a:path w="1877" h="4153" extrusionOk="0">
                  <a:moveTo>
                    <a:pt x="1740" y="0"/>
                  </a:moveTo>
                  <a:cubicBezTo>
                    <a:pt x="1202" y="1407"/>
                    <a:pt x="626" y="2795"/>
                    <a:pt x="0" y="4153"/>
                  </a:cubicBezTo>
                  <a:lnTo>
                    <a:pt x="137" y="4153"/>
                  </a:lnTo>
                  <a:cubicBezTo>
                    <a:pt x="763" y="2785"/>
                    <a:pt x="1339" y="1407"/>
                    <a:pt x="1876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17"/>
            <p:cNvSpPr/>
            <p:nvPr/>
          </p:nvSpPr>
          <p:spPr>
            <a:xfrm rot="10800000">
              <a:off x="7851662" y="3362686"/>
              <a:ext cx="327702" cy="505784"/>
            </a:xfrm>
            <a:custGeom>
              <a:avLst/>
              <a:gdLst/>
              <a:ahLst/>
              <a:cxnLst/>
              <a:rect l="l" t="t" r="r" b="b"/>
              <a:pathLst>
                <a:path w="2375" h="4163" extrusionOk="0">
                  <a:moveTo>
                    <a:pt x="2228" y="0"/>
                  </a:moveTo>
                  <a:cubicBezTo>
                    <a:pt x="1564" y="1427"/>
                    <a:pt x="821" y="2824"/>
                    <a:pt x="0" y="4163"/>
                  </a:cubicBezTo>
                  <a:lnTo>
                    <a:pt x="157" y="4163"/>
                  </a:lnTo>
                  <a:cubicBezTo>
                    <a:pt x="968" y="2814"/>
                    <a:pt x="1710" y="1427"/>
                    <a:pt x="2375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17"/>
            <p:cNvSpPr/>
            <p:nvPr/>
          </p:nvSpPr>
          <p:spPr>
            <a:xfrm rot="10800000">
              <a:off x="7352702" y="3324658"/>
              <a:ext cx="2161457" cy="555961"/>
            </a:xfrm>
            <a:custGeom>
              <a:avLst/>
              <a:gdLst/>
              <a:ahLst/>
              <a:cxnLst/>
              <a:rect l="l" t="t" r="r" b="b"/>
              <a:pathLst>
                <a:path w="15665" h="4576" extrusionOk="0">
                  <a:moveTo>
                    <a:pt x="1702" y="0"/>
                  </a:moveTo>
                  <a:cubicBezTo>
                    <a:pt x="1610" y="0"/>
                    <a:pt x="1541" y="1"/>
                    <a:pt x="1496" y="2"/>
                  </a:cubicBezTo>
                  <a:cubicBezTo>
                    <a:pt x="870" y="32"/>
                    <a:pt x="1" y="217"/>
                    <a:pt x="1" y="217"/>
                  </a:cubicBezTo>
                  <a:cubicBezTo>
                    <a:pt x="59" y="305"/>
                    <a:pt x="1730" y="1195"/>
                    <a:pt x="1926" y="1400"/>
                  </a:cubicBezTo>
                  <a:cubicBezTo>
                    <a:pt x="2121" y="1615"/>
                    <a:pt x="3294" y="2260"/>
                    <a:pt x="3294" y="2260"/>
                  </a:cubicBezTo>
                  <a:lnTo>
                    <a:pt x="3010" y="2484"/>
                  </a:lnTo>
                  <a:cubicBezTo>
                    <a:pt x="3010" y="2484"/>
                    <a:pt x="2297" y="3002"/>
                    <a:pt x="1926" y="3227"/>
                  </a:cubicBezTo>
                  <a:cubicBezTo>
                    <a:pt x="1554" y="3452"/>
                    <a:pt x="431" y="4575"/>
                    <a:pt x="431" y="4575"/>
                  </a:cubicBezTo>
                  <a:lnTo>
                    <a:pt x="1896" y="4575"/>
                  </a:lnTo>
                  <a:cubicBezTo>
                    <a:pt x="2199" y="4575"/>
                    <a:pt x="5365" y="4419"/>
                    <a:pt x="6196" y="4341"/>
                  </a:cubicBezTo>
                  <a:cubicBezTo>
                    <a:pt x="7036" y="4253"/>
                    <a:pt x="13876" y="4243"/>
                    <a:pt x="13876" y="4243"/>
                  </a:cubicBezTo>
                  <a:lnTo>
                    <a:pt x="14843" y="3246"/>
                  </a:lnTo>
                  <a:cubicBezTo>
                    <a:pt x="14843" y="3246"/>
                    <a:pt x="15664" y="2318"/>
                    <a:pt x="15498" y="2064"/>
                  </a:cubicBezTo>
                  <a:cubicBezTo>
                    <a:pt x="15342" y="1810"/>
                    <a:pt x="13651" y="129"/>
                    <a:pt x="13544" y="110"/>
                  </a:cubicBezTo>
                  <a:cubicBezTo>
                    <a:pt x="13508" y="103"/>
                    <a:pt x="12847" y="101"/>
                    <a:pt x="11981" y="101"/>
                  </a:cubicBezTo>
                  <a:cubicBezTo>
                    <a:pt x="10250" y="101"/>
                    <a:pt x="7701" y="110"/>
                    <a:pt x="7701" y="110"/>
                  </a:cubicBezTo>
                  <a:cubicBezTo>
                    <a:pt x="7701" y="110"/>
                    <a:pt x="2890" y="0"/>
                    <a:pt x="17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17"/>
            <p:cNvSpPr/>
            <p:nvPr/>
          </p:nvSpPr>
          <p:spPr>
            <a:xfrm rot="10800000">
              <a:off x="7341938" y="3315545"/>
              <a:ext cx="2205886" cy="570055"/>
            </a:xfrm>
            <a:custGeom>
              <a:avLst/>
              <a:gdLst/>
              <a:ahLst/>
              <a:cxnLst/>
              <a:rect l="l" t="t" r="r" b="b"/>
              <a:pathLst>
                <a:path w="15987" h="4692" extrusionOk="0">
                  <a:moveTo>
                    <a:pt x="1984" y="151"/>
                  </a:moveTo>
                  <a:cubicBezTo>
                    <a:pt x="2844" y="170"/>
                    <a:pt x="3706" y="175"/>
                    <a:pt x="4570" y="175"/>
                  </a:cubicBezTo>
                  <a:cubicBezTo>
                    <a:pt x="5433" y="175"/>
                    <a:pt x="6298" y="170"/>
                    <a:pt x="7163" y="170"/>
                  </a:cubicBezTo>
                  <a:cubicBezTo>
                    <a:pt x="7500" y="172"/>
                    <a:pt x="7837" y="173"/>
                    <a:pt x="8174" y="173"/>
                  </a:cubicBezTo>
                  <a:cubicBezTo>
                    <a:pt x="9028" y="173"/>
                    <a:pt x="9882" y="169"/>
                    <a:pt x="10736" y="169"/>
                  </a:cubicBezTo>
                  <a:cubicBezTo>
                    <a:pt x="11646" y="169"/>
                    <a:pt x="12556" y="173"/>
                    <a:pt x="13465" y="190"/>
                  </a:cubicBezTo>
                  <a:cubicBezTo>
                    <a:pt x="13729" y="190"/>
                    <a:pt x="13925" y="229"/>
                    <a:pt x="14110" y="395"/>
                  </a:cubicBezTo>
                  <a:cubicBezTo>
                    <a:pt x="14296" y="571"/>
                    <a:pt x="14452" y="776"/>
                    <a:pt x="14618" y="962"/>
                  </a:cubicBezTo>
                  <a:cubicBezTo>
                    <a:pt x="14931" y="1323"/>
                    <a:pt x="15253" y="1685"/>
                    <a:pt x="15576" y="2047"/>
                  </a:cubicBezTo>
                  <a:cubicBezTo>
                    <a:pt x="15654" y="2144"/>
                    <a:pt x="15742" y="2203"/>
                    <a:pt x="15732" y="2330"/>
                  </a:cubicBezTo>
                  <a:cubicBezTo>
                    <a:pt x="15722" y="2457"/>
                    <a:pt x="15586" y="2555"/>
                    <a:pt x="15488" y="2662"/>
                  </a:cubicBezTo>
                  <a:cubicBezTo>
                    <a:pt x="15322" y="2838"/>
                    <a:pt x="15146" y="3024"/>
                    <a:pt x="14980" y="3209"/>
                  </a:cubicBezTo>
                  <a:cubicBezTo>
                    <a:pt x="14824" y="3375"/>
                    <a:pt x="14667" y="3542"/>
                    <a:pt x="14511" y="3708"/>
                  </a:cubicBezTo>
                  <a:cubicBezTo>
                    <a:pt x="14374" y="3854"/>
                    <a:pt x="14208" y="4108"/>
                    <a:pt x="14003" y="4186"/>
                  </a:cubicBezTo>
                  <a:cubicBezTo>
                    <a:pt x="13917" y="4218"/>
                    <a:pt x="13810" y="4227"/>
                    <a:pt x="13699" y="4227"/>
                  </a:cubicBezTo>
                  <a:cubicBezTo>
                    <a:pt x="13533" y="4227"/>
                    <a:pt x="13356" y="4206"/>
                    <a:pt x="13221" y="4206"/>
                  </a:cubicBezTo>
                  <a:lnTo>
                    <a:pt x="10817" y="4206"/>
                  </a:lnTo>
                  <a:cubicBezTo>
                    <a:pt x="9762" y="4216"/>
                    <a:pt x="8707" y="4245"/>
                    <a:pt x="7651" y="4284"/>
                  </a:cubicBezTo>
                  <a:cubicBezTo>
                    <a:pt x="6469" y="4323"/>
                    <a:pt x="5297" y="4382"/>
                    <a:pt x="4114" y="4450"/>
                  </a:cubicBezTo>
                  <a:cubicBezTo>
                    <a:pt x="3320" y="4492"/>
                    <a:pt x="2526" y="4529"/>
                    <a:pt x="1732" y="4529"/>
                  </a:cubicBezTo>
                  <a:cubicBezTo>
                    <a:pt x="1412" y="4529"/>
                    <a:pt x="1092" y="4523"/>
                    <a:pt x="773" y="4509"/>
                  </a:cubicBezTo>
                  <a:cubicBezTo>
                    <a:pt x="1642" y="3766"/>
                    <a:pt x="2561" y="3073"/>
                    <a:pt x="3528" y="2447"/>
                  </a:cubicBezTo>
                  <a:cubicBezTo>
                    <a:pt x="3596" y="2408"/>
                    <a:pt x="3596" y="2340"/>
                    <a:pt x="3528" y="2301"/>
                  </a:cubicBezTo>
                  <a:cubicBezTo>
                    <a:pt x="2453" y="1646"/>
                    <a:pt x="1398" y="962"/>
                    <a:pt x="372" y="249"/>
                  </a:cubicBezTo>
                  <a:cubicBezTo>
                    <a:pt x="909" y="200"/>
                    <a:pt x="1447" y="170"/>
                    <a:pt x="1984" y="151"/>
                  </a:cubicBezTo>
                  <a:close/>
                  <a:moveTo>
                    <a:pt x="1974" y="1"/>
                  </a:moveTo>
                  <a:cubicBezTo>
                    <a:pt x="1362" y="1"/>
                    <a:pt x="750" y="36"/>
                    <a:pt x="137" y="102"/>
                  </a:cubicBezTo>
                  <a:cubicBezTo>
                    <a:pt x="69" y="112"/>
                    <a:pt x="1" y="190"/>
                    <a:pt x="69" y="249"/>
                  </a:cubicBezTo>
                  <a:cubicBezTo>
                    <a:pt x="1134" y="981"/>
                    <a:pt x="2219" y="1695"/>
                    <a:pt x="3323" y="2379"/>
                  </a:cubicBezTo>
                  <a:cubicBezTo>
                    <a:pt x="2326" y="3033"/>
                    <a:pt x="1369" y="3747"/>
                    <a:pt x="489" y="4519"/>
                  </a:cubicBezTo>
                  <a:cubicBezTo>
                    <a:pt x="421" y="4568"/>
                    <a:pt x="470" y="4655"/>
                    <a:pt x="558" y="4655"/>
                  </a:cubicBezTo>
                  <a:cubicBezTo>
                    <a:pt x="1005" y="4681"/>
                    <a:pt x="1453" y="4691"/>
                    <a:pt x="1901" y="4691"/>
                  </a:cubicBezTo>
                  <a:cubicBezTo>
                    <a:pt x="3693" y="4691"/>
                    <a:pt x="5488" y="4523"/>
                    <a:pt x="7270" y="4460"/>
                  </a:cubicBezTo>
                  <a:cubicBezTo>
                    <a:pt x="8404" y="4421"/>
                    <a:pt x="9528" y="4392"/>
                    <a:pt x="10651" y="4382"/>
                  </a:cubicBezTo>
                  <a:cubicBezTo>
                    <a:pt x="11029" y="4382"/>
                    <a:pt x="11403" y="4378"/>
                    <a:pt x="11777" y="4378"/>
                  </a:cubicBezTo>
                  <a:cubicBezTo>
                    <a:pt x="11965" y="4378"/>
                    <a:pt x="12153" y="4379"/>
                    <a:pt x="12342" y="4382"/>
                  </a:cubicBezTo>
                  <a:lnTo>
                    <a:pt x="13104" y="4382"/>
                  </a:lnTo>
                  <a:cubicBezTo>
                    <a:pt x="13286" y="4382"/>
                    <a:pt x="13477" y="4395"/>
                    <a:pt x="13665" y="4395"/>
                  </a:cubicBezTo>
                  <a:cubicBezTo>
                    <a:pt x="13760" y="4395"/>
                    <a:pt x="13853" y="4392"/>
                    <a:pt x="13944" y="4382"/>
                  </a:cubicBezTo>
                  <a:cubicBezTo>
                    <a:pt x="14130" y="4362"/>
                    <a:pt x="14237" y="4274"/>
                    <a:pt x="14355" y="4157"/>
                  </a:cubicBezTo>
                  <a:cubicBezTo>
                    <a:pt x="14540" y="3952"/>
                    <a:pt x="14726" y="3747"/>
                    <a:pt x="14921" y="3551"/>
                  </a:cubicBezTo>
                  <a:lnTo>
                    <a:pt x="15380" y="3053"/>
                  </a:lnTo>
                  <a:cubicBezTo>
                    <a:pt x="15556" y="2867"/>
                    <a:pt x="15752" y="2691"/>
                    <a:pt x="15898" y="2496"/>
                  </a:cubicBezTo>
                  <a:cubicBezTo>
                    <a:pt x="15986" y="2389"/>
                    <a:pt x="15986" y="2271"/>
                    <a:pt x="15918" y="2154"/>
                  </a:cubicBezTo>
                  <a:cubicBezTo>
                    <a:pt x="15781" y="1959"/>
                    <a:pt x="15586" y="1773"/>
                    <a:pt x="15420" y="1587"/>
                  </a:cubicBezTo>
                  <a:cubicBezTo>
                    <a:pt x="15087" y="1206"/>
                    <a:pt x="14755" y="825"/>
                    <a:pt x="14413" y="454"/>
                  </a:cubicBezTo>
                  <a:cubicBezTo>
                    <a:pt x="14306" y="327"/>
                    <a:pt x="14188" y="200"/>
                    <a:pt x="14032" y="122"/>
                  </a:cubicBezTo>
                  <a:cubicBezTo>
                    <a:pt x="13856" y="34"/>
                    <a:pt x="13641" y="24"/>
                    <a:pt x="13436" y="24"/>
                  </a:cubicBezTo>
                  <a:cubicBezTo>
                    <a:pt x="12889" y="14"/>
                    <a:pt x="12342" y="14"/>
                    <a:pt x="11804" y="14"/>
                  </a:cubicBezTo>
                  <a:lnTo>
                    <a:pt x="4632" y="14"/>
                  </a:lnTo>
                  <a:cubicBezTo>
                    <a:pt x="4036" y="14"/>
                    <a:pt x="3430" y="14"/>
                    <a:pt x="2834" y="24"/>
                  </a:cubicBezTo>
                  <a:cubicBezTo>
                    <a:pt x="2548" y="8"/>
                    <a:pt x="2261" y="1"/>
                    <a:pt x="19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3" name="Google Shape;743;p17"/>
          <p:cNvGrpSpPr/>
          <p:nvPr/>
        </p:nvGrpSpPr>
        <p:grpSpPr>
          <a:xfrm rot="-10796165">
            <a:off x="-951180" y="1547191"/>
            <a:ext cx="1842350" cy="479566"/>
            <a:chOff x="7492775" y="1865413"/>
            <a:chExt cx="2055046" cy="534931"/>
          </a:xfrm>
        </p:grpSpPr>
        <p:sp>
          <p:nvSpPr>
            <p:cNvPr id="744" name="Google Shape;744;p17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rgbClr val="A3D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17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17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17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17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9" name="Google Shape;749;p17"/>
          <p:cNvGrpSpPr/>
          <p:nvPr/>
        </p:nvGrpSpPr>
        <p:grpSpPr>
          <a:xfrm rot="-10796165">
            <a:off x="-999055" y="4264616"/>
            <a:ext cx="1842350" cy="479566"/>
            <a:chOff x="7492775" y="1865413"/>
            <a:chExt cx="2055046" cy="534931"/>
          </a:xfrm>
        </p:grpSpPr>
        <p:sp>
          <p:nvSpPr>
            <p:cNvPr id="750" name="Google Shape;750;p17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17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17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17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17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5" name="Google Shape;755;p17"/>
          <p:cNvGrpSpPr/>
          <p:nvPr/>
        </p:nvGrpSpPr>
        <p:grpSpPr>
          <a:xfrm rot="-10796165">
            <a:off x="-978205" y="3731066"/>
            <a:ext cx="1842350" cy="479566"/>
            <a:chOff x="7492775" y="1865413"/>
            <a:chExt cx="2055046" cy="534931"/>
          </a:xfrm>
        </p:grpSpPr>
        <p:sp>
          <p:nvSpPr>
            <p:cNvPr id="756" name="Google Shape;756;p17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17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17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17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17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1" name="Google Shape;761;p17"/>
          <p:cNvSpPr txBox="1">
            <a:spLocks noGrp="1"/>
          </p:cNvSpPr>
          <p:nvPr>
            <p:ph type="ctrTitle"/>
          </p:nvPr>
        </p:nvSpPr>
        <p:spPr>
          <a:xfrm>
            <a:off x="877650" y="734929"/>
            <a:ext cx="7388700" cy="63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>
            <a:endParaRPr/>
          </a:p>
        </p:txBody>
      </p:sp>
      <p:grpSp>
        <p:nvGrpSpPr>
          <p:cNvPr id="762" name="Google Shape;762;p17"/>
          <p:cNvGrpSpPr/>
          <p:nvPr/>
        </p:nvGrpSpPr>
        <p:grpSpPr>
          <a:xfrm>
            <a:off x="7363688" y="138427"/>
            <a:ext cx="1956019" cy="1443702"/>
            <a:chOff x="7211282" y="106518"/>
            <a:chExt cx="2205705" cy="1627990"/>
          </a:xfrm>
        </p:grpSpPr>
        <p:sp>
          <p:nvSpPr>
            <p:cNvPr id="763" name="Google Shape;763;p17"/>
            <p:cNvSpPr/>
            <p:nvPr/>
          </p:nvSpPr>
          <p:spPr>
            <a:xfrm>
              <a:off x="7327543" y="160139"/>
              <a:ext cx="2078847" cy="1564726"/>
            </a:xfrm>
            <a:custGeom>
              <a:avLst/>
              <a:gdLst/>
              <a:ahLst/>
              <a:cxnLst/>
              <a:rect l="l" t="t" r="r" b="b"/>
              <a:pathLst>
                <a:path w="19615" h="14764" extrusionOk="0">
                  <a:moveTo>
                    <a:pt x="11631" y="1"/>
                  </a:moveTo>
                  <a:cubicBezTo>
                    <a:pt x="10854" y="1"/>
                    <a:pt x="7004" y="157"/>
                    <a:pt x="6126" y="284"/>
                  </a:cubicBezTo>
                  <a:cubicBezTo>
                    <a:pt x="5212" y="415"/>
                    <a:pt x="337" y="415"/>
                    <a:pt x="210" y="429"/>
                  </a:cubicBezTo>
                  <a:cubicBezTo>
                    <a:pt x="210" y="429"/>
                    <a:pt x="14" y="12935"/>
                    <a:pt x="5" y="13653"/>
                  </a:cubicBezTo>
                  <a:cubicBezTo>
                    <a:pt x="1" y="13987"/>
                    <a:pt x="150" y="14077"/>
                    <a:pt x="311" y="14077"/>
                  </a:cubicBezTo>
                  <a:cubicBezTo>
                    <a:pt x="496" y="14077"/>
                    <a:pt x="696" y="13958"/>
                    <a:pt x="696" y="13958"/>
                  </a:cubicBezTo>
                  <a:lnTo>
                    <a:pt x="696" y="13958"/>
                  </a:lnTo>
                  <a:lnTo>
                    <a:pt x="446" y="14759"/>
                  </a:lnTo>
                  <a:cubicBezTo>
                    <a:pt x="446" y="14759"/>
                    <a:pt x="857" y="14763"/>
                    <a:pt x="1419" y="14763"/>
                  </a:cubicBezTo>
                  <a:cubicBezTo>
                    <a:pt x="2543" y="14763"/>
                    <a:pt x="4275" y="14745"/>
                    <a:pt x="4548" y="14636"/>
                  </a:cubicBezTo>
                  <a:cubicBezTo>
                    <a:pt x="4957" y="14472"/>
                    <a:pt x="10415" y="14599"/>
                    <a:pt x="11429" y="14463"/>
                  </a:cubicBezTo>
                  <a:cubicBezTo>
                    <a:pt x="12438" y="14322"/>
                    <a:pt x="19614" y="14322"/>
                    <a:pt x="19614" y="14322"/>
                  </a:cubicBezTo>
                  <a:lnTo>
                    <a:pt x="19537" y="13572"/>
                  </a:lnTo>
                  <a:cubicBezTo>
                    <a:pt x="19537" y="13572"/>
                    <a:pt x="19483" y="10743"/>
                    <a:pt x="19455" y="9956"/>
                  </a:cubicBezTo>
                  <a:cubicBezTo>
                    <a:pt x="19428" y="9165"/>
                    <a:pt x="19173" y="697"/>
                    <a:pt x="19173" y="697"/>
                  </a:cubicBezTo>
                  <a:lnTo>
                    <a:pt x="18523" y="538"/>
                  </a:lnTo>
                  <a:lnTo>
                    <a:pt x="18418" y="247"/>
                  </a:lnTo>
                  <a:cubicBezTo>
                    <a:pt x="18418" y="247"/>
                    <a:pt x="16477" y="97"/>
                    <a:pt x="16145" y="74"/>
                  </a:cubicBezTo>
                  <a:cubicBezTo>
                    <a:pt x="15817" y="56"/>
                    <a:pt x="12247" y="11"/>
                    <a:pt x="11711" y="2"/>
                  </a:cubicBezTo>
                  <a:cubicBezTo>
                    <a:pt x="11690" y="1"/>
                    <a:pt x="11663" y="1"/>
                    <a:pt x="116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17"/>
            <p:cNvSpPr/>
            <p:nvPr/>
          </p:nvSpPr>
          <p:spPr>
            <a:xfrm>
              <a:off x="7307300" y="149646"/>
              <a:ext cx="2018119" cy="1514914"/>
            </a:xfrm>
            <a:custGeom>
              <a:avLst/>
              <a:gdLst/>
              <a:ahLst/>
              <a:cxnLst/>
              <a:rect l="l" t="t" r="r" b="b"/>
              <a:pathLst>
                <a:path w="19042" h="14294" extrusionOk="0">
                  <a:moveTo>
                    <a:pt x="11449" y="199"/>
                  </a:moveTo>
                  <a:cubicBezTo>
                    <a:pt x="11956" y="199"/>
                    <a:pt x="12463" y="208"/>
                    <a:pt x="12970" y="228"/>
                  </a:cubicBezTo>
                  <a:cubicBezTo>
                    <a:pt x="13669" y="257"/>
                    <a:pt x="14362" y="266"/>
                    <a:pt x="15058" y="266"/>
                  </a:cubicBezTo>
                  <a:cubicBezTo>
                    <a:pt x="15232" y="266"/>
                    <a:pt x="15406" y="265"/>
                    <a:pt x="15581" y="264"/>
                  </a:cubicBezTo>
                  <a:cubicBezTo>
                    <a:pt x="15618" y="264"/>
                    <a:pt x="15656" y="264"/>
                    <a:pt x="15693" y="264"/>
                  </a:cubicBezTo>
                  <a:cubicBezTo>
                    <a:pt x="16091" y="264"/>
                    <a:pt x="16487" y="285"/>
                    <a:pt x="16886" y="314"/>
                  </a:cubicBezTo>
                  <a:cubicBezTo>
                    <a:pt x="17131" y="333"/>
                    <a:pt x="17377" y="355"/>
                    <a:pt x="17618" y="378"/>
                  </a:cubicBezTo>
                  <a:cubicBezTo>
                    <a:pt x="17741" y="387"/>
                    <a:pt x="17864" y="396"/>
                    <a:pt x="17986" y="405"/>
                  </a:cubicBezTo>
                  <a:cubicBezTo>
                    <a:pt x="18004" y="407"/>
                    <a:pt x="18027" y="407"/>
                    <a:pt x="18052" y="407"/>
                  </a:cubicBezTo>
                  <a:cubicBezTo>
                    <a:pt x="18096" y="407"/>
                    <a:pt x="18149" y="406"/>
                    <a:pt x="18203" y="406"/>
                  </a:cubicBezTo>
                  <a:cubicBezTo>
                    <a:pt x="18298" y="406"/>
                    <a:pt x="18395" y="411"/>
                    <a:pt x="18446" y="437"/>
                  </a:cubicBezTo>
                  <a:cubicBezTo>
                    <a:pt x="18614" y="528"/>
                    <a:pt x="18591" y="933"/>
                    <a:pt x="18591" y="1074"/>
                  </a:cubicBezTo>
                  <a:cubicBezTo>
                    <a:pt x="18596" y="1342"/>
                    <a:pt x="18596" y="1615"/>
                    <a:pt x="18600" y="1883"/>
                  </a:cubicBezTo>
                  <a:cubicBezTo>
                    <a:pt x="18609" y="2402"/>
                    <a:pt x="18619" y="2916"/>
                    <a:pt x="18628" y="3434"/>
                  </a:cubicBezTo>
                  <a:cubicBezTo>
                    <a:pt x="18646" y="4489"/>
                    <a:pt x="18673" y="5549"/>
                    <a:pt x="18700" y="6604"/>
                  </a:cubicBezTo>
                  <a:cubicBezTo>
                    <a:pt x="18763" y="8943"/>
                    <a:pt x="18831" y="11286"/>
                    <a:pt x="18850" y="13625"/>
                  </a:cubicBezTo>
                  <a:lnTo>
                    <a:pt x="18850" y="13625"/>
                  </a:lnTo>
                  <a:cubicBezTo>
                    <a:pt x="13998" y="13856"/>
                    <a:pt x="9141" y="13785"/>
                    <a:pt x="4289" y="13921"/>
                  </a:cubicBezTo>
                  <a:cubicBezTo>
                    <a:pt x="2938" y="13961"/>
                    <a:pt x="1592" y="14015"/>
                    <a:pt x="245" y="14096"/>
                  </a:cubicBezTo>
                  <a:lnTo>
                    <a:pt x="245" y="14096"/>
                  </a:lnTo>
                  <a:cubicBezTo>
                    <a:pt x="193" y="9602"/>
                    <a:pt x="255" y="5109"/>
                    <a:pt x="433" y="620"/>
                  </a:cubicBezTo>
                  <a:lnTo>
                    <a:pt x="433" y="620"/>
                  </a:lnTo>
                  <a:cubicBezTo>
                    <a:pt x="2571" y="549"/>
                    <a:pt x="4712" y="494"/>
                    <a:pt x="6845" y="369"/>
                  </a:cubicBezTo>
                  <a:cubicBezTo>
                    <a:pt x="8380" y="280"/>
                    <a:pt x="9913" y="199"/>
                    <a:pt x="11449" y="199"/>
                  </a:cubicBezTo>
                  <a:close/>
                  <a:moveTo>
                    <a:pt x="11175" y="0"/>
                  </a:moveTo>
                  <a:cubicBezTo>
                    <a:pt x="11147" y="0"/>
                    <a:pt x="11120" y="0"/>
                    <a:pt x="11092" y="1"/>
                  </a:cubicBezTo>
                  <a:cubicBezTo>
                    <a:pt x="10055" y="5"/>
                    <a:pt x="9018" y="46"/>
                    <a:pt x="7986" y="105"/>
                  </a:cubicBezTo>
                  <a:cubicBezTo>
                    <a:pt x="5435" y="255"/>
                    <a:pt x="2888" y="346"/>
                    <a:pt x="337" y="433"/>
                  </a:cubicBezTo>
                  <a:cubicBezTo>
                    <a:pt x="283" y="433"/>
                    <a:pt x="242" y="474"/>
                    <a:pt x="242" y="528"/>
                  </a:cubicBezTo>
                  <a:cubicBezTo>
                    <a:pt x="60" y="5071"/>
                    <a:pt x="1" y="9619"/>
                    <a:pt x="55" y="14166"/>
                  </a:cubicBezTo>
                  <a:cubicBezTo>
                    <a:pt x="55" y="14216"/>
                    <a:pt x="87" y="14246"/>
                    <a:pt x="125" y="14255"/>
                  </a:cubicBezTo>
                  <a:lnTo>
                    <a:pt x="125" y="14255"/>
                  </a:lnTo>
                  <a:cubicBezTo>
                    <a:pt x="140" y="14278"/>
                    <a:pt x="165" y="14294"/>
                    <a:pt x="201" y="14294"/>
                  </a:cubicBezTo>
                  <a:cubicBezTo>
                    <a:pt x="202" y="14294"/>
                    <a:pt x="204" y="14294"/>
                    <a:pt x="205" y="14294"/>
                  </a:cubicBezTo>
                  <a:cubicBezTo>
                    <a:pt x="5080" y="13993"/>
                    <a:pt x="9973" y="14053"/>
                    <a:pt x="14858" y="13948"/>
                  </a:cubicBezTo>
                  <a:cubicBezTo>
                    <a:pt x="16222" y="13921"/>
                    <a:pt x="17582" y="13880"/>
                    <a:pt x="18946" y="13812"/>
                  </a:cubicBezTo>
                  <a:cubicBezTo>
                    <a:pt x="18996" y="13812"/>
                    <a:pt x="19041" y="13771"/>
                    <a:pt x="19041" y="13716"/>
                  </a:cubicBezTo>
                  <a:cubicBezTo>
                    <a:pt x="19023" y="11524"/>
                    <a:pt x="18964" y="9328"/>
                    <a:pt x="18910" y="7136"/>
                  </a:cubicBezTo>
                  <a:cubicBezTo>
                    <a:pt x="18882" y="6044"/>
                    <a:pt x="18850" y="4948"/>
                    <a:pt x="18828" y="3852"/>
                  </a:cubicBezTo>
                  <a:cubicBezTo>
                    <a:pt x="18805" y="2806"/>
                    <a:pt x="18823" y="1751"/>
                    <a:pt x="18764" y="715"/>
                  </a:cubicBezTo>
                  <a:cubicBezTo>
                    <a:pt x="18750" y="396"/>
                    <a:pt x="18746" y="264"/>
                    <a:pt x="18396" y="242"/>
                  </a:cubicBezTo>
                  <a:cubicBezTo>
                    <a:pt x="17855" y="210"/>
                    <a:pt x="17318" y="155"/>
                    <a:pt x="16781" y="114"/>
                  </a:cubicBezTo>
                  <a:cubicBezTo>
                    <a:pt x="16405" y="87"/>
                    <a:pt x="16029" y="80"/>
                    <a:pt x="15652" y="80"/>
                  </a:cubicBezTo>
                  <a:cubicBezTo>
                    <a:pt x="15241" y="80"/>
                    <a:pt x="14829" y="88"/>
                    <a:pt x="14418" y="88"/>
                  </a:cubicBezTo>
                  <a:cubicBezTo>
                    <a:pt x="14332" y="88"/>
                    <a:pt x="14247" y="88"/>
                    <a:pt x="14162" y="87"/>
                  </a:cubicBezTo>
                  <a:cubicBezTo>
                    <a:pt x="13166" y="78"/>
                    <a:pt x="12171" y="0"/>
                    <a:pt x="11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17"/>
            <p:cNvSpPr/>
            <p:nvPr/>
          </p:nvSpPr>
          <p:spPr>
            <a:xfrm>
              <a:off x="7363682" y="214613"/>
              <a:ext cx="2053305" cy="1519895"/>
            </a:xfrm>
            <a:custGeom>
              <a:avLst/>
              <a:gdLst/>
              <a:ahLst/>
              <a:cxnLst/>
              <a:rect l="l" t="t" r="r" b="b"/>
              <a:pathLst>
                <a:path w="19374" h="14341" extrusionOk="0">
                  <a:moveTo>
                    <a:pt x="18302" y="0"/>
                  </a:moveTo>
                  <a:cubicBezTo>
                    <a:pt x="18191" y="0"/>
                    <a:pt x="18151" y="171"/>
                    <a:pt x="18268" y="188"/>
                  </a:cubicBezTo>
                  <a:cubicBezTo>
                    <a:pt x="18424" y="216"/>
                    <a:pt x="18583" y="240"/>
                    <a:pt x="18739" y="264"/>
                  </a:cubicBezTo>
                  <a:lnTo>
                    <a:pt x="18739" y="264"/>
                  </a:lnTo>
                  <a:cubicBezTo>
                    <a:pt x="18853" y="4039"/>
                    <a:pt x="18992" y="7809"/>
                    <a:pt x="19073" y="11584"/>
                  </a:cubicBezTo>
                  <a:cubicBezTo>
                    <a:pt x="19087" y="12304"/>
                    <a:pt x="19083" y="13019"/>
                    <a:pt x="19168" y="13735"/>
                  </a:cubicBezTo>
                  <a:lnTo>
                    <a:pt x="19168" y="13735"/>
                  </a:lnTo>
                  <a:cubicBezTo>
                    <a:pt x="19145" y="13738"/>
                    <a:pt x="19121" y="13739"/>
                    <a:pt x="19097" y="13739"/>
                  </a:cubicBezTo>
                  <a:cubicBezTo>
                    <a:pt x="18986" y="13739"/>
                    <a:pt x="18867" y="13714"/>
                    <a:pt x="18769" y="13708"/>
                  </a:cubicBezTo>
                  <a:cubicBezTo>
                    <a:pt x="18496" y="13685"/>
                    <a:pt x="18214" y="13690"/>
                    <a:pt x="17941" y="13685"/>
                  </a:cubicBezTo>
                  <a:cubicBezTo>
                    <a:pt x="17537" y="13677"/>
                    <a:pt x="17134" y="13673"/>
                    <a:pt x="16730" y="13673"/>
                  </a:cubicBezTo>
                  <a:cubicBezTo>
                    <a:pt x="16497" y="13673"/>
                    <a:pt x="16264" y="13674"/>
                    <a:pt x="16031" y="13676"/>
                  </a:cubicBezTo>
                  <a:cubicBezTo>
                    <a:pt x="14735" y="13694"/>
                    <a:pt x="13448" y="13781"/>
                    <a:pt x="12156" y="13835"/>
                  </a:cubicBezTo>
                  <a:cubicBezTo>
                    <a:pt x="11734" y="13855"/>
                    <a:pt x="11310" y="13860"/>
                    <a:pt x="10887" y="13860"/>
                  </a:cubicBezTo>
                  <a:cubicBezTo>
                    <a:pt x="10290" y="13860"/>
                    <a:pt x="9693" y="13849"/>
                    <a:pt x="9096" y="13849"/>
                  </a:cubicBezTo>
                  <a:cubicBezTo>
                    <a:pt x="8828" y="13849"/>
                    <a:pt x="8559" y="13851"/>
                    <a:pt x="8291" y="13858"/>
                  </a:cubicBezTo>
                  <a:cubicBezTo>
                    <a:pt x="7009" y="13890"/>
                    <a:pt x="5731" y="13953"/>
                    <a:pt x="4453" y="14017"/>
                  </a:cubicBezTo>
                  <a:cubicBezTo>
                    <a:pt x="3040" y="14084"/>
                    <a:pt x="1627" y="14141"/>
                    <a:pt x="218" y="14149"/>
                  </a:cubicBezTo>
                  <a:lnTo>
                    <a:pt x="218" y="14149"/>
                  </a:lnTo>
                  <a:cubicBezTo>
                    <a:pt x="247" y="13982"/>
                    <a:pt x="276" y="13818"/>
                    <a:pt x="305" y="13653"/>
                  </a:cubicBezTo>
                  <a:cubicBezTo>
                    <a:pt x="319" y="13579"/>
                    <a:pt x="258" y="13530"/>
                    <a:pt x="202" y="13530"/>
                  </a:cubicBezTo>
                  <a:cubicBezTo>
                    <a:pt x="166" y="13530"/>
                    <a:pt x="132" y="13550"/>
                    <a:pt x="123" y="13599"/>
                  </a:cubicBezTo>
                  <a:cubicBezTo>
                    <a:pt x="87" y="13803"/>
                    <a:pt x="51" y="14013"/>
                    <a:pt x="10" y="14217"/>
                  </a:cubicBezTo>
                  <a:cubicBezTo>
                    <a:pt x="1" y="14276"/>
                    <a:pt x="37" y="14340"/>
                    <a:pt x="105" y="14340"/>
                  </a:cubicBezTo>
                  <a:cubicBezTo>
                    <a:pt x="2706" y="14335"/>
                    <a:pt x="5303" y="14135"/>
                    <a:pt x="7900" y="14058"/>
                  </a:cubicBezTo>
                  <a:cubicBezTo>
                    <a:pt x="8287" y="14047"/>
                    <a:pt x="8674" y="14044"/>
                    <a:pt x="9060" y="14044"/>
                  </a:cubicBezTo>
                  <a:cubicBezTo>
                    <a:pt x="9630" y="14044"/>
                    <a:pt x="10199" y="14051"/>
                    <a:pt x="10768" y="14051"/>
                  </a:cubicBezTo>
                  <a:cubicBezTo>
                    <a:pt x="11119" y="14051"/>
                    <a:pt x="11469" y="14048"/>
                    <a:pt x="11820" y="14040"/>
                  </a:cubicBezTo>
                  <a:cubicBezTo>
                    <a:pt x="13111" y="14008"/>
                    <a:pt x="14403" y="13894"/>
                    <a:pt x="15694" y="13876"/>
                  </a:cubicBezTo>
                  <a:cubicBezTo>
                    <a:pt x="16098" y="13869"/>
                    <a:pt x="16499" y="13865"/>
                    <a:pt x="16901" y="13865"/>
                  </a:cubicBezTo>
                  <a:cubicBezTo>
                    <a:pt x="17229" y="13865"/>
                    <a:pt x="17557" y="13868"/>
                    <a:pt x="17886" y="13872"/>
                  </a:cubicBezTo>
                  <a:cubicBezTo>
                    <a:pt x="18187" y="13876"/>
                    <a:pt x="18491" y="13872"/>
                    <a:pt x="18796" y="13899"/>
                  </a:cubicBezTo>
                  <a:cubicBezTo>
                    <a:pt x="18895" y="13908"/>
                    <a:pt x="19012" y="13930"/>
                    <a:pt x="19123" y="13930"/>
                  </a:cubicBezTo>
                  <a:cubicBezTo>
                    <a:pt x="19185" y="13930"/>
                    <a:pt x="19246" y="13923"/>
                    <a:pt x="19301" y="13903"/>
                  </a:cubicBezTo>
                  <a:cubicBezTo>
                    <a:pt x="19337" y="13890"/>
                    <a:pt x="19374" y="13853"/>
                    <a:pt x="19369" y="13808"/>
                  </a:cubicBezTo>
                  <a:cubicBezTo>
                    <a:pt x="19292" y="13199"/>
                    <a:pt x="19287" y="12594"/>
                    <a:pt x="19273" y="11980"/>
                  </a:cubicBezTo>
                  <a:cubicBezTo>
                    <a:pt x="19255" y="11038"/>
                    <a:pt x="19233" y="10097"/>
                    <a:pt x="19205" y="9156"/>
                  </a:cubicBezTo>
                  <a:cubicBezTo>
                    <a:pt x="19155" y="7259"/>
                    <a:pt x="19096" y="5363"/>
                    <a:pt x="19032" y="3467"/>
                  </a:cubicBezTo>
                  <a:cubicBezTo>
                    <a:pt x="18996" y="2371"/>
                    <a:pt x="18960" y="1275"/>
                    <a:pt x="18928" y="183"/>
                  </a:cubicBezTo>
                  <a:cubicBezTo>
                    <a:pt x="18928" y="142"/>
                    <a:pt x="18901" y="97"/>
                    <a:pt x="18860" y="92"/>
                  </a:cubicBezTo>
                  <a:cubicBezTo>
                    <a:pt x="18678" y="61"/>
                    <a:pt x="18496" y="33"/>
                    <a:pt x="18318" y="1"/>
                  </a:cubicBezTo>
                  <a:cubicBezTo>
                    <a:pt x="18313" y="1"/>
                    <a:pt x="18307" y="0"/>
                    <a:pt x="183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17"/>
            <p:cNvSpPr/>
            <p:nvPr/>
          </p:nvSpPr>
          <p:spPr>
            <a:xfrm>
              <a:off x="8756496" y="356417"/>
              <a:ext cx="18971" cy="35928"/>
            </a:xfrm>
            <a:custGeom>
              <a:avLst/>
              <a:gdLst/>
              <a:ahLst/>
              <a:cxnLst/>
              <a:rect l="l" t="t" r="r" b="b"/>
              <a:pathLst>
                <a:path w="179" h="339" extrusionOk="0">
                  <a:moveTo>
                    <a:pt x="99" y="0"/>
                  </a:moveTo>
                  <a:cubicBezTo>
                    <a:pt x="97" y="0"/>
                    <a:pt x="95" y="0"/>
                    <a:pt x="92" y="0"/>
                  </a:cubicBezTo>
                  <a:cubicBezTo>
                    <a:pt x="51" y="5"/>
                    <a:pt x="29" y="46"/>
                    <a:pt x="29" y="87"/>
                  </a:cubicBezTo>
                  <a:cubicBezTo>
                    <a:pt x="29" y="141"/>
                    <a:pt x="19" y="196"/>
                    <a:pt x="10" y="251"/>
                  </a:cubicBezTo>
                  <a:cubicBezTo>
                    <a:pt x="0" y="307"/>
                    <a:pt x="42" y="339"/>
                    <a:pt x="83" y="339"/>
                  </a:cubicBezTo>
                  <a:cubicBezTo>
                    <a:pt x="116" y="339"/>
                    <a:pt x="148" y="320"/>
                    <a:pt x="156" y="278"/>
                  </a:cubicBezTo>
                  <a:cubicBezTo>
                    <a:pt x="170" y="210"/>
                    <a:pt x="174" y="137"/>
                    <a:pt x="174" y="69"/>
                  </a:cubicBezTo>
                  <a:cubicBezTo>
                    <a:pt x="178" y="30"/>
                    <a:pt x="135" y="0"/>
                    <a:pt x="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17"/>
            <p:cNvSpPr/>
            <p:nvPr/>
          </p:nvSpPr>
          <p:spPr>
            <a:xfrm>
              <a:off x="8919496" y="382913"/>
              <a:ext cx="18865" cy="37306"/>
            </a:xfrm>
            <a:custGeom>
              <a:avLst/>
              <a:gdLst/>
              <a:ahLst/>
              <a:cxnLst/>
              <a:rect l="l" t="t" r="r" b="b"/>
              <a:pathLst>
                <a:path w="178" h="352" extrusionOk="0">
                  <a:moveTo>
                    <a:pt x="103" y="0"/>
                  </a:moveTo>
                  <a:cubicBezTo>
                    <a:pt x="101" y="0"/>
                    <a:pt x="98" y="0"/>
                    <a:pt x="96" y="1"/>
                  </a:cubicBezTo>
                  <a:cubicBezTo>
                    <a:pt x="50" y="5"/>
                    <a:pt x="28" y="42"/>
                    <a:pt x="28" y="87"/>
                  </a:cubicBezTo>
                  <a:cubicBezTo>
                    <a:pt x="28" y="146"/>
                    <a:pt x="19" y="201"/>
                    <a:pt x="9" y="260"/>
                  </a:cubicBezTo>
                  <a:cubicBezTo>
                    <a:pt x="0" y="301"/>
                    <a:pt x="32" y="342"/>
                    <a:pt x="69" y="351"/>
                  </a:cubicBezTo>
                  <a:cubicBezTo>
                    <a:pt x="72" y="351"/>
                    <a:pt x="75" y="351"/>
                    <a:pt x="77" y="351"/>
                  </a:cubicBezTo>
                  <a:cubicBezTo>
                    <a:pt x="115" y="351"/>
                    <a:pt x="147" y="325"/>
                    <a:pt x="155" y="287"/>
                  </a:cubicBezTo>
                  <a:cubicBezTo>
                    <a:pt x="173" y="214"/>
                    <a:pt x="178" y="142"/>
                    <a:pt x="178" y="69"/>
                  </a:cubicBezTo>
                  <a:cubicBezTo>
                    <a:pt x="178" y="31"/>
                    <a:pt x="138" y="0"/>
                    <a:pt x="1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68" name="Google Shape;768;p17"/>
            <p:cNvGrpSpPr/>
            <p:nvPr/>
          </p:nvGrpSpPr>
          <p:grpSpPr>
            <a:xfrm>
              <a:off x="7211282" y="106518"/>
              <a:ext cx="462826" cy="437708"/>
              <a:chOff x="8417757" y="225106"/>
              <a:chExt cx="462826" cy="437708"/>
            </a:xfrm>
          </p:grpSpPr>
          <p:sp>
            <p:nvSpPr>
              <p:cNvPr id="769" name="Google Shape;769;p17"/>
              <p:cNvSpPr/>
              <p:nvPr/>
            </p:nvSpPr>
            <p:spPr>
              <a:xfrm>
                <a:off x="8425494" y="234008"/>
                <a:ext cx="431455" cy="424036"/>
              </a:xfrm>
              <a:custGeom>
                <a:avLst/>
                <a:gdLst/>
                <a:ahLst/>
                <a:cxnLst/>
                <a:rect l="l" t="t" r="r" b="b"/>
                <a:pathLst>
                  <a:path w="4071" h="4001" extrusionOk="0">
                    <a:moveTo>
                      <a:pt x="1990" y="0"/>
                    </a:moveTo>
                    <a:cubicBezTo>
                      <a:pt x="1536" y="0"/>
                      <a:pt x="1233" y="160"/>
                      <a:pt x="1233" y="160"/>
                    </a:cubicBezTo>
                    <a:cubicBezTo>
                      <a:pt x="1074" y="219"/>
                      <a:pt x="797" y="460"/>
                      <a:pt x="546" y="701"/>
                    </a:cubicBezTo>
                    <a:cubicBezTo>
                      <a:pt x="296" y="942"/>
                      <a:pt x="119" y="1447"/>
                      <a:pt x="60" y="1774"/>
                    </a:cubicBezTo>
                    <a:cubicBezTo>
                      <a:pt x="1" y="2106"/>
                      <a:pt x="142" y="2565"/>
                      <a:pt x="424" y="3115"/>
                    </a:cubicBezTo>
                    <a:cubicBezTo>
                      <a:pt x="710" y="3670"/>
                      <a:pt x="1188" y="3820"/>
                      <a:pt x="2002" y="3980"/>
                    </a:cubicBezTo>
                    <a:cubicBezTo>
                      <a:pt x="2073" y="3994"/>
                      <a:pt x="2143" y="4000"/>
                      <a:pt x="2211" y="4000"/>
                    </a:cubicBezTo>
                    <a:cubicBezTo>
                      <a:pt x="2929" y="4000"/>
                      <a:pt x="3485" y="3276"/>
                      <a:pt x="3689" y="3097"/>
                    </a:cubicBezTo>
                    <a:cubicBezTo>
                      <a:pt x="3907" y="2897"/>
                      <a:pt x="4071" y="2179"/>
                      <a:pt x="4048" y="1979"/>
                    </a:cubicBezTo>
                    <a:cubicBezTo>
                      <a:pt x="4025" y="1779"/>
                      <a:pt x="3907" y="1237"/>
                      <a:pt x="3725" y="996"/>
                    </a:cubicBezTo>
                    <a:cubicBezTo>
                      <a:pt x="3543" y="755"/>
                      <a:pt x="3198" y="246"/>
                      <a:pt x="2484" y="64"/>
                    </a:cubicBezTo>
                    <a:cubicBezTo>
                      <a:pt x="2306" y="18"/>
                      <a:pt x="2140" y="0"/>
                      <a:pt x="199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0" name="Google Shape;770;p17"/>
              <p:cNvSpPr/>
              <p:nvPr/>
            </p:nvSpPr>
            <p:spPr>
              <a:xfrm>
                <a:off x="8557971" y="356417"/>
                <a:ext cx="18971" cy="35928"/>
              </a:xfrm>
              <a:custGeom>
                <a:avLst/>
                <a:gdLst/>
                <a:ahLst/>
                <a:cxnLst/>
                <a:rect l="l" t="t" r="r" b="b"/>
                <a:pathLst>
                  <a:path w="179" h="339" extrusionOk="0">
                    <a:moveTo>
                      <a:pt x="99" y="0"/>
                    </a:moveTo>
                    <a:cubicBezTo>
                      <a:pt x="97" y="0"/>
                      <a:pt x="95" y="0"/>
                      <a:pt x="92" y="0"/>
                    </a:cubicBezTo>
                    <a:cubicBezTo>
                      <a:pt x="51" y="5"/>
                      <a:pt x="29" y="46"/>
                      <a:pt x="29" y="87"/>
                    </a:cubicBezTo>
                    <a:cubicBezTo>
                      <a:pt x="29" y="141"/>
                      <a:pt x="19" y="196"/>
                      <a:pt x="10" y="251"/>
                    </a:cubicBezTo>
                    <a:cubicBezTo>
                      <a:pt x="0" y="307"/>
                      <a:pt x="42" y="339"/>
                      <a:pt x="83" y="339"/>
                    </a:cubicBezTo>
                    <a:cubicBezTo>
                      <a:pt x="116" y="339"/>
                      <a:pt x="148" y="320"/>
                      <a:pt x="156" y="278"/>
                    </a:cubicBezTo>
                    <a:cubicBezTo>
                      <a:pt x="170" y="210"/>
                      <a:pt x="174" y="137"/>
                      <a:pt x="174" y="69"/>
                    </a:cubicBezTo>
                    <a:cubicBezTo>
                      <a:pt x="178" y="30"/>
                      <a:pt x="135" y="0"/>
                      <a:pt x="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1" name="Google Shape;771;p17"/>
              <p:cNvSpPr/>
              <p:nvPr/>
            </p:nvSpPr>
            <p:spPr>
              <a:xfrm>
                <a:off x="8720971" y="382913"/>
                <a:ext cx="18865" cy="37306"/>
              </a:xfrm>
              <a:custGeom>
                <a:avLst/>
                <a:gdLst/>
                <a:ahLst/>
                <a:cxnLst/>
                <a:rect l="l" t="t" r="r" b="b"/>
                <a:pathLst>
                  <a:path w="178" h="352" extrusionOk="0">
                    <a:moveTo>
                      <a:pt x="103" y="0"/>
                    </a:moveTo>
                    <a:cubicBezTo>
                      <a:pt x="101" y="0"/>
                      <a:pt x="98" y="0"/>
                      <a:pt x="96" y="1"/>
                    </a:cubicBezTo>
                    <a:cubicBezTo>
                      <a:pt x="50" y="5"/>
                      <a:pt x="28" y="42"/>
                      <a:pt x="28" y="87"/>
                    </a:cubicBezTo>
                    <a:cubicBezTo>
                      <a:pt x="28" y="146"/>
                      <a:pt x="19" y="201"/>
                      <a:pt x="9" y="260"/>
                    </a:cubicBezTo>
                    <a:cubicBezTo>
                      <a:pt x="0" y="301"/>
                      <a:pt x="32" y="342"/>
                      <a:pt x="69" y="351"/>
                    </a:cubicBezTo>
                    <a:cubicBezTo>
                      <a:pt x="72" y="351"/>
                      <a:pt x="75" y="351"/>
                      <a:pt x="77" y="351"/>
                    </a:cubicBezTo>
                    <a:cubicBezTo>
                      <a:pt x="115" y="351"/>
                      <a:pt x="147" y="325"/>
                      <a:pt x="155" y="287"/>
                    </a:cubicBezTo>
                    <a:cubicBezTo>
                      <a:pt x="173" y="214"/>
                      <a:pt x="178" y="142"/>
                      <a:pt x="178" y="69"/>
                    </a:cubicBezTo>
                    <a:cubicBezTo>
                      <a:pt x="178" y="31"/>
                      <a:pt x="138" y="0"/>
                      <a:pt x="10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2" name="Google Shape;772;p17"/>
              <p:cNvSpPr/>
              <p:nvPr/>
            </p:nvSpPr>
            <p:spPr>
              <a:xfrm>
                <a:off x="8505934" y="449787"/>
                <a:ext cx="266864" cy="113613"/>
              </a:xfrm>
              <a:custGeom>
                <a:avLst/>
                <a:gdLst/>
                <a:ahLst/>
                <a:cxnLst/>
                <a:rect l="l" t="t" r="r" b="b"/>
                <a:pathLst>
                  <a:path w="2518" h="1072" extrusionOk="0">
                    <a:moveTo>
                      <a:pt x="97" y="1"/>
                    </a:moveTo>
                    <a:cubicBezTo>
                      <a:pt x="50" y="1"/>
                      <a:pt x="1" y="45"/>
                      <a:pt x="24" y="106"/>
                    </a:cubicBezTo>
                    <a:cubicBezTo>
                      <a:pt x="215" y="611"/>
                      <a:pt x="670" y="1011"/>
                      <a:pt x="1202" y="1066"/>
                    </a:cubicBezTo>
                    <a:cubicBezTo>
                      <a:pt x="1243" y="1070"/>
                      <a:pt x="1285" y="1072"/>
                      <a:pt x="1326" y="1072"/>
                    </a:cubicBezTo>
                    <a:cubicBezTo>
                      <a:pt x="1795" y="1072"/>
                      <a:pt x="2238" y="816"/>
                      <a:pt x="2484" y="402"/>
                    </a:cubicBezTo>
                    <a:cubicBezTo>
                      <a:pt x="2517" y="345"/>
                      <a:pt x="2468" y="297"/>
                      <a:pt x="2417" y="297"/>
                    </a:cubicBezTo>
                    <a:cubicBezTo>
                      <a:pt x="2391" y="297"/>
                      <a:pt x="2364" y="309"/>
                      <a:pt x="2348" y="338"/>
                    </a:cubicBezTo>
                    <a:cubicBezTo>
                      <a:pt x="2133" y="694"/>
                      <a:pt x="1735" y="917"/>
                      <a:pt x="1333" y="917"/>
                    </a:cubicBezTo>
                    <a:cubicBezTo>
                      <a:pt x="1283" y="917"/>
                      <a:pt x="1233" y="914"/>
                      <a:pt x="1184" y="907"/>
                    </a:cubicBezTo>
                    <a:cubicBezTo>
                      <a:pt x="720" y="843"/>
                      <a:pt x="333" y="493"/>
                      <a:pt x="160" y="47"/>
                    </a:cubicBezTo>
                    <a:cubicBezTo>
                      <a:pt x="149" y="15"/>
                      <a:pt x="123" y="1"/>
                      <a:pt x="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3" name="Google Shape;773;p17"/>
              <p:cNvSpPr/>
              <p:nvPr/>
            </p:nvSpPr>
            <p:spPr>
              <a:xfrm>
                <a:off x="8417757" y="225106"/>
                <a:ext cx="462826" cy="437708"/>
              </a:xfrm>
              <a:custGeom>
                <a:avLst/>
                <a:gdLst/>
                <a:ahLst/>
                <a:cxnLst/>
                <a:rect l="l" t="t" r="r" b="b"/>
                <a:pathLst>
                  <a:path w="4367" h="4130" extrusionOk="0">
                    <a:moveTo>
                      <a:pt x="2068" y="165"/>
                    </a:moveTo>
                    <a:cubicBezTo>
                      <a:pt x="2666" y="165"/>
                      <a:pt x="3264" y="463"/>
                      <a:pt x="3634" y="948"/>
                    </a:cubicBezTo>
                    <a:cubicBezTo>
                      <a:pt x="4176" y="1658"/>
                      <a:pt x="4130" y="2677"/>
                      <a:pt x="3534" y="3336"/>
                    </a:cubicBezTo>
                    <a:cubicBezTo>
                      <a:pt x="3172" y="3734"/>
                      <a:pt x="2640" y="3963"/>
                      <a:pt x="2113" y="3963"/>
                    </a:cubicBezTo>
                    <a:cubicBezTo>
                      <a:pt x="1827" y="3963"/>
                      <a:pt x="1543" y="3895"/>
                      <a:pt x="1288" y="3750"/>
                    </a:cubicBezTo>
                    <a:cubicBezTo>
                      <a:pt x="1061" y="3622"/>
                      <a:pt x="824" y="3441"/>
                      <a:pt x="628" y="3231"/>
                    </a:cubicBezTo>
                    <a:cubicBezTo>
                      <a:pt x="628" y="3231"/>
                      <a:pt x="628" y="3227"/>
                      <a:pt x="628" y="3227"/>
                    </a:cubicBezTo>
                    <a:cubicBezTo>
                      <a:pt x="256" y="2731"/>
                      <a:pt x="137" y="2072"/>
                      <a:pt x="324" y="1471"/>
                    </a:cubicBezTo>
                    <a:cubicBezTo>
                      <a:pt x="328" y="1458"/>
                      <a:pt x="328" y="1444"/>
                      <a:pt x="324" y="1430"/>
                    </a:cubicBezTo>
                    <a:cubicBezTo>
                      <a:pt x="538" y="857"/>
                      <a:pt x="1015" y="394"/>
                      <a:pt x="1597" y="230"/>
                    </a:cubicBezTo>
                    <a:cubicBezTo>
                      <a:pt x="1751" y="186"/>
                      <a:pt x="1910" y="165"/>
                      <a:pt x="2068" y="165"/>
                    </a:cubicBezTo>
                    <a:close/>
                    <a:moveTo>
                      <a:pt x="2056" y="1"/>
                    </a:moveTo>
                    <a:cubicBezTo>
                      <a:pt x="1987" y="1"/>
                      <a:pt x="1917" y="4"/>
                      <a:pt x="1847" y="12"/>
                    </a:cubicBezTo>
                    <a:cubicBezTo>
                      <a:pt x="1042" y="103"/>
                      <a:pt x="360" y="730"/>
                      <a:pt x="128" y="1521"/>
                    </a:cubicBezTo>
                    <a:cubicBezTo>
                      <a:pt x="133" y="1521"/>
                      <a:pt x="137" y="1517"/>
                      <a:pt x="146" y="1517"/>
                    </a:cubicBezTo>
                    <a:cubicBezTo>
                      <a:pt x="1" y="2094"/>
                      <a:pt x="96" y="2708"/>
                      <a:pt x="415" y="3204"/>
                    </a:cubicBezTo>
                    <a:cubicBezTo>
                      <a:pt x="410" y="3204"/>
                      <a:pt x="410" y="3209"/>
                      <a:pt x="406" y="3213"/>
                    </a:cubicBezTo>
                    <a:cubicBezTo>
                      <a:pt x="433" y="3245"/>
                      <a:pt x="460" y="3277"/>
                      <a:pt x="488" y="3309"/>
                    </a:cubicBezTo>
                    <a:lnTo>
                      <a:pt x="497" y="3322"/>
                    </a:lnTo>
                    <a:cubicBezTo>
                      <a:pt x="506" y="3336"/>
                      <a:pt x="515" y="3340"/>
                      <a:pt x="524" y="3345"/>
                    </a:cubicBezTo>
                    <a:cubicBezTo>
                      <a:pt x="719" y="3563"/>
                      <a:pt x="956" y="3745"/>
                      <a:pt x="1188" y="3886"/>
                    </a:cubicBezTo>
                    <a:cubicBezTo>
                      <a:pt x="1470" y="4052"/>
                      <a:pt x="1786" y="4129"/>
                      <a:pt x="2104" y="4129"/>
                    </a:cubicBezTo>
                    <a:cubicBezTo>
                      <a:pt x="2632" y="4129"/>
                      <a:pt x="3164" y="3917"/>
                      <a:pt x="3553" y="3545"/>
                    </a:cubicBezTo>
                    <a:cubicBezTo>
                      <a:pt x="4207" y="2918"/>
                      <a:pt x="4367" y="1872"/>
                      <a:pt x="3912" y="1071"/>
                    </a:cubicBezTo>
                    <a:cubicBezTo>
                      <a:pt x="3530" y="411"/>
                      <a:pt x="2794" y="1"/>
                      <a:pt x="20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6">
    <p:spTree>
      <p:nvGrpSpPr>
        <p:cNvPr id="1" name="Shape 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0" name="Google Shape;830;p19"/>
          <p:cNvGrpSpPr/>
          <p:nvPr/>
        </p:nvGrpSpPr>
        <p:grpSpPr>
          <a:xfrm rot="5135838">
            <a:off x="2028798" y="-825172"/>
            <a:ext cx="4954249" cy="7247425"/>
            <a:chOff x="229105" y="1914751"/>
            <a:chExt cx="4500802" cy="5590116"/>
          </a:xfrm>
        </p:grpSpPr>
        <p:sp>
          <p:nvSpPr>
            <p:cNvPr id="831" name="Google Shape;831;p19"/>
            <p:cNvSpPr/>
            <p:nvPr/>
          </p:nvSpPr>
          <p:spPr>
            <a:xfrm>
              <a:off x="375183" y="2852861"/>
              <a:ext cx="125133" cy="126621"/>
            </a:xfrm>
            <a:custGeom>
              <a:avLst/>
              <a:gdLst/>
              <a:ahLst/>
              <a:cxnLst/>
              <a:rect l="l" t="t" r="r" b="b"/>
              <a:pathLst>
                <a:path w="1105" h="1096" extrusionOk="0">
                  <a:moveTo>
                    <a:pt x="567" y="1"/>
                  </a:moveTo>
                  <a:cubicBezTo>
                    <a:pt x="430" y="1"/>
                    <a:pt x="293" y="50"/>
                    <a:pt x="195" y="147"/>
                  </a:cubicBezTo>
                  <a:lnTo>
                    <a:pt x="156" y="196"/>
                  </a:lnTo>
                  <a:cubicBezTo>
                    <a:pt x="59" y="294"/>
                    <a:pt x="0" y="431"/>
                    <a:pt x="0" y="587"/>
                  </a:cubicBezTo>
                  <a:cubicBezTo>
                    <a:pt x="10" y="724"/>
                    <a:pt x="59" y="851"/>
                    <a:pt x="166" y="939"/>
                  </a:cubicBezTo>
                  <a:cubicBezTo>
                    <a:pt x="264" y="1036"/>
                    <a:pt x="401" y="1095"/>
                    <a:pt x="537" y="1095"/>
                  </a:cubicBezTo>
                  <a:cubicBezTo>
                    <a:pt x="674" y="1095"/>
                    <a:pt x="811" y="1036"/>
                    <a:pt x="899" y="939"/>
                  </a:cubicBezTo>
                  <a:lnTo>
                    <a:pt x="948" y="900"/>
                  </a:lnTo>
                  <a:cubicBezTo>
                    <a:pt x="1046" y="792"/>
                    <a:pt x="1104" y="655"/>
                    <a:pt x="1094" y="509"/>
                  </a:cubicBezTo>
                  <a:cubicBezTo>
                    <a:pt x="1094" y="362"/>
                    <a:pt x="1036" y="235"/>
                    <a:pt x="938" y="147"/>
                  </a:cubicBezTo>
                  <a:cubicBezTo>
                    <a:pt x="840" y="50"/>
                    <a:pt x="704" y="1"/>
                    <a:pt x="5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19"/>
            <p:cNvSpPr/>
            <p:nvPr/>
          </p:nvSpPr>
          <p:spPr>
            <a:xfrm>
              <a:off x="358536" y="2834838"/>
              <a:ext cx="158313" cy="161511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714" y="303"/>
                  </a:moveTo>
                  <a:cubicBezTo>
                    <a:pt x="811" y="303"/>
                    <a:pt x="909" y="342"/>
                    <a:pt x="987" y="411"/>
                  </a:cubicBezTo>
                  <a:cubicBezTo>
                    <a:pt x="1134" y="548"/>
                    <a:pt x="1124" y="811"/>
                    <a:pt x="987" y="948"/>
                  </a:cubicBezTo>
                  <a:lnTo>
                    <a:pt x="948" y="987"/>
                  </a:lnTo>
                  <a:cubicBezTo>
                    <a:pt x="870" y="1065"/>
                    <a:pt x="772" y="1095"/>
                    <a:pt x="684" y="1095"/>
                  </a:cubicBezTo>
                  <a:cubicBezTo>
                    <a:pt x="587" y="1095"/>
                    <a:pt x="489" y="1056"/>
                    <a:pt x="411" y="987"/>
                  </a:cubicBezTo>
                  <a:cubicBezTo>
                    <a:pt x="264" y="850"/>
                    <a:pt x="274" y="596"/>
                    <a:pt x="411" y="460"/>
                  </a:cubicBezTo>
                  <a:lnTo>
                    <a:pt x="450" y="411"/>
                  </a:lnTo>
                  <a:cubicBezTo>
                    <a:pt x="528" y="342"/>
                    <a:pt x="616" y="303"/>
                    <a:pt x="714" y="303"/>
                  </a:cubicBezTo>
                  <a:close/>
                  <a:moveTo>
                    <a:pt x="714" y="0"/>
                  </a:moveTo>
                  <a:cubicBezTo>
                    <a:pt x="538" y="0"/>
                    <a:pt x="362" y="69"/>
                    <a:pt x="235" y="196"/>
                  </a:cubicBezTo>
                  <a:lnTo>
                    <a:pt x="196" y="245"/>
                  </a:lnTo>
                  <a:cubicBezTo>
                    <a:pt x="69" y="372"/>
                    <a:pt x="0" y="557"/>
                    <a:pt x="0" y="743"/>
                  </a:cubicBezTo>
                  <a:cubicBezTo>
                    <a:pt x="0" y="929"/>
                    <a:pt x="79" y="1095"/>
                    <a:pt x="206" y="1212"/>
                  </a:cubicBezTo>
                  <a:cubicBezTo>
                    <a:pt x="342" y="1329"/>
                    <a:pt x="509" y="1398"/>
                    <a:pt x="684" y="1398"/>
                  </a:cubicBezTo>
                  <a:cubicBezTo>
                    <a:pt x="860" y="1398"/>
                    <a:pt x="1036" y="1329"/>
                    <a:pt x="1153" y="1202"/>
                  </a:cubicBezTo>
                  <a:lnTo>
                    <a:pt x="1163" y="1192"/>
                  </a:lnTo>
                  <a:lnTo>
                    <a:pt x="1202" y="1163"/>
                  </a:lnTo>
                  <a:cubicBezTo>
                    <a:pt x="1329" y="1036"/>
                    <a:pt x="1398" y="850"/>
                    <a:pt x="1398" y="655"/>
                  </a:cubicBezTo>
                  <a:cubicBezTo>
                    <a:pt x="1398" y="479"/>
                    <a:pt x="1320" y="313"/>
                    <a:pt x="1193" y="186"/>
                  </a:cubicBezTo>
                  <a:cubicBezTo>
                    <a:pt x="1056" y="69"/>
                    <a:pt x="890" y="0"/>
                    <a:pt x="7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19"/>
            <p:cNvSpPr/>
            <p:nvPr/>
          </p:nvSpPr>
          <p:spPr>
            <a:xfrm>
              <a:off x="403946" y="3256986"/>
              <a:ext cx="119584" cy="127661"/>
            </a:xfrm>
            <a:custGeom>
              <a:avLst/>
              <a:gdLst/>
              <a:ahLst/>
              <a:cxnLst/>
              <a:rect l="l" t="t" r="r" b="b"/>
              <a:pathLst>
                <a:path w="1056" h="1105" extrusionOk="0">
                  <a:moveTo>
                    <a:pt x="518" y="1"/>
                  </a:moveTo>
                  <a:cubicBezTo>
                    <a:pt x="225" y="11"/>
                    <a:pt x="0" y="245"/>
                    <a:pt x="0" y="528"/>
                  </a:cubicBezTo>
                  <a:lnTo>
                    <a:pt x="0" y="568"/>
                  </a:lnTo>
                  <a:cubicBezTo>
                    <a:pt x="0" y="851"/>
                    <a:pt x="244" y="1105"/>
                    <a:pt x="518" y="1105"/>
                  </a:cubicBezTo>
                  <a:lnTo>
                    <a:pt x="538" y="1105"/>
                  </a:lnTo>
                  <a:cubicBezTo>
                    <a:pt x="831" y="1085"/>
                    <a:pt x="1055" y="861"/>
                    <a:pt x="1055" y="577"/>
                  </a:cubicBezTo>
                  <a:lnTo>
                    <a:pt x="1055" y="528"/>
                  </a:lnTo>
                  <a:cubicBezTo>
                    <a:pt x="1055" y="245"/>
                    <a:pt x="811" y="1"/>
                    <a:pt x="5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19"/>
            <p:cNvSpPr/>
            <p:nvPr/>
          </p:nvSpPr>
          <p:spPr>
            <a:xfrm>
              <a:off x="371785" y="2212824"/>
              <a:ext cx="155029" cy="162666"/>
            </a:xfrm>
            <a:custGeom>
              <a:avLst/>
              <a:gdLst/>
              <a:ahLst/>
              <a:cxnLst/>
              <a:rect l="l" t="t" r="r" b="b"/>
              <a:pathLst>
                <a:path w="1369" h="1408" extrusionOk="0">
                  <a:moveTo>
                    <a:pt x="704" y="303"/>
                  </a:moveTo>
                  <a:cubicBezTo>
                    <a:pt x="900" y="303"/>
                    <a:pt x="1066" y="489"/>
                    <a:pt x="1066" y="684"/>
                  </a:cubicBezTo>
                  <a:lnTo>
                    <a:pt x="1066" y="724"/>
                  </a:lnTo>
                  <a:cubicBezTo>
                    <a:pt x="1066" y="929"/>
                    <a:pt x="890" y="1085"/>
                    <a:pt x="685" y="1095"/>
                  </a:cubicBezTo>
                  <a:lnTo>
                    <a:pt x="675" y="1095"/>
                  </a:lnTo>
                  <a:cubicBezTo>
                    <a:pt x="480" y="1095"/>
                    <a:pt x="313" y="909"/>
                    <a:pt x="313" y="724"/>
                  </a:cubicBezTo>
                  <a:lnTo>
                    <a:pt x="313" y="684"/>
                  </a:lnTo>
                  <a:cubicBezTo>
                    <a:pt x="313" y="469"/>
                    <a:pt x="480" y="313"/>
                    <a:pt x="685" y="303"/>
                  </a:cubicBezTo>
                  <a:close/>
                  <a:moveTo>
                    <a:pt x="675" y="0"/>
                  </a:moveTo>
                  <a:cubicBezTo>
                    <a:pt x="294" y="20"/>
                    <a:pt x="1" y="313"/>
                    <a:pt x="1" y="684"/>
                  </a:cubicBezTo>
                  <a:lnTo>
                    <a:pt x="1" y="724"/>
                  </a:lnTo>
                  <a:cubicBezTo>
                    <a:pt x="1" y="1095"/>
                    <a:pt x="313" y="1408"/>
                    <a:pt x="675" y="1408"/>
                  </a:cubicBezTo>
                  <a:lnTo>
                    <a:pt x="704" y="1408"/>
                  </a:lnTo>
                  <a:cubicBezTo>
                    <a:pt x="1076" y="1388"/>
                    <a:pt x="1369" y="1085"/>
                    <a:pt x="1369" y="724"/>
                  </a:cubicBezTo>
                  <a:lnTo>
                    <a:pt x="1369" y="684"/>
                  </a:lnTo>
                  <a:cubicBezTo>
                    <a:pt x="1369" y="313"/>
                    <a:pt x="1066" y="0"/>
                    <a:pt x="7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19"/>
            <p:cNvSpPr/>
            <p:nvPr/>
          </p:nvSpPr>
          <p:spPr>
            <a:xfrm>
              <a:off x="414931" y="2562765"/>
              <a:ext cx="116300" cy="122000"/>
            </a:xfrm>
            <a:custGeom>
              <a:avLst/>
              <a:gdLst/>
              <a:ahLst/>
              <a:cxnLst/>
              <a:rect l="l" t="t" r="r" b="b"/>
              <a:pathLst>
                <a:path w="1027" h="1056" extrusionOk="0">
                  <a:moveTo>
                    <a:pt x="519" y="1"/>
                  </a:moveTo>
                  <a:cubicBezTo>
                    <a:pt x="177" y="1"/>
                    <a:pt x="1" y="264"/>
                    <a:pt x="1" y="528"/>
                  </a:cubicBezTo>
                  <a:cubicBezTo>
                    <a:pt x="1" y="665"/>
                    <a:pt x="40" y="792"/>
                    <a:pt x="128" y="890"/>
                  </a:cubicBezTo>
                  <a:cubicBezTo>
                    <a:pt x="226" y="997"/>
                    <a:pt x="362" y="1056"/>
                    <a:pt x="519" y="1056"/>
                  </a:cubicBezTo>
                  <a:cubicBezTo>
                    <a:pt x="851" y="1056"/>
                    <a:pt x="1027" y="792"/>
                    <a:pt x="1027" y="528"/>
                  </a:cubicBezTo>
                  <a:cubicBezTo>
                    <a:pt x="1027" y="391"/>
                    <a:pt x="988" y="264"/>
                    <a:pt x="900" y="176"/>
                  </a:cubicBezTo>
                  <a:cubicBezTo>
                    <a:pt x="812" y="59"/>
                    <a:pt x="665" y="1"/>
                    <a:pt x="5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19"/>
            <p:cNvSpPr/>
            <p:nvPr/>
          </p:nvSpPr>
          <p:spPr>
            <a:xfrm>
              <a:off x="397265" y="2545782"/>
              <a:ext cx="151745" cy="157121"/>
            </a:xfrm>
            <a:custGeom>
              <a:avLst/>
              <a:gdLst/>
              <a:ahLst/>
              <a:cxnLst/>
              <a:rect l="l" t="t" r="r" b="b"/>
              <a:pathLst>
                <a:path w="1340" h="1360" extrusionOk="0">
                  <a:moveTo>
                    <a:pt x="675" y="304"/>
                  </a:moveTo>
                  <a:cubicBezTo>
                    <a:pt x="1153" y="304"/>
                    <a:pt x="1153" y="1056"/>
                    <a:pt x="675" y="1056"/>
                  </a:cubicBezTo>
                  <a:cubicBezTo>
                    <a:pt x="186" y="1056"/>
                    <a:pt x="186" y="304"/>
                    <a:pt x="675" y="304"/>
                  </a:cubicBezTo>
                  <a:close/>
                  <a:moveTo>
                    <a:pt x="675" y="1"/>
                  </a:moveTo>
                  <a:cubicBezTo>
                    <a:pt x="294" y="1"/>
                    <a:pt x="0" y="294"/>
                    <a:pt x="0" y="675"/>
                  </a:cubicBezTo>
                  <a:cubicBezTo>
                    <a:pt x="0" y="851"/>
                    <a:pt x="59" y="1017"/>
                    <a:pt x="167" y="1134"/>
                  </a:cubicBezTo>
                  <a:cubicBezTo>
                    <a:pt x="294" y="1281"/>
                    <a:pt x="469" y="1359"/>
                    <a:pt x="675" y="1359"/>
                  </a:cubicBezTo>
                  <a:cubicBezTo>
                    <a:pt x="870" y="1359"/>
                    <a:pt x="1046" y="1281"/>
                    <a:pt x="1173" y="1134"/>
                  </a:cubicBezTo>
                  <a:cubicBezTo>
                    <a:pt x="1281" y="1017"/>
                    <a:pt x="1339" y="851"/>
                    <a:pt x="1339" y="675"/>
                  </a:cubicBezTo>
                  <a:cubicBezTo>
                    <a:pt x="1339" y="294"/>
                    <a:pt x="1046" y="1"/>
                    <a:pt x="6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19"/>
            <p:cNvSpPr/>
            <p:nvPr/>
          </p:nvSpPr>
          <p:spPr>
            <a:xfrm>
              <a:off x="229105" y="1914751"/>
              <a:ext cx="4500802" cy="5590116"/>
            </a:xfrm>
            <a:custGeom>
              <a:avLst/>
              <a:gdLst/>
              <a:ahLst/>
              <a:cxnLst/>
              <a:rect l="l" t="t" r="r" b="b"/>
              <a:pathLst>
                <a:path w="79929" h="48200" extrusionOk="0">
                  <a:moveTo>
                    <a:pt x="0" y="1"/>
                  </a:moveTo>
                  <a:lnTo>
                    <a:pt x="127" y="48173"/>
                  </a:lnTo>
                  <a:cubicBezTo>
                    <a:pt x="1587" y="48191"/>
                    <a:pt x="3887" y="48200"/>
                    <a:pt x="6793" y="48200"/>
                  </a:cubicBezTo>
                  <a:cubicBezTo>
                    <a:pt x="24827" y="48200"/>
                    <a:pt x="66211" y="47840"/>
                    <a:pt x="75190" y="46864"/>
                  </a:cubicBezTo>
                  <a:cubicBezTo>
                    <a:pt x="76812" y="46688"/>
                    <a:pt x="78209" y="46785"/>
                    <a:pt x="79089" y="45779"/>
                  </a:cubicBezTo>
                  <a:cubicBezTo>
                    <a:pt x="79929" y="44812"/>
                    <a:pt x="79558" y="40200"/>
                    <a:pt x="79567" y="38949"/>
                  </a:cubicBezTo>
                  <a:cubicBezTo>
                    <a:pt x="79636" y="27292"/>
                    <a:pt x="79265" y="14951"/>
                    <a:pt x="78453" y="3323"/>
                  </a:cubicBezTo>
                  <a:cubicBezTo>
                    <a:pt x="78395" y="2395"/>
                    <a:pt x="78258" y="1349"/>
                    <a:pt x="77457" y="802"/>
                  </a:cubicBezTo>
                  <a:cubicBezTo>
                    <a:pt x="76919" y="431"/>
                    <a:pt x="76206" y="401"/>
                    <a:pt x="75532" y="382"/>
                  </a:cubicBezTo>
                  <a:cubicBezTo>
                    <a:pt x="64891" y="118"/>
                    <a:pt x="10651" y="79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chemeClr val="dk1"/>
              </a:solidFill>
              <a:prstDash val="solid"/>
              <a:miter lim="977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38" name="Google Shape;838;p19"/>
          <p:cNvSpPr txBox="1">
            <a:spLocks noGrp="1"/>
          </p:cNvSpPr>
          <p:nvPr>
            <p:ph type="subTitle" idx="1"/>
          </p:nvPr>
        </p:nvSpPr>
        <p:spPr>
          <a:xfrm>
            <a:off x="1588228" y="3896186"/>
            <a:ext cx="1869900" cy="754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839" name="Google Shape;839;p19"/>
          <p:cNvSpPr txBox="1">
            <a:spLocks noGrp="1"/>
          </p:cNvSpPr>
          <p:nvPr>
            <p:ph type="subTitle" idx="2"/>
          </p:nvPr>
        </p:nvSpPr>
        <p:spPr>
          <a:xfrm>
            <a:off x="3599733" y="3896177"/>
            <a:ext cx="1869900" cy="754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840" name="Google Shape;840;p19"/>
          <p:cNvSpPr txBox="1">
            <a:spLocks noGrp="1"/>
          </p:cNvSpPr>
          <p:nvPr>
            <p:ph type="subTitle" idx="3"/>
          </p:nvPr>
        </p:nvSpPr>
        <p:spPr>
          <a:xfrm>
            <a:off x="5685872" y="3896186"/>
            <a:ext cx="1869900" cy="754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841" name="Google Shape;841;p19"/>
          <p:cNvSpPr txBox="1">
            <a:spLocks noGrp="1"/>
          </p:cNvSpPr>
          <p:nvPr>
            <p:ph type="subTitle" idx="4"/>
          </p:nvPr>
        </p:nvSpPr>
        <p:spPr>
          <a:xfrm>
            <a:off x="1588228" y="2333387"/>
            <a:ext cx="1869900" cy="754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842" name="Google Shape;842;p19"/>
          <p:cNvSpPr txBox="1">
            <a:spLocks noGrp="1"/>
          </p:cNvSpPr>
          <p:nvPr>
            <p:ph type="subTitle" idx="5"/>
          </p:nvPr>
        </p:nvSpPr>
        <p:spPr>
          <a:xfrm>
            <a:off x="3599733" y="2333375"/>
            <a:ext cx="1869900" cy="754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843" name="Google Shape;843;p19"/>
          <p:cNvSpPr txBox="1">
            <a:spLocks noGrp="1"/>
          </p:cNvSpPr>
          <p:nvPr>
            <p:ph type="subTitle" idx="6"/>
          </p:nvPr>
        </p:nvSpPr>
        <p:spPr>
          <a:xfrm>
            <a:off x="5685872" y="2333387"/>
            <a:ext cx="1869900" cy="754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844" name="Google Shape;844;p19"/>
          <p:cNvSpPr txBox="1">
            <a:spLocks noGrp="1"/>
          </p:cNvSpPr>
          <p:nvPr>
            <p:ph type="subTitle" idx="7"/>
          </p:nvPr>
        </p:nvSpPr>
        <p:spPr>
          <a:xfrm>
            <a:off x="1710109" y="3619473"/>
            <a:ext cx="1626300" cy="548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  <p:sp>
        <p:nvSpPr>
          <p:cNvPr id="845" name="Google Shape;845;p19"/>
          <p:cNvSpPr txBox="1">
            <a:spLocks noGrp="1"/>
          </p:cNvSpPr>
          <p:nvPr>
            <p:ph type="subTitle" idx="8"/>
          </p:nvPr>
        </p:nvSpPr>
        <p:spPr>
          <a:xfrm>
            <a:off x="3721592" y="3619473"/>
            <a:ext cx="1626300" cy="548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  <p:sp>
        <p:nvSpPr>
          <p:cNvPr id="846" name="Google Shape;846;p19"/>
          <p:cNvSpPr txBox="1">
            <a:spLocks noGrp="1"/>
          </p:cNvSpPr>
          <p:nvPr>
            <p:ph type="subTitle" idx="9"/>
          </p:nvPr>
        </p:nvSpPr>
        <p:spPr>
          <a:xfrm>
            <a:off x="5807753" y="3619473"/>
            <a:ext cx="1626300" cy="548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  <p:sp>
        <p:nvSpPr>
          <p:cNvPr id="847" name="Google Shape;847;p19"/>
          <p:cNvSpPr txBox="1">
            <a:spLocks noGrp="1"/>
          </p:cNvSpPr>
          <p:nvPr>
            <p:ph type="subTitle" idx="13"/>
          </p:nvPr>
        </p:nvSpPr>
        <p:spPr>
          <a:xfrm>
            <a:off x="1710109" y="2063125"/>
            <a:ext cx="1626300" cy="548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  <p:sp>
        <p:nvSpPr>
          <p:cNvPr id="848" name="Google Shape;848;p19"/>
          <p:cNvSpPr txBox="1">
            <a:spLocks noGrp="1"/>
          </p:cNvSpPr>
          <p:nvPr>
            <p:ph type="subTitle" idx="14"/>
          </p:nvPr>
        </p:nvSpPr>
        <p:spPr>
          <a:xfrm>
            <a:off x="3721613" y="2063125"/>
            <a:ext cx="1626300" cy="548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  <p:sp>
        <p:nvSpPr>
          <p:cNvPr id="849" name="Google Shape;849;p19"/>
          <p:cNvSpPr txBox="1">
            <a:spLocks noGrp="1"/>
          </p:cNvSpPr>
          <p:nvPr>
            <p:ph type="subTitle" idx="15"/>
          </p:nvPr>
        </p:nvSpPr>
        <p:spPr>
          <a:xfrm>
            <a:off x="5807753" y="2063125"/>
            <a:ext cx="1626300" cy="548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  <p:sp>
        <p:nvSpPr>
          <p:cNvPr id="850" name="Google Shape;850;p19"/>
          <p:cNvSpPr txBox="1">
            <a:spLocks noGrp="1"/>
          </p:cNvSpPr>
          <p:nvPr>
            <p:ph type="ctrTitle"/>
          </p:nvPr>
        </p:nvSpPr>
        <p:spPr>
          <a:xfrm>
            <a:off x="877650" y="734929"/>
            <a:ext cx="7388700" cy="63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>
            <a:endParaRPr/>
          </a:p>
        </p:txBody>
      </p:sp>
      <p:grpSp>
        <p:nvGrpSpPr>
          <p:cNvPr id="851" name="Google Shape;851;p19"/>
          <p:cNvGrpSpPr/>
          <p:nvPr/>
        </p:nvGrpSpPr>
        <p:grpSpPr>
          <a:xfrm rot="-10796165">
            <a:off x="-603637" y="896494"/>
            <a:ext cx="1863682" cy="480883"/>
            <a:chOff x="7622176" y="2589750"/>
            <a:chExt cx="2078841" cy="536400"/>
          </a:xfrm>
        </p:grpSpPr>
        <p:sp>
          <p:nvSpPr>
            <p:cNvPr id="852" name="Google Shape;852;p19"/>
            <p:cNvSpPr/>
            <p:nvPr/>
          </p:nvSpPr>
          <p:spPr>
            <a:xfrm>
              <a:off x="7632850" y="2604325"/>
              <a:ext cx="2053298" cy="514146"/>
            </a:xfrm>
            <a:custGeom>
              <a:avLst/>
              <a:gdLst/>
              <a:ahLst/>
              <a:cxnLst/>
              <a:rect l="l" t="t" r="r" b="b"/>
              <a:pathLst>
                <a:path w="15508" h="4232" extrusionOk="0">
                  <a:moveTo>
                    <a:pt x="13358" y="0"/>
                  </a:moveTo>
                  <a:lnTo>
                    <a:pt x="12205" y="10"/>
                  </a:lnTo>
                  <a:cubicBezTo>
                    <a:pt x="12205" y="10"/>
                    <a:pt x="10633" y="2"/>
                    <a:pt x="9429" y="2"/>
                  </a:cubicBezTo>
                  <a:cubicBezTo>
                    <a:pt x="8826" y="2"/>
                    <a:pt x="8316" y="4"/>
                    <a:pt x="8140" y="10"/>
                  </a:cubicBezTo>
                  <a:cubicBezTo>
                    <a:pt x="7603" y="40"/>
                    <a:pt x="2981" y="20"/>
                    <a:pt x="2121" y="40"/>
                  </a:cubicBezTo>
                  <a:cubicBezTo>
                    <a:pt x="1271" y="49"/>
                    <a:pt x="157" y="147"/>
                    <a:pt x="157" y="147"/>
                  </a:cubicBezTo>
                  <a:cubicBezTo>
                    <a:pt x="1" y="313"/>
                    <a:pt x="1" y="4231"/>
                    <a:pt x="1" y="4231"/>
                  </a:cubicBezTo>
                  <a:cubicBezTo>
                    <a:pt x="1" y="4231"/>
                    <a:pt x="1605" y="4185"/>
                    <a:pt x="2558" y="4185"/>
                  </a:cubicBezTo>
                  <a:cubicBezTo>
                    <a:pt x="2762" y="4185"/>
                    <a:pt x="2937" y="4187"/>
                    <a:pt x="3059" y="4192"/>
                  </a:cubicBezTo>
                  <a:cubicBezTo>
                    <a:pt x="3095" y="4194"/>
                    <a:pt x="3153" y="4195"/>
                    <a:pt x="3232" y="4195"/>
                  </a:cubicBezTo>
                  <a:cubicBezTo>
                    <a:pt x="4689" y="4195"/>
                    <a:pt x="13124" y="3870"/>
                    <a:pt x="13124" y="3870"/>
                  </a:cubicBezTo>
                  <a:lnTo>
                    <a:pt x="15508" y="2375"/>
                  </a:lnTo>
                  <a:lnTo>
                    <a:pt x="1335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19"/>
            <p:cNvSpPr/>
            <p:nvPr/>
          </p:nvSpPr>
          <p:spPr>
            <a:xfrm>
              <a:off x="9351967" y="2604328"/>
              <a:ext cx="308712" cy="471391"/>
            </a:xfrm>
            <a:custGeom>
              <a:avLst/>
              <a:gdLst/>
              <a:ahLst/>
              <a:cxnLst/>
              <a:rect l="l" t="t" r="r" b="b"/>
              <a:pathLst>
                <a:path w="2541" h="3880" extrusionOk="0">
                  <a:moveTo>
                    <a:pt x="401" y="0"/>
                  </a:moveTo>
                  <a:lnTo>
                    <a:pt x="69" y="10"/>
                  </a:lnTo>
                  <a:cubicBezTo>
                    <a:pt x="20" y="645"/>
                    <a:pt x="0" y="1290"/>
                    <a:pt x="30" y="1935"/>
                  </a:cubicBezTo>
                  <a:lnTo>
                    <a:pt x="30" y="1974"/>
                  </a:lnTo>
                  <a:cubicBezTo>
                    <a:pt x="30" y="2091"/>
                    <a:pt x="30" y="2209"/>
                    <a:pt x="30" y="2326"/>
                  </a:cubicBezTo>
                  <a:cubicBezTo>
                    <a:pt x="20" y="2746"/>
                    <a:pt x="20" y="3166"/>
                    <a:pt x="59" y="3586"/>
                  </a:cubicBezTo>
                  <a:cubicBezTo>
                    <a:pt x="59" y="3665"/>
                    <a:pt x="69" y="3753"/>
                    <a:pt x="69" y="3831"/>
                  </a:cubicBezTo>
                  <a:cubicBezTo>
                    <a:pt x="69" y="3850"/>
                    <a:pt x="78" y="3860"/>
                    <a:pt x="78" y="3880"/>
                  </a:cubicBezTo>
                  <a:cubicBezTo>
                    <a:pt x="127" y="3870"/>
                    <a:pt x="157" y="3870"/>
                    <a:pt x="157" y="3870"/>
                  </a:cubicBezTo>
                  <a:lnTo>
                    <a:pt x="2541" y="2375"/>
                  </a:lnTo>
                  <a:lnTo>
                    <a:pt x="1036" y="714"/>
                  </a:lnTo>
                  <a:cubicBezTo>
                    <a:pt x="1026" y="723"/>
                    <a:pt x="1017" y="723"/>
                    <a:pt x="1007" y="733"/>
                  </a:cubicBezTo>
                  <a:cubicBezTo>
                    <a:pt x="1007" y="723"/>
                    <a:pt x="1007" y="714"/>
                    <a:pt x="1007" y="714"/>
                  </a:cubicBezTo>
                  <a:cubicBezTo>
                    <a:pt x="997" y="684"/>
                    <a:pt x="987" y="665"/>
                    <a:pt x="977" y="645"/>
                  </a:cubicBezTo>
                  <a:lnTo>
                    <a:pt x="938" y="596"/>
                  </a:lnTo>
                  <a:cubicBezTo>
                    <a:pt x="909" y="577"/>
                    <a:pt x="890" y="567"/>
                    <a:pt x="860" y="567"/>
                  </a:cubicBezTo>
                  <a:cubicBezTo>
                    <a:pt x="850" y="538"/>
                    <a:pt x="841" y="518"/>
                    <a:pt x="841" y="489"/>
                  </a:cubicBezTo>
                  <a:lnTo>
                    <a:pt x="401" y="0"/>
                  </a:lnTo>
                  <a:close/>
                </a:path>
              </a:pathLst>
            </a:custGeom>
            <a:solidFill>
              <a:srgbClr val="F7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19"/>
            <p:cNvSpPr/>
            <p:nvPr/>
          </p:nvSpPr>
          <p:spPr>
            <a:xfrm>
              <a:off x="7622176" y="2589750"/>
              <a:ext cx="2078841" cy="536400"/>
            </a:xfrm>
            <a:custGeom>
              <a:avLst/>
              <a:gdLst/>
              <a:ahLst/>
              <a:cxnLst/>
              <a:rect l="l" t="t" r="r" b="b"/>
              <a:pathLst>
                <a:path w="15733" h="4415" extrusionOk="0">
                  <a:moveTo>
                    <a:pt x="6851" y="130"/>
                  </a:moveTo>
                  <a:cubicBezTo>
                    <a:pt x="7965" y="130"/>
                    <a:pt x="9069" y="130"/>
                    <a:pt x="10173" y="140"/>
                  </a:cubicBezTo>
                  <a:cubicBezTo>
                    <a:pt x="10740" y="140"/>
                    <a:pt x="11306" y="150"/>
                    <a:pt x="11873" y="160"/>
                  </a:cubicBezTo>
                  <a:lnTo>
                    <a:pt x="12655" y="169"/>
                  </a:lnTo>
                  <a:lnTo>
                    <a:pt x="13006" y="169"/>
                  </a:lnTo>
                  <a:cubicBezTo>
                    <a:pt x="13163" y="179"/>
                    <a:pt x="13358" y="150"/>
                    <a:pt x="13475" y="247"/>
                  </a:cubicBezTo>
                  <a:cubicBezTo>
                    <a:pt x="13583" y="316"/>
                    <a:pt x="13661" y="423"/>
                    <a:pt x="13749" y="511"/>
                  </a:cubicBezTo>
                  <a:cubicBezTo>
                    <a:pt x="13837" y="609"/>
                    <a:pt x="13935" y="707"/>
                    <a:pt x="14023" y="804"/>
                  </a:cubicBezTo>
                  <a:cubicBezTo>
                    <a:pt x="14199" y="990"/>
                    <a:pt x="14365" y="1176"/>
                    <a:pt x="14541" y="1371"/>
                  </a:cubicBezTo>
                  <a:cubicBezTo>
                    <a:pt x="14873" y="1742"/>
                    <a:pt x="15195" y="2133"/>
                    <a:pt x="15498" y="2524"/>
                  </a:cubicBezTo>
                  <a:lnTo>
                    <a:pt x="14296" y="3247"/>
                  </a:lnTo>
                  <a:cubicBezTo>
                    <a:pt x="14111" y="3364"/>
                    <a:pt x="13925" y="3472"/>
                    <a:pt x="13739" y="3589"/>
                  </a:cubicBezTo>
                  <a:cubicBezTo>
                    <a:pt x="13544" y="3706"/>
                    <a:pt x="13339" y="3853"/>
                    <a:pt x="13114" y="3941"/>
                  </a:cubicBezTo>
                  <a:cubicBezTo>
                    <a:pt x="12879" y="4039"/>
                    <a:pt x="12577" y="4019"/>
                    <a:pt x="12322" y="4029"/>
                  </a:cubicBezTo>
                  <a:cubicBezTo>
                    <a:pt x="12059" y="4039"/>
                    <a:pt x="11805" y="4058"/>
                    <a:pt x="11541" y="4068"/>
                  </a:cubicBezTo>
                  <a:cubicBezTo>
                    <a:pt x="11013" y="4088"/>
                    <a:pt x="10485" y="4107"/>
                    <a:pt x="9958" y="4127"/>
                  </a:cubicBezTo>
                  <a:cubicBezTo>
                    <a:pt x="7847" y="4215"/>
                    <a:pt x="5737" y="4273"/>
                    <a:pt x="3626" y="4273"/>
                  </a:cubicBezTo>
                  <a:cubicBezTo>
                    <a:pt x="2483" y="4273"/>
                    <a:pt x="1330" y="4263"/>
                    <a:pt x="177" y="4215"/>
                  </a:cubicBezTo>
                  <a:cubicBezTo>
                    <a:pt x="177" y="3882"/>
                    <a:pt x="177" y="3540"/>
                    <a:pt x="187" y="3208"/>
                  </a:cubicBezTo>
                  <a:cubicBezTo>
                    <a:pt x="187" y="3198"/>
                    <a:pt x="196" y="3198"/>
                    <a:pt x="196" y="3179"/>
                  </a:cubicBezTo>
                  <a:cubicBezTo>
                    <a:pt x="187" y="3110"/>
                    <a:pt x="187" y="3042"/>
                    <a:pt x="187" y="2974"/>
                  </a:cubicBezTo>
                  <a:cubicBezTo>
                    <a:pt x="206" y="2055"/>
                    <a:pt x="255" y="1146"/>
                    <a:pt x="343" y="238"/>
                  </a:cubicBezTo>
                  <a:cubicBezTo>
                    <a:pt x="2512" y="179"/>
                    <a:pt x="4681" y="150"/>
                    <a:pt x="6851" y="130"/>
                  </a:cubicBezTo>
                  <a:close/>
                  <a:moveTo>
                    <a:pt x="8113" y="0"/>
                  </a:moveTo>
                  <a:cubicBezTo>
                    <a:pt x="6774" y="0"/>
                    <a:pt x="5434" y="10"/>
                    <a:pt x="4095" y="32"/>
                  </a:cubicBezTo>
                  <a:cubicBezTo>
                    <a:pt x="2805" y="52"/>
                    <a:pt x="1506" y="81"/>
                    <a:pt x="206" y="120"/>
                  </a:cubicBezTo>
                  <a:cubicBezTo>
                    <a:pt x="167" y="120"/>
                    <a:pt x="138" y="150"/>
                    <a:pt x="128" y="179"/>
                  </a:cubicBezTo>
                  <a:cubicBezTo>
                    <a:pt x="69" y="853"/>
                    <a:pt x="30" y="1527"/>
                    <a:pt x="40" y="2202"/>
                  </a:cubicBezTo>
                  <a:cubicBezTo>
                    <a:pt x="11" y="2895"/>
                    <a:pt x="1" y="3589"/>
                    <a:pt x="11" y="4283"/>
                  </a:cubicBezTo>
                  <a:cubicBezTo>
                    <a:pt x="11" y="4322"/>
                    <a:pt x="50" y="4351"/>
                    <a:pt x="89" y="4351"/>
                  </a:cubicBezTo>
                  <a:cubicBezTo>
                    <a:pt x="1289" y="4395"/>
                    <a:pt x="2487" y="4414"/>
                    <a:pt x="3685" y="4414"/>
                  </a:cubicBezTo>
                  <a:cubicBezTo>
                    <a:pt x="4632" y="4414"/>
                    <a:pt x="5579" y="4402"/>
                    <a:pt x="6528" y="4381"/>
                  </a:cubicBezTo>
                  <a:cubicBezTo>
                    <a:pt x="7583" y="4351"/>
                    <a:pt x="8648" y="4322"/>
                    <a:pt x="9704" y="4283"/>
                  </a:cubicBezTo>
                  <a:cubicBezTo>
                    <a:pt x="10251" y="4254"/>
                    <a:pt x="10788" y="4234"/>
                    <a:pt x="11326" y="4215"/>
                  </a:cubicBezTo>
                  <a:cubicBezTo>
                    <a:pt x="11844" y="4195"/>
                    <a:pt x="12381" y="4205"/>
                    <a:pt x="12889" y="4146"/>
                  </a:cubicBezTo>
                  <a:cubicBezTo>
                    <a:pt x="13124" y="4127"/>
                    <a:pt x="13309" y="4029"/>
                    <a:pt x="13495" y="3921"/>
                  </a:cubicBezTo>
                  <a:cubicBezTo>
                    <a:pt x="13739" y="3775"/>
                    <a:pt x="13984" y="3628"/>
                    <a:pt x="14218" y="3482"/>
                  </a:cubicBezTo>
                  <a:cubicBezTo>
                    <a:pt x="14707" y="3198"/>
                    <a:pt x="15185" y="2905"/>
                    <a:pt x="15674" y="2612"/>
                  </a:cubicBezTo>
                  <a:cubicBezTo>
                    <a:pt x="15713" y="2583"/>
                    <a:pt x="15733" y="2544"/>
                    <a:pt x="15703" y="2505"/>
                  </a:cubicBezTo>
                  <a:cubicBezTo>
                    <a:pt x="15127" y="1772"/>
                    <a:pt x="14501" y="1058"/>
                    <a:pt x="13827" y="374"/>
                  </a:cubicBezTo>
                  <a:cubicBezTo>
                    <a:pt x="13710" y="247"/>
                    <a:pt x="13593" y="91"/>
                    <a:pt x="13397" y="52"/>
                  </a:cubicBezTo>
                  <a:cubicBezTo>
                    <a:pt x="13280" y="32"/>
                    <a:pt x="13153" y="28"/>
                    <a:pt x="13025" y="28"/>
                  </a:cubicBezTo>
                  <a:cubicBezTo>
                    <a:pt x="12897" y="28"/>
                    <a:pt x="12767" y="32"/>
                    <a:pt x="12645" y="32"/>
                  </a:cubicBezTo>
                  <a:cubicBezTo>
                    <a:pt x="12088" y="23"/>
                    <a:pt x="11521" y="13"/>
                    <a:pt x="10955" y="13"/>
                  </a:cubicBezTo>
                  <a:cubicBezTo>
                    <a:pt x="10007" y="5"/>
                    <a:pt x="9060" y="0"/>
                    <a:pt x="81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5" name="Google Shape;855;p19"/>
          <p:cNvGrpSpPr/>
          <p:nvPr/>
        </p:nvGrpSpPr>
        <p:grpSpPr>
          <a:xfrm rot="-10796165">
            <a:off x="-1086441" y="215735"/>
            <a:ext cx="1977578" cy="511054"/>
            <a:chOff x="7341938" y="3315545"/>
            <a:chExt cx="2205886" cy="570055"/>
          </a:xfrm>
        </p:grpSpPr>
        <p:sp>
          <p:nvSpPr>
            <p:cNvPr id="856" name="Google Shape;856;p19"/>
            <p:cNvSpPr/>
            <p:nvPr/>
          </p:nvSpPr>
          <p:spPr>
            <a:xfrm rot="10800000">
              <a:off x="7553633" y="3364995"/>
              <a:ext cx="210557" cy="441756"/>
            </a:xfrm>
            <a:custGeom>
              <a:avLst/>
              <a:gdLst/>
              <a:ahLst/>
              <a:cxnLst/>
              <a:rect l="l" t="t" r="r" b="b"/>
              <a:pathLst>
                <a:path w="1526" h="3636" extrusionOk="0">
                  <a:moveTo>
                    <a:pt x="1428" y="0"/>
                  </a:moveTo>
                  <a:cubicBezTo>
                    <a:pt x="949" y="1212"/>
                    <a:pt x="480" y="2424"/>
                    <a:pt x="1" y="3635"/>
                  </a:cubicBezTo>
                  <a:lnTo>
                    <a:pt x="138" y="3635"/>
                  </a:lnTo>
                  <a:cubicBezTo>
                    <a:pt x="607" y="2463"/>
                    <a:pt x="1066" y="1280"/>
                    <a:pt x="1525" y="98"/>
                  </a:cubicBezTo>
                  <a:cubicBezTo>
                    <a:pt x="1486" y="69"/>
                    <a:pt x="1457" y="39"/>
                    <a:pt x="1428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19"/>
            <p:cNvSpPr/>
            <p:nvPr/>
          </p:nvSpPr>
          <p:spPr>
            <a:xfrm rot="10800000">
              <a:off x="7696576" y="3363901"/>
              <a:ext cx="258988" cy="504569"/>
            </a:xfrm>
            <a:custGeom>
              <a:avLst/>
              <a:gdLst/>
              <a:ahLst/>
              <a:cxnLst/>
              <a:rect l="l" t="t" r="r" b="b"/>
              <a:pathLst>
                <a:path w="1877" h="4153" extrusionOk="0">
                  <a:moveTo>
                    <a:pt x="1740" y="0"/>
                  </a:moveTo>
                  <a:cubicBezTo>
                    <a:pt x="1202" y="1407"/>
                    <a:pt x="626" y="2795"/>
                    <a:pt x="0" y="4153"/>
                  </a:cubicBezTo>
                  <a:lnTo>
                    <a:pt x="137" y="4153"/>
                  </a:lnTo>
                  <a:cubicBezTo>
                    <a:pt x="763" y="2785"/>
                    <a:pt x="1339" y="1407"/>
                    <a:pt x="1876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19"/>
            <p:cNvSpPr/>
            <p:nvPr/>
          </p:nvSpPr>
          <p:spPr>
            <a:xfrm rot="10800000">
              <a:off x="7851662" y="3362686"/>
              <a:ext cx="327702" cy="505784"/>
            </a:xfrm>
            <a:custGeom>
              <a:avLst/>
              <a:gdLst/>
              <a:ahLst/>
              <a:cxnLst/>
              <a:rect l="l" t="t" r="r" b="b"/>
              <a:pathLst>
                <a:path w="2375" h="4163" extrusionOk="0">
                  <a:moveTo>
                    <a:pt x="2228" y="0"/>
                  </a:moveTo>
                  <a:cubicBezTo>
                    <a:pt x="1564" y="1427"/>
                    <a:pt x="821" y="2824"/>
                    <a:pt x="0" y="4163"/>
                  </a:cubicBezTo>
                  <a:lnTo>
                    <a:pt x="157" y="4163"/>
                  </a:lnTo>
                  <a:cubicBezTo>
                    <a:pt x="968" y="2814"/>
                    <a:pt x="1710" y="1427"/>
                    <a:pt x="2375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19"/>
            <p:cNvSpPr/>
            <p:nvPr/>
          </p:nvSpPr>
          <p:spPr>
            <a:xfrm rot="10800000">
              <a:off x="7352702" y="3324658"/>
              <a:ext cx="2161457" cy="555961"/>
            </a:xfrm>
            <a:custGeom>
              <a:avLst/>
              <a:gdLst/>
              <a:ahLst/>
              <a:cxnLst/>
              <a:rect l="l" t="t" r="r" b="b"/>
              <a:pathLst>
                <a:path w="15665" h="4576" extrusionOk="0">
                  <a:moveTo>
                    <a:pt x="1702" y="0"/>
                  </a:moveTo>
                  <a:cubicBezTo>
                    <a:pt x="1610" y="0"/>
                    <a:pt x="1541" y="1"/>
                    <a:pt x="1496" y="2"/>
                  </a:cubicBezTo>
                  <a:cubicBezTo>
                    <a:pt x="870" y="32"/>
                    <a:pt x="1" y="217"/>
                    <a:pt x="1" y="217"/>
                  </a:cubicBezTo>
                  <a:cubicBezTo>
                    <a:pt x="59" y="305"/>
                    <a:pt x="1730" y="1195"/>
                    <a:pt x="1926" y="1400"/>
                  </a:cubicBezTo>
                  <a:cubicBezTo>
                    <a:pt x="2121" y="1615"/>
                    <a:pt x="3294" y="2260"/>
                    <a:pt x="3294" y="2260"/>
                  </a:cubicBezTo>
                  <a:lnTo>
                    <a:pt x="3010" y="2484"/>
                  </a:lnTo>
                  <a:cubicBezTo>
                    <a:pt x="3010" y="2484"/>
                    <a:pt x="2297" y="3002"/>
                    <a:pt x="1926" y="3227"/>
                  </a:cubicBezTo>
                  <a:cubicBezTo>
                    <a:pt x="1554" y="3452"/>
                    <a:pt x="431" y="4575"/>
                    <a:pt x="431" y="4575"/>
                  </a:cubicBezTo>
                  <a:lnTo>
                    <a:pt x="1896" y="4575"/>
                  </a:lnTo>
                  <a:cubicBezTo>
                    <a:pt x="2199" y="4575"/>
                    <a:pt x="5365" y="4419"/>
                    <a:pt x="6196" y="4341"/>
                  </a:cubicBezTo>
                  <a:cubicBezTo>
                    <a:pt x="7036" y="4253"/>
                    <a:pt x="13876" y="4243"/>
                    <a:pt x="13876" y="4243"/>
                  </a:cubicBezTo>
                  <a:lnTo>
                    <a:pt x="14843" y="3246"/>
                  </a:lnTo>
                  <a:cubicBezTo>
                    <a:pt x="14843" y="3246"/>
                    <a:pt x="15664" y="2318"/>
                    <a:pt x="15498" y="2064"/>
                  </a:cubicBezTo>
                  <a:cubicBezTo>
                    <a:pt x="15342" y="1810"/>
                    <a:pt x="13651" y="129"/>
                    <a:pt x="13544" y="110"/>
                  </a:cubicBezTo>
                  <a:cubicBezTo>
                    <a:pt x="13508" y="103"/>
                    <a:pt x="12847" y="101"/>
                    <a:pt x="11981" y="101"/>
                  </a:cubicBezTo>
                  <a:cubicBezTo>
                    <a:pt x="10250" y="101"/>
                    <a:pt x="7701" y="110"/>
                    <a:pt x="7701" y="110"/>
                  </a:cubicBezTo>
                  <a:cubicBezTo>
                    <a:pt x="7701" y="110"/>
                    <a:pt x="2890" y="0"/>
                    <a:pt x="17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19"/>
            <p:cNvSpPr/>
            <p:nvPr/>
          </p:nvSpPr>
          <p:spPr>
            <a:xfrm rot="10800000">
              <a:off x="7341938" y="3315545"/>
              <a:ext cx="2205886" cy="570055"/>
            </a:xfrm>
            <a:custGeom>
              <a:avLst/>
              <a:gdLst/>
              <a:ahLst/>
              <a:cxnLst/>
              <a:rect l="l" t="t" r="r" b="b"/>
              <a:pathLst>
                <a:path w="15987" h="4692" extrusionOk="0">
                  <a:moveTo>
                    <a:pt x="1984" y="151"/>
                  </a:moveTo>
                  <a:cubicBezTo>
                    <a:pt x="2844" y="170"/>
                    <a:pt x="3706" y="175"/>
                    <a:pt x="4570" y="175"/>
                  </a:cubicBezTo>
                  <a:cubicBezTo>
                    <a:pt x="5433" y="175"/>
                    <a:pt x="6298" y="170"/>
                    <a:pt x="7163" y="170"/>
                  </a:cubicBezTo>
                  <a:cubicBezTo>
                    <a:pt x="7500" y="172"/>
                    <a:pt x="7837" y="173"/>
                    <a:pt x="8174" y="173"/>
                  </a:cubicBezTo>
                  <a:cubicBezTo>
                    <a:pt x="9028" y="173"/>
                    <a:pt x="9882" y="169"/>
                    <a:pt x="10736" y="169"/>
                  </a:cubicBezTo>
                  <a:cubicBezTo>
                    <a:pt x="11646" y="169"/>
                    <a:pt x="12556" y="173"/>
                    <a:pt x="13465" y="190"/>
                  </a:cubicBezTo>
                  <a:cubicBezTo>
                    <a:pt x="13729" y="190"/>
                    <a:pt x="13925" y="229"/>
                    <a:pt x="14110" y="395"/>
                  </a:cubicBezTo>
                  <a:cubicBezTo>
                    <a:pt x="14296" y="571"/>
                    <a:pt x="14452" y="776"/>
                    <a:pt x="14618" y="962"/>
                  </a:cubicBezTo>
                  <a:cubicBezTo>
                    <a:pt x="14931" y="1323"/>
                    <a:pt x="15253" y="1685"/>
                    <a:pt x="15576" y="2047"/>
                  </a:cubicBezTo>
                  <a:cubicBezTo>
                    <a:pt x="15654" y="2144"/>
                    <a:pt x="15742" y="2203"/>
                    <a:pt x="15732" y="2330"/>
                  </a:cubicBezTo>
                  <a:cubicBezTo>
                    <a:pt x="15722" y="2457"/>
                    <a:pt x="15586" y="2555"/>
                    <a:pt x="15488" y="2662"/>
                  </a:cubicBezTo>
                  <a:cubicBezTo>
                    <a:pt x="15322" y="2838"/>
                    <a:pt x="15146" y="3024"/>
                    <a:pt x="14980" y="3209"/>
                  </a:cubicBezTo>
                  <a:cubicBezTo>
                    <a:pt x="14824" y="3375"/>
                    <a:pt x="14667" y="3542"/>
                    <a:pt x="14511" y="3708"/>
                  </a:cubicBezTo>
                  <a:cubicBezTo>
                    <a:pt x="14374" y="3854"/>
                    <a:pt x="14208" y="4108"/>
                    <a:pt x="14003" y="4186"/>
                  </a:cubicBezTo>
                  <a:cubicBezTo>
                    <a:pt x="13917" y="4218"/>
                    <a:pt x="13810" y="4227"/>
                    <a:pt x="13699" y="4227"/>
                  </a:cubicBezTo>
                  <a:cubicBezTo>
                    <a:pt x="13533" y="4227"/>
                    <a:pt x="13356" y="4206"/>
                    <a:pt x="13221" y="4206"/>
                  </a:cubicBezTo>
                  <a:lnTo>
                    <a:pt x="10817" y="4206"/>
                  </a:lnTo>
                  <a:cubicBezTo>
                    <a:pt x="9762" y="4216"/>
                    <a:pt x="8707" y="4245"/>
                    <a:pt x="7651" y="4284"/>
                  </a:cubicBezTo>
                  <a:cubicBezTo>
                    <a:pt x="6469" y="4323"/>
                    <a:pt x="5297" y="4382"/>
                    <a:pt x="4114" y="4450"/>
                  </a:cubicBezTo>
                  <a:cubicBezTo>
                    <a:pt x="3320" y="4492"/>
                    <a:pt x="2526" y="4529"/>
                    <a:pt x="1732" y="4529"/>
                  </a:cubicBezTo>
                  <a:cubicBezTo>
                    <a:pt x="1412" y="4529"/>
                    <a:pt x="1092" y="4523"/>
                    <a:pt x="773" y="4509"/>
                  </a:cubicBezTo>
                  <a:cubicBezTo>
                    <a:pt x="1642" y="3766"/>
                    <a:pt x="2561" y="3073"/>
                    <a:pt x="3528" y="2447"/>
                  </a:cubicBezTo>
                  <a:cubicBezTo>
                    <a:pt x="3596" y="2408"/>
                    <a:pt x="3596" y="2340"/>
                    <a:pt x="3528" y="2301"/>
                  </a:cubicBezTo>
                  <a:cubicBezTo>
                    <a:pt x="2453" y="1646"/>
                    <a:pt x="1398" y="962"/>
                    <a:pt x="372" y="249"/>
                  </a:cubicBezTo>
                  <a:cubicBezTo>
                    <a:pt x="909" y="200"/>
                    <a:pt x="1447" y="170"/>
                    <a:pt x="1984" y="151"/>
                  </a:cubicBezTo>
                  <a:close/>
                  <a:moveTo>
                    <a:pt x="1974" y="1"/>
                  </a:moveTo>
                  <a:cubicBezTo>
                    <a:pt x="1362" y="1"/>
                    <a:pt x="750" y="36"/>
                    <a:pt x="137" y="102"/>
                  </a:cubicBezTo>
                  <a:cubicBezTo>
                    <a:pt x="69" y="112"/>
                    <a:pt x="1" y="190"/>
                    <a:pt x="69" y="249"/>
                  </a:cubicBezTo>
                  <a:cubicBezTo>
                    <a:pt x="1134" y="981"/>
                    <a:pt x="2219" y="1695"/>
                    <a:pt x="3323" y="2379"/>
                  </a:cubicBezTo>
                  <a:cubicBezTo>
                    <a:pt x="2326" y="3033"/>
                    <a:pt x="1369" y="3747"/>
                    <a:pt x="489" y="4519"/>
                  </a:cubicBezTo>
                  <a:cubicBezTo>
                    <a:pt x="421" y="4568"/>
                    <a:pt x="470" y="4655"/>
                    <a:pt x="558" y="4655"/>
                  </a:cubicBezTo>
                  <a:cubicBezTo>
                    <a:pt x="1005" y="4681"/>
                    <a:pt x="1453" y="4691"/>
                    <a:pt x="1901" y="4691"/>
                  </a:cubicBezTo>
                  <a:cubicBezTo>
                    <a:pt x="3693" y="4691"/>
                    <a:pt x="5488" y="4523"/>
                    <a:pt x="7270" y="4460"/>
                  </a:cubicBezTo>
                  <a:cubicBezTo>
                    <a:pt x="8404" y="4421"/>
                    <a:pt x="9528" y="4392"/>
                    <a:pt x="10651" y="4382"/>
                  </a:cubicBezTo>
                  <a:cubicBezTo>
                    <a:pt x="11029" y="4382"/>
                    <a:pt x="11403" y="4378"/>
                    <a:pt x="11777" y="4378"/>
                  </a:cubicBezTo>
                  <a:cubicBezTo>
                    <a:pt x="11965" y="4378"/>
                    <a:pt x="12153" y="4379"/>
                    <a:pt x="12342" y="4382"/>
                  </a:cubicBezTo>
                  <a:lnTo>
                    <a:pt x="13104" y="4382"/>
                  </a:lnTo>
                  <a:cubicBezTo>
                    <a:pt x="13286" y="4382"/>
                    <a:pt x="13477" y="4395"/>
                    <a:pt x="13665" y="4395"/>
                  </a:cubicBezTo>
                  <a:cubicBezTo>
                    <a:pt x="13760" y="4395"/>
                    <a:pt x="13853" y="4392"/>
                    <a:pt x="13944" y="4382"/>
                  </a:cubicBezTo>
                  <a:cubicBezTo>
                    <a:pt x="14130" y="4362"/>
                    <a:pt x="14237" y="4274"/>
                    <a:pt x="14355" y="4157"/>
                  </a:cubicBezTo>
                  <a:cubicBezTo>
                    <a:pt x="14540" y="3952"/>
                    <a:pt x="14726" y="3747"/>
                    <a:pt x="14921" y="3551"/>
                  </a:cubicBezTo>
                  <a:lnTo>
                    <a:pt x="15380" y="3053"/>
                  </a:lnTo>
                  <a:cubicBezTo>
                    <a:pt x="15556" y="2867"/>
                    <a:pt x="15752" y="2691"/>
                    <a:pt x="15898" y="2496"/>
                  </a:cubicBezTo>
                  <a:cubicBezTo>
                    <a:pt x="15986" y="2389"/>
                    <a:pt x="15986" y="2271"/>
                    <a:pt x="15918" y="2154"/>
                  </a:cubicBezTo>
                  <a:cubicBezTo>
                    <a:pt x="15781" y="1959"/>
                    <a:pt x="15586" y="1773"/>
                    <a:pt x="15420" y="1587"/>
                  </a:cubicBezTo>
                  <a:cubicBezTo>
                    <a:pt x="15087" y="1206"/>
                    <a:pt x="14755" y="825"/>
                    <a:pt x="14413" y="454"/>
                  </a:cubicBezTo>
                  <a:cubicBezTo>
                    <a:pt x="14306" y="327"/>
                    <a:pt x="14188" y="200"/>
                    <a:pt x="14032" y="122"/>
                  </a:cubicBezTo>
                  <a:cubicBezTo>
                    <a:pt x="13856" y="34"/>
                    <a:pt x="13641" y="24"/>
                    <a:pt x="13436" y="24"/>
                  </a:cubicBezTo>
                  <a:cubicBezTo>
                    <a:pt x="12889" y="14"/>
                    <a:pt x="12342" y="14"/>
                    <a:pt x="11804" y="14"/>
                  </a:cubicBezTo>
                  <a:lnTo>
                    <a:pt x="4632" y="14"/>
                  </a:lnTo>
                  <a:cubicBezTo>
                    <a:pt x="4036" y="14"/>
                    <a:pt x="3430" y="14"/>
                    <a:pt x="2834" y="24"/>
                  </a:cubicBezTo>
                  <a:cubicBezTo>
                    <a:pt x="2548" y="8"/>
                    <a:pt x="2261" y="1"/>
                    <a:pt x="19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1" name="Google Shape;861;p19"/>
          <p:cNvGrpSpPr/>
          <p:nvPr/>
        </p:nvGrpSpPr>
        <p:grpSpPr>
          <a:xfrm rot="-10796165">
            <a:off x="-951180" y="1547191"/>
            <a:ext cx="1842350" cy="479566"/>
            <a:chOff x="7492775" y="1865413"/>
            <a:chExt cx="2055046" cy="534931"/>
          </a:xfrm>
        </p:grpSpPr>
        <p:sp>
          <p:nvSpPr>
            <p:cNvPr id="862" name="Google Shape;862;p19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rgbClr val="A3D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19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19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19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19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7" name="Google Shape;867;p19"/>
          <p:cNvGrpSpPr/>
          <p:nvPr/>
        </p:nvGrpSpPr>
        <p:grpSpPr>
          <a:xfrm rot="-10796165">
            <a:off x="-999055" y="4264616"/>
            <a:ext cx="1842350" cy="479566"/>
            <a:chOff x="7492775" y="1865413"/>
            <a:chExt cx="2055046" cy="534931"/>
          </a:xfrm>
        </p:grpSpPr>
        <p:sp>
          <p:nvSpPr>
            <p:cNvPr id="868" name="Google Shape;868;p19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19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19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19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19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3" name="Google Shape;873;p19"/>
          <p:cNvGrpSpPr/>
          <p:nvPr/>
        </p:nvGrpSpPr>
        <p:grpSpPr>
          <a:xfrm rot="-10796165">
            <a:off x="-978205" y="3731066"/>
            <a:ext cx="1842350" cy="479566"/>
            <a:chOff x="7492775" y="1865413"/>
            <a:chExt cx="2055046" cy="534931"/>
          </a:xfrm>
        </p:grpSpPr>
        <p:sp>
          <p:nvSpPr>
            <p:cNvPr id="874" name="Google Shape;874;p19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19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19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19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19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9" name="Google Shape;879;p19"/>
          <p:cNvGrpSpPr/>
          <p:nvPr/>
        </p:nvGrpSpPr>
        <p:grpSpPr>
          <a:xfrm>
            <a:off x="7363688" y="138427"/>
            <a:ext cx="1956019" cy="1443702"/>
            <a:chOff x="7211282" y="106518"/>
            <a:chExt cx="2205705" cy="1627990"/>
          </a:xfrm>
        </p:grpSpPr>
        <p:sp>
          <p:nvSpPr>
            <p:cNvPr id="880" name="Google Shape;880;p19"/>
            <p:cNvSpPr/>
            <p:nvPr/>
          </p:nvSpPr>
          <p:spPr>
            <a:xfrm>
              <a:off x="7327543" y="160139"/>
              <a:ext cx="2078847" cy="1564726"/>
            </a:xfrm>
            <a:custGeom>
              <a:avLst/>
              <a:gdLst/>
              <a:ahLst/>
              <a:cxnLst/>
              <a:rect l="l" t="t" r="r" b="b"/>
              <a:pathLst>
                <a:path w="19615" h="14764" extrusionOk="0">
                  <a:moveTo>
                    <a:pt x="11631" y="1"/>
                  </a:moveTo>
                  <a:cubicBezTo>
                    <a:pt x="10854" y="1"/>
                    <a:pt x="7004" y="157"/>
                    <a:pt x="6126" y="284"/>
                  </a:cubicBezTo>
                  <a:cubicBezTo>
                    <a:pt x="5212" y="415"/>
                    <a:pt x="337" y="415"/>
                    <a:pt x="210" y="429"/>
                  </a:cubicBezTo>
                  <a:cubicBezTo>
                    <a:pt x="210" y="429"/>
                    <a:pt x="14" y="12935"/>
                    <a:pt x="5" y="13653"/>
                  </a:cubicBezTo>
                  <a:cubicBezTo>
                    <a:pt x="1" y="13987"/>
                    <a:pt x="150" y="14077"/>
                    <a:pt x="311" y="14077"/>
                  </a:cubicBezTo>
                  <a:cubicBezTo>
                    <a:pt x="496" y="14077"/>
                    <a:pt x="696" y="13958"/>
                    <a:pt x="696" y="13958"/>
                  </a:cubicBezTo>
                  <a:lnTo>
                    <a:pt x="696" y="13958"/>
                  </a:lnTo>
                  <a:lnTo>
                    <a:pt x="446" y="14759"/>
                  </a:lnTo>
                  <a:cubicBezTo>
                    <a:pt x="446" y="14759"/>
                    <a:pt x="857" y="14763"/>
                    <a:pt x="1419" y="14763"/>
                  </a:cubicBezTo>
                  <a:cubicBezTo>
                    <a:pt x="2543" y="14763"/>
                    <a:pt x="4275" y="14745"/>
                    <a:pt x="4548" y="14636"/>
                  </a:cubicBezTo>
                  <a:cubicBezTo>
                    <a:pt x="4957" y="14472"/>
                    <a:pt x="10415" y="14599"/>
                    <a:pt x="11429" y="14463"/>
                  </a:cubicBezTo>
                  <a:cubicBezTo>
                    <a:pt x="12438" y="14322"/>
                    <a:pt x="19614" y="14322"/>
                    <a:pt x="19614" y="14322"/>
                  </a:cubicBezTo>
                  <a:lnTo>
                    <a:pt x="19537" y="13572"/>
                  </a:lnTo>
                  <a:cubicBezTo>
                    <a:pt x="19537" y="13572"/>
                    <a:pt x="19483" y="10743"/>
                    <a:pt x="19455" y="9956"/>
                  </a:cubicBezTo>
                  <a:cubicBezTo>
                    <a:pt x="19428" y="9165"/>
                    <a:pt x="19173" y="697"/>
                    <a:pt x="19173" y="697"/>
                  </a:cubicBezTo>
                  <a:lnTo>
                    <a:pt x="18523" y="538"/>
                  </a:lnTo>
                  <a:lnTo>
                    <a:pt x="18418" y="247"/>
                  </a:lnTo>
                  <a:cubicBezTo>
                    <a:pt x="18418" y="247"/>
                    <a:pt x="16477" y="97"/>
                    <a:pt x="16145" y="74"/>
                  </a:cubicBezTo>
                  <a:cubicBezTo>
                    <a:pt x="15817" y="56"/>
                    <a:pt x="12247" y="11"/>
                    <a:pt x="11711" y="2"/>
                  </a:cubicBezTo>
                  <a:cubicBezTo>
                    <a:pt x="11690" y="1"/>
                    <a:pt x="11663" y="1"/>
                    <a:pt x="116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19"/>
            <p:cNvSpPr/>
            <p:nvPr/>
          </p:nvSpPr>
          <p:spPr>
            <a:xfrm>
              <a:off x="7307300" y="149646"/>
              <a:ext cx="2018119" cy="1514914"/>
            </a:xfrm>
            <a:custGeom>
              <a:avLst/>
              <a:gdLst/>
              <a:ahLst/>
              <a:cxnLst/>
              <a:rect l="l" t="t" r="r" b="b"/>
              <a:pathLst>
                <a:path w="19042" h="14294" extrusionOk="0">
                  <a:moveTo>
                    <a:pt x="11449" y="199"/>
                  </a:moveTo>
                  <a:cubicBezTo>
                    <a:pt x="11956" y="199"/>
                    <a:pt x="12463" y="208"/>
                    <a:pt x="12970" y="228"/>
                  </a:cubicBezTo>
                  <a:cubicBezTo>
                    <a:pt x="13669" y="257"/>
                    <a:pt x="14362" y="266"/>
                    <a:pt x="15058" y="266"/>
                  </a:cubicBezTo>
                  <a:cubicBezTo>
                    <a:pt x="15232" y="266"/>
                    <a:pt x="15406" y="265"/>
                    <a:pt x="15581" y="264"/>
                  </a:cubicBezTo>
                  <a:cubicBezTo>
                    <a:pt x="15618" y="264"/>
                    <a:pt x="15656" y="264"/>
                    <a:pt x="15693" y="264"/>
                  </a:cubicBezTo>
                  <a:cubicBezTo>
                    <a:pt x="16091" y="264"/>
                    <a:pt x="16487" y="285"/>
                    <a:pt x="16886" y="314"/>
                  </a:cubicBezTo>
                  <a:cubicBezTo>
                    <a:pt x="17131" y="333"/>
                    <a:pt x="17377" y="355"/>
                    <a:pt x="17618" y="378"/>
                  </a:cubicBezTo>
                  <a:cubicBezTo>
                    <a:pt x="17741" y="387"/>
                    <a:pt x="17864" y="396"/>
                    <a:pt x="17986" y="405"/>
                  </a:cubicBezTo>
                  <a:cubicBezTo>
                    <a:pt x="18004" y="407"/>
                    <a:pt x="18027" y="407"/>
                    <a:pt x="18052" y="407"/>
                  </a:cubicBezTo>
                  <a:cubicBezTo>
                    <a:pt x="18096" y="407"/>
                    <a:pt x="18149" y="406"/>
                    <a:pt x="18203" y="406"/>
                  </a:cubicBezTo>
                  <a:cubicBezTo>
                    <a:pt x="18298" y="406"/>
                    <a:pt x="18395" y="411"/>
                    <a:pt x="18446" y="437"/>
                  </a:cubicBezTo>
                  <a:cubicBezTo>
                    <a:pt x="18614" y="528"/>
                    <a:pt x="18591" y="933"/>
                    <a:pt x="18591" y="1074"/>
                  </a:cubicBezTo>
                  <a:cubicBezTo>
                    <a:pt x="18596" y="1342"/>
                    <a:pt x="18596" y="1615"/>
                    <a:pt x="18600" y="1883"/>
                  </a:cubicBezTo>
                  <a:cubicBezTo>
                    <a:pt x="18609" y="2402"/>
                    <a:pt x="18619" y="2916"/>
                    <a:pt x="18628" y="3434"/>
                  </a:cubicBezTo>
                  <a:cubicBezTo>
                    <a:pt x="18646" y="4489"/>
                    <a:pt x="18673" y="5549"/>
                    <a:pt x="18700" y="6604"/>
                  </a:cubicBezTo>
                  <a:cubicBezTo>
                    <a:pt x="18763" y="8943"/>
                    <a:pt x="18831" y="11286"/>
                    <a:pt x="18850" y="13625"/>
                  </a:cubicBezTo>
                  <a:lnTo>
                    <a:pt x="18850" y="13625"/>
                  </a:lnTo>
                  <a:cubicBezTo>
                    <a:pt x="13998" y="13856"/>
                    <a:pt x="9141" y="13785"/>
                    <a:pt x="4289" y="13921"/>
                  </a:cubicBezTo>
                  <a:cubicBezTo>
                    <a:pt x="2938" y="13961"/>
                    <a:pt x="1592" y="14015"/>
                    <a:pt x="245" y="14096"/>
                  </a:cubicBezTo>
                  <a:lnTo>
                    <a:pt x="245" y="14096"/>
                  </a:lnTo>
                  <a:cubicBezTo>
                    <a:pt x="193" y="9602"/>
                    <a:pt x="255" y="5109"/>
                    <a:pt x="433" y="620"/>
                  </a:cubicBezTo>
                  <a:lnTo>
                    <a:pt x="433" y="620"/>
                  </a:lnTo>
                  <a:cubicBezTo>
                    <a:pt x="2571" y="549"/>
                    <a:pt x="4712" y="494"/>
                    <a:pt x="6845" y="369"/>
                  </a:cubicBezTo>
                  <a:cubicBezTo>
                    <a:pt x="8380" y="280"/>
                    <a:pt x="9913" y="199"/>
                    <a:pt x="11449" y="199"/>
                  </a:cubicBezTo>
                  <a:close/>
                  <a:moveTo>
                    <a:pt x="11175" y="0"/>
                  </a:moveTo>
                  <a:cubicBezTo>
                    <a:pt x="11147" y="0"/>
                    <a:pt x="11120" y="0"/>
                    <a:pt x="11092" y="1"/>
                  </a:cubicBezTo>
                  <a:cubicBezTo>
                    <a:pt x="10055" y="5"/>
                    <a:pt x="9018" y="46"/>
                    <a:pt x="7986" y="105"/>
                  </a:cubicBezTo>
                  <a:cubicBezTo>
                    <a:pt x="5435" y="255"/>
                    <a:pt x="2888" y="346"/>
                    <a:pt x="337" y="433"/>
                  </a:cubicBezTo>
                  <a:cubicBezTo>
                    <a:pt x="283" y="433"/>
                    <a:pt x="242" y="474"/>
                    <a:pt x="242" y="528"/>
                  </a:cubicBezTo>
                  <a:cubicBezTo>
                    <a:pt x="60" y="5071"/>
                    <a:pt x="1" y="9619"/>
                    <a:pt x="55" y="14166"/>
                  </a:cubicBezTo>
                  <a:cubicBezTo>
                    <a:pt x="55" y="14216"/>
                    <a:pt x="87" y="14246"/>
                    <a:pt x="125" y="14255"/>
                  </a:cubicBezTo>
                  <a:lnTo>
                    <a:pt x="125" y="14255"/>
                  </a:lnTo>
                  <a:cubicBezTo>
                    <a:pt x="140" y="14278"/>
                    <a:pt x="165" y="14294"/>
                    <a:pt x="201" y="14294"/>
                  </a:cubicBezTo>
                  <a:cubicBezTo>
                    <a:pt x="202" y="14294"/>
                    <a:pt x="204" y="14294"/>
                    <a:pt x="205" y="14294"/>
                  </a:cubicBezTo>
                  <a:cubicBezTo>
                    <a:pt x="5080" y="13993"/>
                    <a:pt x="9973" y="14053"/>
                    <a:pt x="14858" y="13948"/>
                  </a:cubicBezTo>
                  <a:cubicBezTo>
                    <a:pt x="16222" y="13921"/>
                    <a:pt x="17582" y="13880"/>
                    <a:pt x="18946" y="13812"/>
                  </a:cubicBezTo>
                  <a:cubicBezTo>
                    <a:pt x="18996" y="13812"/>
                    <a:pt x="19041" y="13771"/>
                    <a:pt x="19041" y="13716"/>
                  </a:cubicBezTo>
                  <a:cubicBezTo>
                    <a:pt x="19023" y="11524"/>
                    <a:pt x="18964" y="9328"/>
                    <a:pt x="18910" y="7136"/>
                  </a:cubicBezTo>
                  <a:cubicBezTo>
                    <a:pt x="18882" y="6044"/>
                    <a:pt x="18850" y="4948"/>
                    <a:pt x="18828" y="3852"/>
                  </a:cubicBezTo>
                  <a:cubicBezTo>
                    <a:pt x="18805" y="2806"/>
                    <a:pt x="18823" y="1751"/>
                    <a:pt x="18764" y="715"/>
                  </a:cubicBezTo>
                  <a:cubicBezTo>
                    <a:pt x="18750" y="396"/>
                    <a:pt x="18746" y="264"/>
                    <a:pt x="18396" y="242"/>
                  </a:cubicBezTo>
                  <a:cubicBezTo>
                    <a:pt x="17855" y="210"/>
                    <a:pt x="17318" y="155"/>
                    <a:pt x="16781" y="114"/>
                  </a:cubicBezTo>
                  <a:cubicBezTo>
                    <a:pt x="16405" y="87"/>
                    <a:pt x="16029" y="80"/>
                    <a:pt x="15652" y="80"/>
                  </a:cubicBezTo>
                  <a:cubicBezTo>
                    <a:pt x="15241" y="80"/>
                    <a:pt x="14829" y="88"/>
                    <a:pt x="14418" y="88"/>
                  </a:cubicBezTo>
                  <a:cubicBezTo>
                    <a:pt x="14332" y="88"/>
                    <a:pt x="14247" y="88"/>
                    <a:pt x="14162" y="87"/>
                  </a:cubicBezTo>
                  <a:cubicBezTo>
                    <a:pt x="13166" y="78"/>
                    <a:pt x="12171" y="0"/>
                    <a:pt x="11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19"/>
            <p:cNvSpPr/>
            <p:nvPr/>
          </p:nvSpPr>
          <p:spPr>
            <a:xfrm>
              <a:off x="7363682" y="214613"/>
              <a:ext cx="2053305" cy="1519895"/>
            </a:xfrm>
            <a:custGeom>
              <a:avLst/>
              <a:gdLst/>
              <a:ahLst/>
              <a:cxnLst/>
              <a:rect l="l" t="t" r="r" b="b"/>
              <a:pathLst>
                <a:path w="19374" h="14341" extrusionOk="0">
                  <a:moveTo>
                    <a:pt x="18302" y="0"/>
                  </a:moveTo>
                  <a:cubicBezTo>
                    <a:pt x="18191" y="0"/>
                    <a:pt x="18151" y="171"/>
                    <a:pt x="18268" y="188"/>
                  </a:cubicBezTo>
                  <a:cubicBezTo>
                    <a:pt x="18424" y="216"/>
                    <a:pt x="18583" y="240"/>
                    <a:pt x="18739" y="264"/>
                  </a:cubicBezTo>
                  <a:lnTo>
                    <a:pt x="18739" y="264"/>
                  </a:lnTo>
                  <a:cubicBezTo>
                    <a:pt x="18853" y="4039"/>
                    <a:pt x="18992" y="7809"/>
                    <a:pt x="19073" y="11584"/>
                  </a:cubicBezTo>
                  <a:cubicBezTo>
                    <a:pt x="19087" y="12304"/>
                    <a:pt x="19083" y="13019"/>
                    <a:pt x="19168" y="13735"/>
                  </a:cubicBezTo>
                  <a:lnTo>
                    <a:pt x="19168" y="13735"/>
                  </a:lnTo>
                  <a:cubicBezTo>
                    <a:pt x="19145" y="13738"/>
                    <a:pt x="19121" y="13739"/>
                    <a:pt x="19097" y="13739"/>
                  </a:cubicBezTo>
                  <a:cubicBezTo>
                    <a:pt x="18986" y="13739"/>
                    <a:pt x="18867" y="13714"/>
                    <a:pt x="18769" y="13708"/>
                  </a:cubicBezTo>
                  <a:cubicBezTo>
                    <a:pt x="18496" y="13685"/>
                    <a:pt x="18214" y="13690"/>
                    <a:pt x="17941" y="13685"/>
                  </a:cubicBezTo>
                  <a:cubicBezTo>
                    <a:pt x="17537" y="13677"/>
                    <a:pt x="17134" y="13673"/>
                    <a:pt x="16730" y="13673"/>
                  </a:cubicBezTo>
                  <a:cubicBezTo>
                    <a:pt x="16497" y="13673"/>
                    <a:pt x="16264" y="13674"/>
                    <a:pt x="16031" y="13676"/>
                  </a:cubicBezTo>
                  <a:cubicBezTo>
                    <a:pt x="14735" y="13694"/>
                    <a:pt x="13448" y="13781"/>
                    <a:pt x="12156" y="13835"/>
                  </a:cubicBezTo>
                  <a:cubicBezTo>
                    <a:pt x="11734" y="13855"/>
                    <a:pt x="11310" y="13860"/>
                    <a:pt x="10887" y="13860"/>
                  </a:cubicBezTo>
                  <a:cubicBezTo>
                    <a:pt x="10290" y="13860"/>
                    <a:pt x="9693" y="13849"/>
                    <a:pt x="9096" y="13849"/>
                  </a:cubicBezTo>
                  <a:cubicBezTo>
                    <a:pt x="8828" y="13849"/>
                    <a:pt x="8559" y="13851"/>
                    <a:pt x="8291" y="13858"/>
                  </a:cubicBezTo>
                  <a:cubicBezTo>
                    <a:pt x="7009" y="13890"/>
                    <a:pt x="5731" y="13953"/>
                    <a:pt x="4453" y="14017"/>
                  </a:cubicBezTo>
                  <a:cubicBezTo>
                    <a:pt x="3040" y="14084"/>
                    <a:pt x="1627" y="14141"/>
                    <a:pt x="218" y="14149"/>
                  </a:cubicBezTo>
                  <a:lnTo>
                    <a:pt x="218" y="14149"/>
                  </a:lnTo>
                  <a:cubicBezTo>
                    <a:pt x="247" y="13982"/>
                    <a:pt x="276" y="13818"/>
                    <a:pt x="305" y="13653"/>
                  </a:cubicBezTo>
                  <a:cubicBezTo>
                    <a:pt x="319" y="13579"/>
                    <a:pt x="258" y="13530"/>
                    <a:pt x="202" y="13530"/>
                  </a:cubicBezTo>
                  <a:cubicBezTo>
                    <a:pt x="166" y="13530"/>
                    <a:pt x="132" y="13550"/>
                    <a:pt x="123" y="13599"/>
                  </a:cubicBezTo>
                  <a:cubicBezTo>
                    <a:pt x="87" y="13803"/>
                    <a:pt x="51" y="14013"/>
                    <a:pt x="10" y="14217"/>
                  </a:cubicBezTo>
                  <a:cubicBezTo>
                    <a:pt x="1" y="14276"/>
                    <a:pt x="37" y="14340"/>
                    <a:pt x="105" y="14340"/>
                  </a:cubicBezTo>
                  <a:cubicBezTo>
                    <a:pt x="2706" y="14335"/>
                    <a:pt x="5303" y="14135"/>
                    <a:pt x="7900" y="14058"/>
                  </a:cubicBezTo>
                  <a:cubicBezTo>
                    <a:pt x="8287" y="14047"/>
                    <a:pt x="8674" y="14044"/>
                    <a:pt x="9060" y="14044"/>
                  </a:cubicBezTo>
                  <a:cubicBezTo>
                    <a:pt x="9630" y="14044"/>
                    <a:pt x="10199" y="14051"/>
                    <a:pt x="10768" y="14051"/>
                  </a:cubicBezTo>
                  <a:cubicBezTo>
                    <a:pt x="11119" y="14051"/>
                    <a:pt x="11469" y="14048"/>
                    <a:pt x="11820" y="14040"/>
                  </a:cubicBezTo>
                  <a:cubicBezTo>
                    <a:pt x="13111" y="14008"/>
                    <a:pt x="14403" y="13894"/>
                    <a:pt x="15694" y="13876"/>
                  </a:cubicBezTo>
                  <a:cubicBezTo>
                    <a:pt x="16098" y="13869"/>
                    <a:pt x="16499" y="13865"/>
                    <a:pt x="16901" y="13865"/>
                  </a:cubicBezTo>
                  <a:cubicBezTo>
                    <a:pt x="17229" y="13865"/>
                    <a:pt x="17557" y="13868"/>
                    <a:pt x="17886" y="13872"/>
                  </a:cubicBezTo>
                  <a:cubicBezTo>
                    <a:pt x="18187" y="13876"/>
                    <a:pt x="18491" y="13872"/>
                    <a:pt x="18796" y="13899"/>
                  </a:cubicBezTo>
                  <a:cubicBezTo>
                    <a:pt x="18895" y="13908"/>
                    <a:pt x="19012" y="13930"/>
                    <a:pt x="19123" y="13930"/>
                  </a:cubicBezTo>
                  <a:cubicBezTo>
                    <a:pt x="19185" y="13930"/>
                    <a:pt x="19246" y="13923"/>
                    <a:pt x="19301" y="13903"/>
                  </a:cubicBezTo>
                  <a:cubicBezTo>
                    <a:pt x="19337" y="13890"/>
                    <a:pt x="19374" y="13853"/>
                    <a:pt x="19369" y="13808"/>
                  </a:cubicBezTo>
                  <a:cubicBezTo>
                    <a:pt x="19292" y="13199"/>
                    <a:pt x="19287" y="12594"/>
                    <a:pt x="19273" y="11980"/>
                  </a:cubicBezTo>
                  <a:cubicBezTo>
                    <a:pt x="19255" y="11038"/>
                    <a:pt x="19233" y="10097"/>
                    <a:pt x="19205" y="9156"/>
                  </a:cubicBezTo>
                  <a:cubicBezTo>
                    <a:pt x="19155" y="7259"/>
                    <a:pt x="19096" y="5363"/>
                    <a:pt x="19032" y="3467"/>
                  </a:cubicBezTo>
                  <a:cubicBezTo>
                    <a:pt x="18996" y="2371"/>
                    <a:pt x="18960" y="1275"/>
                    <a:pt x="18928" y="183"/>
                  </a:cubicBezTo>
                  <a:cubicBezTo>
                    <a:pt x="18928" y="142"/>
                    <a:pt x="18901" y="97"/>
                    <a:pt x="18860" y="92"/>
                  </a:cubicBezTo>
                  <a:cubicBezTo>
                    <a:pt x="18678" y="61"/>
                    <a:pt x="18496" y="33"/>
                    <a:pt x="18318" y="1"/>
                  </a:cubicBezTo>
                  <a:cubicBezTo>
                    <a:pt x="18313" y="1"/>
                    <a:pt x="18307" y="0"/>
                    <a:pt x="183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19"/>
            <p:cNvSpPr/>
            <p:nvPr/>
          </p:nvSpPr>
          <p:spPr>
            <a:xfrm>
              <a:off x="8756496" y="356417"/>
              <a:ext cx="18971" cy="35928"/>
            </a:xfrm>
            <a:custGeom>
              <a:avLst/>
              <a:gdLst/>
              <a:ahLst/>
              <a:cxnLst/>
              <a:rect l="l" t="t" r="r" b="b"/>
              <a:pathLst>
                <a:path w="179" h="339" extrusionOk="0">
                  <a:moveTo>
                    <a:pt x="99" y="0"/>
                  </a:moveTo>
                  <a:cubicBezTo>
                    <a:pt x="97" y="0"/>
                    <a:pt x="95" y="0"/>
                    <a:pt x="92" y="0"/>
                  </a:cubicBezTo>
                  <a:cubicBezTo>
                    <a:pt x="51" y="5"/>
                    <a:pt x="29" y="46"/>
                    <a:pt x="29" y="87"/>
                  </a:cubicBezTo>
                  <a:cubicBezTo>
                    <a:pt x="29" y="141"/>
                    <a:pt x="19" y="196"/>
                    <a:pt x="10" y="251"/>
                  </a:cubicBezTo>
                  <a:cubicBezTo>
                    <a:pt x="0" y="307"/>
                    <a:pt x="42" y="339"/>
                    <a:pt x="83" y="339"/>
                  </a:cubicBezTo>
                  <a:cubicBezTo>
                    <a:pt x="116" y="339"/>
                    <a:pt x="148" y="320"/>
                    <a:pt x="156" y="278"/>
                  </a:cubicBezTo>
                  <a:cubicBezTo>
                    <a:pt x="170" y="210"/>
                    <a:pt x="174" y="137"/>
                    <a:pt x="174" y="69"/>
                  </a:cubicBezTo>
                  <a:cubicBezTo>
                    <a:pt x="178" y="30"/>
                    <a:pt x="135" y="0"/>
                    <a:pt x="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19"/>
            <p:cNvSpPr/>
            <p:nvPr/>
          </p:nvSpPr>
          <p:spPr>
            <a:xfrm>
              <a:off x="8919496" y="382913"/>
              <a:ext cx="18865" cy="37306"/>
            </a:xfrm>
            <a:custGeom>
              <a:avLst/>
              <a:gdLst/>
              <a:ahLst/>
              <a:cxnLst/>
              <a:rect l="l" t="t" r="r" b="b"/>
              <a:pathLst>
                <a:path w="178" h="352" extrusionOk="0">
                  <a:moveTo>
                    <a:pt x="103" y="0"/>
                  </a:moveTo>
                  <a:cubicBezTo>
                    <a:pt x="101" y="0"/>
                    <a:pt x="98" y="0"/>
                    <a:pt x="96" y="1"/>
                  </a:cubicBezTo>
                  <a:cubicBezTo>
                    <a:pt x="50" y="5"/>
                    <a:pt x="28" y="42"/>
                    <a:pt x="28" y="87"/>
                  </a:cubicBezTo>
                  <a:cubicBezTo>
                    <a:pt x="28" y="146"/>
                    <a:pt x="19" y="201"/>
                    <a:pt x="9" y="260"/>
                  </a:cubicBezTo>
                  <a:cubicBezTo>
                    <a:pt x="0" y="301"/>
                    <a:pt x="32" y="342"/>
                    <a:pt x="69" y="351"/>
                  </a:cubicBezTo>
                  <a:cubicBezTo>
                    <a:pt x="72" y="351"/>
                    <a:pt x="75" y="351"/>
                    <a:pt x="77" y="351"/>
                  </a:cubicBezTo>
                  <a:cubicBezTo>
                    <a:pt x="115" y="351"/>
                    <a:pt x="147" y="325"/>
                    <a:pt x="155" y="287"/>
                  </a:cubicBezTo>
                  <a:cubicBezTo>
                    <a:pt x="173" y="214"/>
                    <a:pt x="178" y="142"/>
                    <a:pt x="178" y="69"/>
                  </a:cubicBezTo>
                  <a:cubicBezTo>
                    <a:pt x="178" y="31"/>
                    <a:pt x="138" y="0"/>
                    <a:pt x="1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85" name="Google Shape;885;p19"/>
            <p:cNvGrpSpPr/>
            <p:nvPr/>
          </p:nvGrpSpPr>
          <p:grpSpPr>
            <a:xfrm>
              <a:off x="7211282" y="106518"/>
              <a:ext cx="462826" cy="437708"/>
              <a:chOff x="8417757" y="225106"/>
              <a:chExt cx="462826" cy="437708"/>
            </a:xfrm>
          </p:grpSpPr>
          <p:sp>
            <p:nvSpPr>
              <p:cNvPr id="886" name="Google Shape;886;p19"/>
              <p:cNvSpPr/>
              <p:nvPr/>
            </p:nvSpPr>
            <p:spPr>
              <a:xfrm>
                <a:off x="8425494" y="234008"/>
                <a:ext cx="431455" cy="424036"/>
              </a:xfrm>
              <a:custGeom>
                <a:avLst/>
                <a:gdLst/>
                <a:ahLst/>
                <a:cxnLst/>
                <a:rect l="l" t="t" r="r" b="b"/>
                <a:pathLst>
                  <a:path w="4071" h="4001" extrusionOk="0">
                    <a:moveTo>
                      <a:pt x="1990" y="0"/>
                    </a:moveTo>
                    <a:cubicBezTo>
                      <a:pt x="1536" y="0"/>
                      <a:pt x="1233" y="160"/>
                      <a:pt x="1233" y="160"/>
                    </a:cubicBezTo>
                    <a:cubicBezTo>
                      <a:pt x="1074" y="219"/>
                      <a:pt x="797" y="460"/>
                      <a:pt x="546" y="701"/>
                    </a:cubicBezTo>
                    <a:cubicBezTo>
                      <a:pt x="296" y="942"/>
                      <a:pt x="119" y="1447"/>
                      <a:pt x="60" y="1774"/>
                    </a:cubicBezTo>
                    <a:cubicBezTo>
                      <a:pt x="1" y="2106"/>
                      <a:pt x="142" y="2565"/>
                      <a:pt x="424" y="3115"/>
                    </a:cubicBezTo>
                    <a:cubicBezTo>
                      <a:pt x="710" y="3670"/>
                      <a:pt x="1188" y="3820"/>
                      <a:pt x="2002" y="3980"/>
                    </a:cubicBezTo>
                    <a:cubicBezTo>
                      <a:pt x="2073" y="3994"/>
                      <a:pt x="2143" y="4000"/>
                      <a:pt x="2211" y="4000"/>
                    </a:cubicBezTo>
                    <a:cubicBezTo>
                      <a:pt x="2929" y="4000"/>
                      <a:pt x="3485" y="3276"/>
                      <a:pt x="3689" y="3097"/>
                    </a:cubicBezTo>
                    <a:cubicBezTo>
                      <a:pt x="3907" y="2897"/>
                      <a:pt x="4071" y="2179"/>
                      <a:pt x="4048" y="1979"/>
                    </a:cubicBezTo>
                    <a:cubicBezTo>
                      <a:pt x="4025" y="1779"/>
                      <a:pt x="3907" y="1237"/>
                      <a:pt x="3725" y="996"/>
                    </a:cubicBezTo>
                    <a:cubicBezTo>
                      <a:pt x="3543" y="755"/>
                      <a:pt x="3198" y="246"/>
                      <a:pt x="2484" y="64"/>
                    </a:cubicBezTo>
                    <a:cubicBezTo>
                      <a:pt x="2306" y="18"/>
                      <a:pt x="2140" y="0"/>
                      <a:pt x="199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7" name="Google Shape;887;p19"/>
              <p:cNvSpPr/>
              <p:nvPr/>
            </p:nvSpPr>
            <p:spPr>
              <a:xfrm>
                <a:off x="8557971" y="356417"/>
                <a:ext cx="18971" cy="35928"/>
              </a:xfrm>
              <a:custGeom>
                <a:avLst/>
                <a:gdLst/>
                <a:ahLst/>
                <a:cxnLst/>
                <a:rect l="l" t="t" r="r" b="b"/>
                <a:pathLst>
                  <a:path w="179" h="339" extrusionOk="0">
                    <a:moveTo>
                      <a:pt x="99" y="0"/>
                    </a:moveTo>
                    <a:cubicBezTo>
                      <a:pt x="97" y="0"/>
                      <a:pt x="95" y="0"/>
                      <a:pt x="92" y="0"/>
                    </a:cubicBezTo>
                    <a:cubicBezTo>
                      <a:pt x="51" y="5"/>
                      <a:pt x="29" y="46"/>
                      <a:pt x="29" y="87"/>
                    </a:cubicBezTo>
                    <a:cubicBezTo>
                      <a:pt x="29" y="141"/>
                      <a:pt x="19" y="196"/>
                      <a:pt x="10" y="251"/>
                    </a:cubicBezTo>
                    <a:cubicBezTo>
                      <a:pt x="0" y="307"/>
                      <a:pt x="42" y="339"/>
                      <a:pt x="83" y="339"/>
                    </a:cubicBezTo>
                    <a:cubicBezTo>
                      <a:pt x="116" y="339"/>
                      <a:pt x="148" y="320"/>
                      <a:pt x="156" y="278"/>
                    </a:cubicBezTo>
                    <a:cubicBezTo>
                      <a:pt x="170" y="210"/>
                      <a:pt x="174" y="137"/>
                      <a:pt x="174" y="69"/>
                    </a:cubicBezTo>
                    <a:cubicBezTo>
                      <a:pt x="178" y="30"/>
                      <a:pt x="135" y="0"/>
                      <a:pt x="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8" name="Google Shape;888;p19"/>
              <p:cNvSpPr/>
              <p:nvPr/>
            </p:nvSpPr>
            <p:spPr>
              <a:xfrm>
                <a:off x="8720971" y="382913"/>
                <a:ext cx="18865" cy="37306"/>
              </a:xfrm>
              <a:custGeom>
                <a:avLst/>
                <a:gdLst/>
                <a:ahLst/>
                <a:cxnLst/>
                <a:rect l="l" t="t" r="r" b="b"/>
                <a:pathLst>
                  <a:path w="178" h="352" extrusionOk="0">
                    <a:moveTo>
                      <a:pt x="103" y="0"/>
                    </a:moveTo>
                    <a:cubicBezTo>
                      <a:pt x="101" y="0"/>
                      <a:pt x="98" y="0"/>
                      <a:pt x="96" y="1"/>
                    </a:cubicBezTo>
                    <a:cubicBezTo>
                      <a:pt x="50" y="5"/>
                      <a:pt x="28" y="42"/>
                      <a:pt x="28" y="87"/>
                    </a:cubicBezTo>
                    <a:cubicBezTo>
                      <a:pt x="28" y="146"/>
                      <a:pt x="19" y="201"/>
                      <a:pt x="9" y="260"/>
                    </a:cubicBezTo>
                    <a:cubicBezTo>
                      <a:pt x="0" y="301"/>
                      <a:pt x="32" y="342"/>
                      <a:pt x="69" y="351"/>
                    </a:cubicBezTo>
                    <a:cubicBezTo>
                      <a:pt x="72" y="351"/>
                      <a:pt x="75" y="351"/>
                      <a:pt x="77" y="351"/>
                    </a:cubicBezTo>
                    <a:cubicBezTo>
                      <a:pt x="115" y="351"/>
                      <a:pt x="147" y="325"/>
                      <a:pt x="155" y="287"/>
                    </a:cubicBezTo>
                    <a:cubicBezTo>
                      <a:pt x="173" y="214"/>
                      <a:pt x="178" y="142"/>
                      <a:pt x="178" y="69"/>
                    </a:cubicBezTo>
                    <a:cubicBezTo>
                      <a:pt x="178" y="31"/>
                      <a:pt x="138" y="0"/>
                      <a:pt x="10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9" name="Google Shape;889;p19"/>
              <p:cNvSpPr/>
              <p:nvPr/>
            </p:nvSpPr>
            <p:spPr>
              <a:xfrm>
                <a:off x="8505934" y="449787"/>
                <a:ext cx="266864" cy="113613"/>
              </a:xfrm>
              <a:custGeom>
                <a:avLst/>
                <a:gdLst/>
                <a:ahLst/>
                <a:cxnLst/>
                <a:rect l="l" t="t" r="r" b="b"/>
                <a:pathLst>
                  <a:path w="2518" h="1072" extrusionOk="0">
                    <a:moveTo>
                      <a:pt x="97" y="1"/>
                    </a:moveTo>
                    <a:cubicBezTo>
                      <a:pt x="50" y="1"/>
                      <a:pt x="1" y="45"/>
                      <a:pt x="24" y="106"/>
                    </a:cubicBezTo>
                    <a:cubicBezTo>
                      <a:pt x="215" y="611"/>
                      <a:pt x="670" y="1011"/>
                      <a:pt x="1202" y="1066"/>
                    </a:cubicBezTo>
                    <a:cubicBezTo>
                      <a:pt x="1243" y="1070"/>
                      <a:pt x="1285" y="1072"/>
                      <a:pt x="1326" y="1072"/>
                    </a:cubicBezTo>
                    <a:cubicBezTo>
                      <a:pt x="1795" y="1072"/>
                      <a:pt x="2238" y="816"/>
                      <a:pt x="2484" y="402"/>
                    </a:cubicBezTo>
                    <a:cubicBezTo>
                      <a:pt x="2517" y="345"/>
                      <a:pt x="2468" y="297"/>
                      <a:pt x="2417" y="297"/>
                    </a:cubicBezTo>
                    <a:cubicBezTo>
                      <a:pt x="2391" y="297"/>
                      <a:pt x="2364" y="309"/>
                      <a:pt x="2348" y="338"/>
                    </a:cubicBezTo>
                    <a:cubicBezTo>
                      <a:pt x="2133" y="694"/>
                      <a:pt x="1735" y="917"/>
                      <a:pt x="1333" y="917"/>
                    </a:cubicBezTo>
                    <a:cubicBezTo>
                      <a:pt x="1283" y="917"/>
                      <a:pt x="1233" y="914"/>
                      <a:pt x="1184" y="907"/>
                    </a:cubicBezTo>
                    <a:cubicBezTo>
                      <a:pt x="720" y="843"/>
                      <a:pt x="333" y="493"/>
                      <a:pt x="160" y="47"/>
                    </a:cubicBezTo>
                    <a:cubicBezTo>
                      <a:pt x="149" y="15"/>
                      <a:pt x="123" y="1"/>
                      <a:pt x="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0" name="Google Shape;890;p19"/>
              <p:cNvSpPr/>
              <p:nvPr/>
            </p:nvSpPr>
            <p:spPr>
              <a:xfrm>
                <a:off x="8417757" y="225106"/>
                <a:ext cx="462826" cy="437708"/>
              </a:xfrm>
              <a:custGeom>
                <a:avLst/>
                <a:gdLst/>
                <a:ahLst/>
                <a:cxnLst/>
                <a:rect l="l" t="t" r="r" b="b"/>
                <a:pathLst>
                  <a:path w="4367" h="4130" extrusionOk="0">
                    <a:moveTo>
                      <a:pt x="2068" y="165"/>
                    </a:moveTo>
                    <a:cubicBezTo>
                      <a:pt x="2666" y="165"/>
                      <a:pt x="3264" y="463"/>
                      <a:pt x="3634" y="948"/>
                    </a:cubicBezTo>
                    <a:cubicBezTo>
                      <a:pt x="4176" y="1658"/>
                      <a:pt x="4130" y="2677"/>
                      <a:pt x="3534" y="3336"/>
                    </a:cubicBezTo>
                    <a:cubicBezTo>
                      <a:pt x="3172" y="3734"/>
                      <a:pt x="2640" y="3963"/>
                      <a:pt x="2113" y="3963"/>
                    </a:cubicBezTo>
                    <a:cubicBezTo>
                      <a:pt x="1827" y="3963"/>
                      <a:pt x="1543" y="3895"/>
                      <a:pt x="1288" y="3750"/>
                    </a:cubicBezTo>
                    <a:cubicBezTo>
                      <a:pt x="1061" y="3622"/>
                      <a:pt x="824" y="3441"/>
                      <a:pt x="628" y="3231"/>
                    </a:cubicBezTo>
                    <a:cubicBezTo>
                      <a:pt x="628" y="3231"/>
                      <a:pt x="628" y="3227"/>
                      <a:pt x="628" y="3227"/>
                    </a:cubicBezTo>
                    <a:cubicBezTo>
                      <a:pt x="256" y="2731"/>
                      <a:pt x="137" y="2072"/>
                      <a:pt x="324" y="1471"/>
                    </a:cubicBezTo>
                    <a:cubicBezTo>
                      <a:pt x="328" y="1458"/>
                      <a:pt x="328" y="1444"/>
                      <a:pt x="324" y="1430"/>
                    </a:cubicBezTo>
                    <a:cubicBezTo>
                      <a:pt x="538" y="857"/>
                      <a:pt x="1015" y="394"/>
                      <a:pt x="1597" y="230"/>
                    </a:cubicBezTo>
                    <a:cubicBezTo>
                      <a:pt x="1751" y="186"/>
                      <a:pt x="1910" y="165"/>
                      <a:pt x="2068" y="165"/>
                    </a:cubicBezTo>
                    <a:close/>
                    <a:moveTo>
                      <a:pt x="2056" y="1"/>
                    </a:moveTo>
                    <a:cubicBezTo>
                      <a:pt x="1987" y="1"/>
                      <a:pt x="1917" y="4"/>
                      <a:pt x="1847" y="12"/>
                    </a:cubicBezTo>
                    <a:cubicBezTo>
                      <a:pt x="1042" y="103"/>
                      <a:pt x="360" y="730"/>
                      <a:pt x="128" y="1521"/>
                    </a:cubicBezTo>
                    <a:cubicBezTo>
                      <a:pt x="133" y="1521"/>
                      <a:pt x="137" y="1517"/>
                      <a:pt x="146" y="1517"/>
                    </a:cubicBezTo>
                    <a:cubicBezTo>
                      <a:pt x="1" y="2094"/>
                      <a:pt x="96" y="2708"/>
                      <a:pt x="415" y="3204"/>
                    </a:cubicBezTo>
                    <a:cubicBezTo>
                      <a:pt x="410" y="3204"/>
                      <a:pt x="410" y="3209"/>
                      <a:pt x="406" y="3213"/>
                    </a:cubicBezTo>
                    <a:cubicBezTo>
                      <a:pt x="433" y="3245"/>
                      <a:pt x="460" y="3277"/>
                      <a:pt x="488" y="3309"/>
                    </a:cubicBezTo>
                    <a:lnTo>
                      <a:pt x="497" y="3322"/>
                    </a:lnTo>
                    <a:cubicBezTo>
                      <a:pt x="506" y="3336"/>
                      <a:pt x="515" y="3340"/>
                      <a:pt x="524" y="3345"/>
                    </a:cubicBezTo>
                    <a:cubicBezTo>
                      <a:pt x="719" y="3563"/>
                      <a:pt x="956" y="3745"/>
                      <a:pt x="1188" y="3886"/>
                    </a:cubicBezTo>
                    <a:cubicBezTo>
                      <a:pt x="1470" y="4052"/>
                      <a:pt x="1786" y="4129"/>
                      <a:pt x="2104" y="4129"/>
                    </a:cubicBezTo>
                    <a:cubicBezTo>
                      <a:pt x="2632" y="4129"/>
                      <a:pt x="3164" y="3917"/>
                      <a:pt x="3553" y="3545"/>
                    </a:cubicBezTo>
                    <a:cubicBezTo>
                      <a:pt x="4207" y="2918"/>
                      <a:pt x="4367" y="1872"/>
                      <a:pt x="3912" y="1071"/>
                    </a:cubicBezTo>
                    <a:cubicBezTo>
                      <a:pt x="3530" y="411"/>
                      <a:pt x="2794" y="1"/>
                      <a:pt x="20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CUSTOM_20">
    <p:spTree>
      <p:nvGrpSpPr>
        <p:cNvPr id="1" name="Shape 1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6" name="Google Shape;1186;p25"/>
          <p:cNvGrpSpPr/>
          <p:nvPr/>
        </p:nvGrpSpPr>
        <p:grpSpPr>
          <a:xfrm>
            <a:off x="1419025" y="1711900"/>
            <a:ext cx="5944729" cy="3182377"/>
            <a:chOff x="229112" y="1914755"/>
            <a:chExt cx="10094633" cy="5034611"/>
          </a:xfrm>
        </p:grpSpPr>
        <p:sp>
          <p:nvSpPr>
            <p:cNvPr id="1187" name="Google Shape;1187;p25"/>
            <p:cNvSpPr/>
            <p:nvPr/>
          </p:nvSpPr>
          <p:spPr>
            <a:xfrm>
              <a:off x="229112" y="1914755"/>
              <a:ext cx="10094633" cy="5034611"/>
            </a:xfrm>
            <a:custGeom>
              <a:avLst/>
              <a:gdLst/>
              <a:ahLst/>
              <a:cxnLst/>
              <a:rect l="l" t="t" r="r" b="b"/>
              <a:pathLst>
                <a:path w="79929" h="48200" extrusionOk="0">
                  <a:moveTo>
                    <a:pt x="0" y="1"/>
                  </a:moveTo>
                  <a:lnTo>
                    <a:pt x="127" y="48173"/>
                  </a:lnTo>
                  <a:cubicBezTo>
                    <a:pt x="1587" y="48191"/>
                    <a:pt x="3887" y="48200"/>
                    <a:pt x="6793" y="48200"/>
                  </a:cubicBezTo>
                  <a:cubicBezTo>
                    <a:pt x="24827" y="48200"/>
                    <a:pt x="66211" y="47840"/>
                    <a:pt x="75190" y="46864"/>
                  </a:cubicBezTo>
                  <a:cubicBezTo>
                    <a:pt x="76812" y="46688"/>
                    <a:pt x="78209" y="46785"/>
                    <a:pt x="79089" y="45779"/>
                  </a:cubicBezTo>
                  <a:cubicBezTo>
                    <a:pt x="79929" y="44812"/>
                    <a:pt x="79558" y="40200"/>
                    <a:pt x="79567" y="38949"/>
                  </a:cubicBezTo>
                  <a:cubicBezTo>
                    <a:pt x="79636" y="27292"/>
                    <a:pt x="79265" y="14951"/>
                    <a:pt x="78453" y="3323"/>
                  </a:cubicBezTo>
                  <a:cubicBezTo>
                    <a:pt x="78395" y="2395"/>
                    <a:pt x="78258" y="1349"/>
                    <a:pt x="77457" y="802"/>
                  </a:cubicBezTo>
                  <a:cubicBezTo>
                    <a:pt x="76919" y="431"/>
                    <a:pt x="76206" y="401"/>
                    <a:pt x="75532" y="382"/>
                  </a:cubicBezTo>
                  <a:cubicBezTo>
                    <a:pt x="64891" y="118"/>
                    <a:pt x="10651" y="79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chemeClr val="dk1"/>
              </a:solidFill>
              <a:prstDash val="solid"/>
              <a:miter lim="977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25"/>
            <p:cNvSpPr/>
            <p:nvPr/>
          </p:nvSpPr>
          <p:spPr>
            <a:xfrm>
              <a:off x="375183" y="2852861"/>
              <a:ext cx="125133" cy="126621"/>
            </a:xfrm>
            <a:custGeom>
              <a:avLst/>
              <a:gdLst/>
              <a:ahLst/>
              <a:cxnLst/>
              <a:rect l="l" t="t" r="r" b="b"/>
              <a:pathLst>
                <a:path w="1105" h="1096" extrusionOk="0">
                  <a:moveTo>
                    <a:pt x="567" y="1"/>
                  </a:moveTo>
                  <a:cubicBezTo>
                    <a:pt x="430" y="1"/>
                    <a:pt x="293" y="50"/>
                    <a:pt x="195" y="147"/>
                  </a:cubicBezTo>
                  <a:lnTo>
                    <a:pt x="156" y="196"/>
                  </a:lnTo>
                  <a:cubicBezTo>
                    <a:pt x="59" y="294"/>
                    <a:pt x="0" y="431"/>
                    <a:pt x="0" y="587"/>
                  </a:cubicBezTo>
                  <a:cubicBezTo>
                    <a:pt x="10" y="724"/>
                    <a:pt x="59" y="851"/>
                    <a:pt x="166" y="939"/>
                  </a:cubicBezTo>
                  <a:cubicBezTo>
                    <a:pt x="264" y="1036"/>
                    <a:pt x="401" y="1095"/>
                    <a:pt x="537" y="1095"/>
                  </a:cubicBezTo>
                  <a:cubicBezTo>
                    <a:pt x="674" y="1095"/>
                    <a:pt x="811" y="1036"/>
                    <a:pt x="899" y="939"/>
                  </a:cubicBezTo>
                  <a:lnTo>
                    <a:pt x="948" y="900"/>
                  </a:lnTo>
                  <a:cubicBezTo>
                    <a:pt x="1046" y="792"/>
                    <a:pt x="1104" y="655"/>
                    <a:pt x="1094" y="509"/>
                  </a:cubicBezTo>
                  <a:cubicBezTo>
                    <a:pt x="1094" y="362"/>
                    <a:pt x="1036" y="235"/>
                    <a:pt x="938" y="147"/>
                  </a:cubicBezTo>
                  <a:cubicBezTo>
                    <a:pt x="840" y="50"/>
                    <a:pt x="704" y="1"/>
                    <a:pt x="5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25"/>
            <p:cNvSpPr/>
            <p:nvPr/>
          </p:nvSpPr>
          <p:spPr>
            <a:xfrm>
              <a:off x="358536" y="2834838"/>
              <a:ext cx="158313" cy="161511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714" y="303"/>
                  </a:moveTo>
                  <a:cubicBezTo>
                    <a:pt x="811" y="303"/>
                    <a:pt x="909" y="342"/>
                    <a:pt x="987" y="411"/>
                  </a:cubicBezTo>
                  <a:cubicBezTo>
                    <a:pt x="1134" y="548"/>
                    <a:pt x="1124" y="811"/>
                    <a:pt x="987" y="948"/>
                  </a:cubicBezTo>
                  <a:lnTo>
                    <a:pt x="948" y="987"/>
                  </a:lnTo>
                  <a:cubicBezTo>
                    <a:pt x="870" y="1065"/>
                    <a:pt x="772" y="1095"/>
                    <a:pt x="684" y="1095"/>
                  </a:cubicBezTo>
                  <a:cubicBezTo>
                    <a:pt x="587" y="1095"/>
                    <a:pt x="489" y="1056"/>
                    <a:pt x="411" y="987"/>
                  </a:cubicBezTo>
                  <a:cubicBezTo>
                    <a:pt x="264" y="850"/>
                    <a:pt x="274" y="596"/>
                    <a:pt x="411" y="460"/>
                  </a:cubicBezTo>
                  <a:lnTo>
                    <a:pt x="450" y="411"/>
                  </a:lnTo>
                  <a:cubicBezTo>
                    <a:pt x="528" y="342"/>
                    <a:pt x="616" y="303"/>
                    <a:pt x="714" y="303"/>
                  </a:cubicBezTo>
                  <a:close/>
                  <a:moveTo>
                    <a:pt x="714" y="0"/>
                  </a:moveTo>
                  <a:cubicBezTo>
                    <a:pt x="538" y="0"/>
                    <a:pt x="362" y="69"/>
                    <a:pt x="235" y="196"/>
                  </a:cubicBezTo>
                  <a:lnTo>
                    <a:pt x="196" y="245"/>
                  </a:lnTo>
                  <a:cubicBezTo>
                    <a:pt x="69" y="372"/>
                    <a:pt x="0" y="557"/>
                    <a:pt x="0" y="743"/>
                  </a:cubicBezTo>
                  <a:cubicBezTo>
                    <a:pt x="0" y="929"/>
                    <a:pt x="79" y="1095"/>
                    <a:pt x="206" y="1212"/>
                  </a:cubicBezTo>
                  <a:cubicBezTo>
                    <a:pt x="342" y="1329"/>
                    <a:pt x="509" y="1398"/>
                    <a:pt x="684" y="1398"/>
                  </a:cubicBezTo>
                  <a:cubicBezTo>
                    <a:pt x="860" y="1398"/>
                    <a:pt x="1036" y="1329"/>
                    <a:pt x="1153" y="1202"/>
                  </a:cubicBezTo>
                  <a:lnTo>
                    <a:pt x="1163" y="1192"/>
                  </a:lnTo>
                  <a:lnTo>
                    <a:pt x="1202" y="1163"/>
                  </a:lnTo>
                  <a:cubicBezTo>
                    <a:pt x="1329" y="1036"/>
                    <a:pt x="1398" y="850"/>
                    <a:pt x="1398" y="655"/>
                  </a:cubicBezTo>
                  <a:cubicBezTo>
                    <a:pt x="1398" y="479"/>
                    <a:pt x="1320" y="313"/>
                    <a:pt x="1193" y="186"/>
                  </a:cubicBezTo>
                  <a:cubicBezTo>
                    <a:pt x="1056" y="69"/>
                    <a:pt x="890" y="0"/>
                    <a:pt x="7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25"/>
            <p:cNvSpPr/>
            <p:nvPr/>
          </p:nvSpPr>
          <p:spPr>
            <a:xfrm>
              <a:off x="403946" y="3256986"/>
              <a:ext cx="119584" cy="127661"/>
            </a:xfrm>
            <a:custGeom>
              <a:avLst/>
              <a:gdLst/>
              <a:ahLst/>
              <a:cxnLst/>
              <a:rect l="l" t="t" r="r" b="b"/>
              <a:pathLst>
                <a:path w="1056" h="1105" extrusionOk="0">
                  <a:moveTo>
                    <a:pt x="518" y="1"/>
                  </a:moveTo>
                  <a:cubicBezTo>
                    <a:pt x="225" y="11"/>
                    <a:pt x="0" y="245"/>
                    <a:pt x="0" y="528"/>
                  </a:cubicBezTo>
                  <a:lnTo>
                    <a:pt x="0" y="568"/>
                  </a:lnTo>
                  <a:cubicBezTo>
                    <a:pt x="0" y="851"/>
                    <a:pt x="244" y="1105"/>
                    <a:pt x="518" y="1105"/>
                  </a:cubicBezTo>
                  <a:lnTo>
                    <a:pt x="538" y="1105"/>
                  </a:lnTo>
                  <a:cubicBezTo>
                    <a:pt x="831" y="1085"/>
                    <a:pt x="1055" y="861"/>
                    <a:pt x="1055" y="577"/>
                  </a:cubicBezTo>
                  <a:lnTo>
                    <a:pt x="1055" y="528"/>
                  </a:lnTo>
                  <a:cubicBezTo>
                    <a:pt x="1055" y="245"/>
                    <a:pt x="811" y="1"/>
                    <a:pt x="5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25"/>
            <p:cNvSpPr/>
            <p:nvPr/>
          </p:nvSpPr>
          <p:spPr>
            <a:xfrm>
              <a:off x="386167" y="3240118"/>
              <a:ext cx="155029" cy="161511"/>
            </a:xfrm>
            <a:custGeom>
              <a:avLst/>
              <a:gdLst/>
              <a:ahLst/>
              <a:cxnLst/>
              <a:rect l="l" t="t" r="r" b="b"/>
              <a:pathLst>
                <a:path w="1369" h="1398" extrusionOk="0">
                  <a:moveTo>
                    <a:pt x="695" y="303"/>
                  </a:moveTo>
                  <a:cubicBezTo>
                    <a:pt x="900" y="303"/>
                    <a:pt x="1056" y="489"/>
                    <a:pt x="1056" y="674"/>
                  </a:cubicBezTo>
                  <a:lnTo>
                    <a:pt x="1056" y="723"/>
                  </a:lnTo>
                  <a:cubicBezTo>
                    <a:pt x="1056" y="929"/>
                    <a:pt x="890" y="1085"/>
                    <a:pt x="685" y="1095"/>
                  </a:cubicBezTo>
                  <a:lnTo>
                    <a:pt x="675" y="1095"/>
                  </a:lnTo>
                  <a:cubicBezTo>
                    <a:pt x="470" y="1095"/>
                    <a:pt x="313" y="909"/>
                    <a:pt x="313" y="714"/>
                  </a:cubicBezTo>
                  <a:lnTo>
                    <a:pt x="313" y="674"/>
                  </a:lnTo>
                  <a:cubicBezTo>
                    <a:pt x="313" y="469"/>
                    <a:pt x="480" y="313"/>
                    <a:pt x="685" y="303"/>
                  </a:cubicBezTo>
                  <a:close/>
                  <a:moveTo>
                    <a:pt x="675" y="0"/>
                  </a:moveTo>
                  <a:cubicBezTo>
                    <a:pt x="294" y="10"/>
                    <a:pt x="1" y="313"/>
                    <a:pt x="1" y="674"/>
                  </a:cubicBezTo>
                  <a:lnTo>
                    <a:pt x="1" y="723"/>
                  </a:lnTo>
                  <a:cubicBezTo>
                    <a:pt x="1" y="1085"/>
                    <a:pt x="313" y="1398"/>
                    <a:pt x="675" y="1398"/>
                  </a:cubicBezTo>
                  <a:lnTo>
                    <a:pt x="695" y="1398"/>
                  </a:lnTo>
                  <a:cubicBezTo>
                    <a:pt x="1076" y="1378"/>
                    <a:pt x="1369" y="1085"/>
                    <a:pt x="1369" y="723"/>
                  </a:cubicBezTo>
                  <a:lnTo>
                    <a:pt x="1369" y="674"/>
                  </a:lnTo>
                  <a:cubicBezTo>
                    <a:pt x="1369" y="303"/>
                    <a:pt x="1056" y="0"/>
                    <a:pt x="6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25"/>
            <p:cNvSpPr/>
            <p:nvPr/>
          </p:nvSpPr>
          <p:spPr>
            <a:xfrm>
              <a:off x="400549" y="3676938"/>
              <a:ext cx="116300" cy="122000"/>
            </a:xfrm>
            <a:custGeom>
              <a:avLst/>
              <a:gdLst/>
              <a:ahLst/>
              <a:cxnLst/>
              <a:rect l="l" t="t" r="r" b="b"/>
              <a:pathLst>
                <a:path w="1027" h="1056" extrusionOk="0">
                  <a:moveTo>
                    <a:pt x="519" y="1"/>
                  </a:moveTo>
                  <a:cubicBezTo>
                    <a:pt x="177" y="1"/>
                    <a:pt x="1" y="265"/>
                    <a:pt x="1" y="528"/>
                  </a:cubicBezTo>
                  <a:cubicBezTo>
                    <a:pt x="1" y="665"/>
                    <a:pt x="50" y="792"/>
                    <a:pt x="128" y="880"/>
                  </a:cubicBezTo>
                  <a:cubicBezTo>
                    <a:pt x="226" y="997"/>
                    <a:pt x="362" y="1056"/>
                    <a:pt x="519" y="1056"/>
                  </a:cubicBezTo>
                  <a:cubicBezTo>
                    <a:pt x="851" y="1056"/>
                    <a:pt x="1027" y="792"/>
                    <a:pt x="1027" y="528"/>
                  </a:cubicBezTo>
                  <a:cubicBezTo>
                    <a:pt x="1027" y="392"/>
                    <a:pt x="988" y="265"/>
                    <a:pt x="900" y="167"/>
                  </a:cubicBezTo>
                  <a:cubicBezTo>
                    <a:pt x="812" y="59"/>
                    <a:pt x="675" y="1"/>
                    <a:pt x="5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25"/>
            <p:cNvSpPr/>
            <p:nvPr/>
          </p:nvSpPr>
          <p:spPr>
            <a:xfrm>
              <a:off x="382883" y="3658915"/>
              <a:ext cx="151745" cy="157005"/>
            </a:xfrm>
            <a:custGeom>
              <a:avLst/>
              <a:gdLst/>
              <a:ahLst/>
              <a:cxnLst/>
              <a:rect l="l" t="t" r="r" b="b"/>
              <a:pathLst>
                <a:path w="1340" h="1359" extrusionOk="0">
                  <a:moveTo>
                    <a:pt x="675" y="303"/>
                  </a:moveTo>
                  <a:cubicBezTo>
                    <a:pt x="1153" y="303"/>
                    <a:pt x="1153" y="1056"/>
                    <a:pt x="675" y="1056"/>
                  </a:cubicBezTo>
                  <a:cubicBezTo>
                    <a:pt x="186" y="1056"/>
                    <a:pt x="186" y="303"/>
                    <a:pt x="675" y="303"/>
                  </a:cubicBezTo>
                  <a:close/>
                  <a:moveTo>
                    <a:pt x="675" y="0"/>
                  </a:moveTo>
                  <a:cubicBezTo>
                    <a:pt x="294" y="0"/>
                    <a:pt x="0" y="293"/>
                    <a:pt x="0" y="684"/>
                  </a:cubicBezTo>
                  <a:cubicBezTo>
                    <a:pt x="0" y="850"/>
                    <a:pt x="59" y="1017"/>
                    <a:pt x="167" y="1144"/>
                  </a:cubicBezTo>
                  <a:cubicBezTo>
                    <a:pt x="294" y="1280"/>
                    <a:pt x="469" y="1359"/>
                    <a:pt x="675" y="1359"/>
                  </a:cubicBezTo>
                  <a:cubicBezTo>
                    <a:pt x="1056" y="1359"/>
                    <a:pt x="1339" y="1065"/>
                    <a:pt x="1339" y="684"/>
                  </a:cubicBezTo>
                  <a:cubicBezTo>
                    <a:pt x="1339" y="293"/>
                    <a:pt x="1056" y="0"/>
                    <a:pt x="6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25"/>
            <p:cNvSpPr/>
            <p:nvPr/>
          </p:nvSpPr>
          <p:spPr>
            <a:xfrm>
              <a:off x="389565" y="4019023"/>
              <a:ext cx="119584" cy="132166"/>
            </a:xfrm>
            <a:custGeom>
              <a:avLst/>
              <a:gdLst/>
              <a:ahLst/>
              <a:cxnLst/>
              <a:rect l="l" t="t" r="r" b="b"/>
              <a:pathLst>
                <a:path w="1056" h="1144" extrusionOk="0">
                  <a:moveTo>
                    <a:pt x="518" y="0"/>
                  </a:moveTo>
                  <a:cubicBezTo>
                    <a:pt x="235" y="10"/>
                    <a:pt x="0" y="245"/>
                    <a:pt x="0" y="528"/>
                  </a:cubicBezTo>
                  <a:lnTo>
                    <a:pt x="0" y="606"/>
                  </a:lnTo>
                  <a:cubicBezTo>
                    <a:pt x="0" y="890"/>
                    <a:pt x="244" y="1144"/>
                    <a:pt x="518" y="1144"/>
                  </a:cubicBezTo>
                  <a:lnTo>
                    <a:pt x="537" y="1144"/>
                  </a:lnTo>
                  <a:cubicBezTo>
                    <a:pt x="831" y="1124"/>
                    <a:pt x="1055" y="899"/>
                    <a:pt x="1055" y="616"/>
                  </a:cubicBezTo>
                  <a:lnTo>
                    <a:pt x="1055" y="528"/>
                  </a:lnTo>
                  <a:cubicBezTo>
                    <a:pt x="1055" y="245"/>
                    <a:pt x="821" y="0"/>
                    <a:pt x="5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25"/>
            <p:cNvSpPr/>
            <p:nvPr/>
          </p:nvSpPr>
          <p:spPr>
            <a:xfrm>
              <a:off x="371785" y="4001000"/>
              <a:ext cx="155029" cy="167172"/>
            </a:xfrm>
            <a:custGeom>
              <a:avLst/>
              <a:gdLst/>
              <a:ahLst/>
              <a:cxnLst/>
              <a:rect l="l" t="t" r="r" b="b"/>
              <a:pathLst>
                <a:path w="1369" h="1447" extrusionOk="0">
                  <a:moveTo>
                    <a:pt x="704" y="303"/>
                  </a:moveTo>
                  <a:cubicBezTo>
                    <a:pt x="900" y="303"/>
                    <a:pt x="1066" y="489"/>
                    <a:pt x="1066" y="684"/>
                  </a:cubicBezTo>
                  <a:lnTo>
                    <a:pt x="1066" y="762"/>
                  </a:lnTo>
                  <a:cubicBezTo>
                    <a:pt x="1066" y="977"/>
                    <a:pt x="890" y="1133"/>
                    <a:pt x="685" y="1143"/>
                  </a:cubicBezTo>
                  <a:lnTo>
                    <a:pt x="675" y="1143"/>
                  </a:lnTo>
                  <a:cubicBezTo>
                    <a:pt x="480" y="1143"/>
                    <a:pt x="313" y="958"/>
                    <a:pt x="313" y="762"/>
                  </a:cubicBezTo>
                  <a:lnTo>
                    <a:pt x="313" y="684"/>
                  </a:lnTo>
                  <a:cubicBezTo>
                    <a:pt x="313" y="469"/>
                    <a:pt x="480" y="313"/>
                    <a:pt x="685" y="303"/>
                  </a:cubicBezTo>
                  <a:close/>
                  <a:moveTo>
                    <a:pt x="675" y="0"/>
                  </a:moveTo>
                  <a:cubicBezTo>
                    <a:pt x="294" y="20"/>
                    <a:pt x="1" y="322"/>
                    <a:pt x="1" y="684"/>
                  </a:cubicBezTo>
                  <a:lnTo>
                    <a:pt x="1" y="762"/>
                  </a:lnTo>
                  <a:cubicBezTo>
                    <a:pt x="1" y="1133"/>
                    <a:pt x="313" y="1446"/>
                    <a:pt x="675" y="1446"/>
                  </a:cubicBezTo>
                  <a:lnTo>
                    <a:pt x="704" y="1446"/>
                  </a:lnTo>
                  <a:cubicBezTo>
                    <a:pt x="1076" y="1427"/>
                    <a:pt x="1369" y="1133"/>
                    <a:pt x="1369" y="762"/>
                  </a:cubicBezTo>
                  <a:lnTo>
                    <a:pt x="1369" y="684"/>
                  </a:lnTo>
                  <a:cubicBezTo>
                    <a:pt x="1369" y="313"/>
                    <a:pt x="1066" y="0"/>
                    <a:pt x="7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25"/>
            <p:cNvSpPr/>
            <p:nvPr/>
          </p:nvSpPr>
          <p:spPr>
            <a:xfrm>
              <a:off x="393981" y="4337309"/>
              <a:ext cx="119584" cy="131127"/>
            </a:xfrm>
            <a:custGeom>
              <a:avLst/>
              <a:gdLst/>
              <a:ahLst/>
              <a:cxnLst/>
              <a:rect l="l" t="t" r="r" b="b"/>
              <a:pathLst>
                <a:path w="1056" h="1135" extrusionOk="0">
                  <a:moveTo>
                    <a:pt x="528" y="1"/>
                  </a:moveTo>
                  <a:cubicBezTo>
                    <a:pt x="235" y="11"/>
                    <a:pt x="0" y="245"/>
                    <a:pt x="0" y="528"/>
                  </a:cubicBezTo>
                  <a:lnTo>
                    <a:pt x="0" y="607"/>
                  </a:lnTo>
                  <a:cubicBezTo>
                    <a:pt x="0" y="890"/>
                    <a:pt x="244" y="1134"/>
                    <a:pt x="518" y="1134"/>
                  </a:cubicBezTo>
                  <a:lnTo>
                    <a:pt x="538" y="1134"/>
                  </a:lnTo>
                  <a:cubicBezTo>
                    <a:pt x="831" y="1125"/>
                    <a:pt x="1055" y="890"/>
                    <a:pt x="1055" y="607"/>
                  </a:cubicBezTo>
                  <a:lnTo>
                    <a:pt x="1055" y="528"/>
                  </a:lnTo>
                  <a:cubicBezTo>
                    <a:pt x="1055" y="245"/>
                    <a:pt x="821" y="1"/>
                    <a:pt x="5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25"/>
            <p:cNvSpPr/>
            <p:nvPr/>
          </p:nvSpPr>
          <p:spPr>
            <a:xfrm>
              <a:off x="377334" y="4319286"/>
              <a:ext cx="153897" cy="167172"/>
            </a:xfrm>
            <a:custGeom>
              <a:avLst/>
              <a:gdLst/>
              <a:ahLst/>
              <a:cxnLst/>
              <a:rect l="l" t="t" r="r" b="b"/>
              <a:pathLst>
                <a:path w="1359" h="1447" extrusionOk="0">
                  <a:moveTo>
                    <a:pt x="694" y="303"/>
                  </a:moveTo>
                  <a:cubicBezTo>
                    <a:pt x="890" y="303"/>
                    <a:pt x="1056" y="489"/>
                    <a:pt x="1056" y="684"/>
                  </a:cubicBezTo>
                  <a:lnTo>
                    <a:pt x="1056" y="763"/>
                  </a:lnTo>
                  <a:cubicBezTo>
                    <a:pt x="1056" y="978"/>
                    <a:pt x="880" y="1134"/>
                    <a:pt x="685" y="1144"/>
                  </a:cubicBezTo>
                  <a:lnTo>
                    <a:pt x="665" y="1144"/>
                  </a:lnTo>
                  <a:cubicBezTo>
                    <a:pt x="470" y="1144"/>
                    <a:pt x="303" y="958"/>
                    <a:pt x="303" y="763"/>
                  </a:cubicBezTo>
                  <a:lnTo>
                    <a:pt x="303" y="684"/>
                  </a:lnTo>
                  <a:cubicBezTo>
                    <a:pt x="303" y="470"/>
                    <a:pt x="479" y="313"/>
                    <a:pt x="675" y="303"/>
                  </a:cubicBezTo>
                  <a:close/>
                  <a:moveTo>
                    <a:pt x="665" y="1"/>
                  </a:moveTo>
                  <a:cubicBezTo>
                    <a:pt x="294" y="20"/>
                    <a:pt x="1" y="313"/>
                    <a:pt x="1" y="684"/>
                  </a:cubicBezTo>
                  <a:lnTo>
                    <a:pt x="1" y="763"/>
                  </a:lnTo>
                  <a:cubicBezTo>
                    <a:pt x="1" y="1134"/>
                    <a:pt x="303" y="1447"/>
                    <a:pt x="665" y="1447"/>
                  </a:cubicBezTo>
                  <a:lnTo>
                    <a:pt x="694" y="1447"/>
                  </a:lnTo>
                  <a:cubicBezTo>
                    <a:pt x="1066" y="1427"/>
                    <a:pt x="1359" y="1134"/>
                    <a:pt x="1359" y="763"/>
                  </a:cubicBezTo>
                  <a:lnTo>
                    <a:pt x="1359" y="684"/>
                  </a:lnTo>
                  <a:cubicBezTo>
                    <a:pt x="1359" y="313"/>
                    <a:pt x="1056" y="1"/>
                    <a:pt x="6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25"/>
            <p:cNvSpPr/>
            <p:nvPr/>
          </p:nvSpPr>
          <p:spPr>
            <a:xfrm>
              <a:off x="377334" y="4669227"/>
              <a:ext cx="116300" cy="122000"/>
            </a:xfrm>
            <a:custGeom>
              <a:avLst/>
              <a:gdLst/>
              <a:ahLst/>
              <a:cxnLst/>
              <a:rect l="l" t="t" r="r" b="b"/>
              <a:pathLst>
                <a:path w="1027" h="1056" extrusionOk="0">
                  <a:moveTo>
                    <a:pt x="509" y="1"/>
                  </a:moveTo>
                  <a:cubicBezTo>
                    <a:pt x="176" y="1"/>
                    <a:pt x="1" y="264"/>
                    <a:pt x="1" y="528"/>
                  </a:cubicBezTo>
                  <a:cubicBezTo>
                    <a:pt x="1" y="665"/>
                    <a:pt x="40" y="792"/>
                    <a:pt x="128" y="890"/>
                  </a:cubicBezTo>
                  <a:cubicBezTo>
                    <a:pt x="216" y="997"/>
                    <a:pt x="352" y="1056"/>
                    <a:pt x="509" y="1056"/>
                  </a:cubicBezTo>
                  <a:cubicBezTo>
                    <a:pt x="851" y="1056"/>
                    <a:pt x="1027" y="792"/>
                    <a:pt x="1027" y="528"/>
                  </a:cubicBezTo>
                  <a:cubicBezTo>
                    <a:pt x="1027" y="391"/>
                    <a:pt x="978" y="264"/>
                    <a:pt x="900" y="176"/>
                  </a:cubicBezTo>
                  <a:cubicBezTo>
                    <a:pt x="802" y="59"/>
                    <a:pt x="665" y="1"/>
                    <a:pt x="5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25"/>
            <p:cNvSpPr/>
            <p:nvPr/>
          </p:nvSpPr>
          <p:spPr>
            <a:xfrm>
              <a:off x="359669" y="4652360"/>
              <a:ext cx="151632" cy="157005"/>
            </a:xfrm>
            <a:custGeom>
              <a:avLst/>
              <a:gdLst/>
              <a:ahLst/>
              <a:cxnLst/>
              <a:rect l="l" t="t" r="r" b="b"/>
              <a:pathLst>
                <a:path w="1339" h="1359" extrusionOk="0">
                  <a:moveTo>
                    <a:pt x="665" y="303"/>
                  </a:moveTo>
                  <a:cubicBezTo>
                    <a:pt x="1153" y="303"/>
                    <a:pt x="1153" y="1055"/>
                    <a:pt x="665" y="1055"/>
                  </a:cubicBezTo>
                  <a:cubicBezTo>
                    <a:pt x="186" y="1055"/>
                    <a:pt x="186" y="303"/>
                    <a:pt x="665" y="303"/>
                  </a:cubicBezTo>
                  <a:close/>
                  <a:moveTo>
                    <a:pt x="665" y="0"/>
                  </a:moveTo>
                  <a:cubicBezTo>
                    <a:pt x="284" y="0"/>
                    <a:pt x="0" y="293"/>
                    <a:pt x="0" y="674"/>
                  </a:cubicBezTo>
                  <a:cubicBezTo>
                    <a:pt x="0" y="850"/>
                    <a:pt x="59" y="1016"/>
                    <a:pt x="166" y="1133"/>
                  </a:cubicBezTo>
                  <a:cubicBezTo>
                    <a:pt x="284" y="1280"/>
                    <a:pt x="469" y="1358"/>
                    <a:pt x="665" y="1358"/>
                  </a:cubicBezTo>
                  <a:cubicBezTo>
                    <a:pt x="1046" y="1358"/>
                    <a:pt x="1339" y="1065"/>
                    <a:pt x="1339" y="674"/>
                  </a:cubicBezTo>
                  <a:cubicBezTo>
                    <a:pt x="1339" y="508"/>
                    <a:pt x="1280" y="342"/>
                    <a:pt x="1173" y="225"/>
                  </a:cubicBezTo>
                  <a:cubicBezTo>
                    <a:pt x="1046" y="78"/>
                    <a:pt x="870" y="0"/>
                    <a:pt x="6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25"/>
            <p:cNvSpPr/>
            <p:nvPr/>
          </p:nvSpPr>
          <p:spPr>
            <a:xfrm>
              <a:off x="397265" y="4987629"/>
              <a:ext cx="128417" cy="131011"/>
            </a:xfrm>
            <a:custGeom>
              <a:avLst/>
              <a:gdLst/>
              <a:ahLst/>
              <a:cxnLst/>
              <a:rect l="l" t="t" r="r" b="b"/>
              <a:pathLst>
                <a:path w="1134" h="1134" extrusionOk="0">
                  <a:moveTo>
                    <a:pt x="557" y="0"/>
                  </a:moveTo>
                  <a:cubicBezTo>
                    <a:pt x="460" y="0"/>
                    <a:pt x="362" y="29"/>
                    <a:pt x="274" y="68"/>
                  </a:cubicBezTo>
                  <a:cubicBezTo>
                    <a:pt x="157" y="147"/>
                    <a:pt x="59" y="274"/>
                    <a:pt x="30" y="391"/>
                  </a:cubicBezTo>
                  <a:cubicBezTo>
                    <a:pt x="0" y="547"/>
                    <a:pt x="20" y="684"/>
                    <a:pt x="88" y="801"/>
                  </a:cubicBezTo>
                  <a:cubicBezTo>
                    <a:pt x="157" y="958"/>
                    <a:pt x="284" y="1085"/>
                    <a:pt x="450" y="1124"/>
                  </a:cubicBezTo>
                  <a:cubicBezTo>
                    <a:pt x="489" y="1134"/>
                    <a:pt x="538" y="1134"/>
                    <a:pt x="577" y="1134"/>
                  </a:cubicBezTo>
                  <a:cubicBezTo>
                    <a:pt x="811" y="1134"/>
                    <a:pt x="1017" y="987"/>
                    <a:pt x="1095" y="752"/>
                  </a:cubicBezTo>
                  <a:cubicBezTo>
                    <a:pt x="1134" y="606"/>
                    <a:pt x="1114" y="430"/>
                    <a:pt x="1036" y="293"/>
                  </a:cubicBezTo>
                  <a:cubicBezTo>
                    <a:pt x="948" y="137"/>
                    <a:pt x="821" y="68"/>
                    <a:pt x="704" y="20"/>
                  </a:cubicBezTo>
                  <a:cubicBezTo>
                    <a:pt x="655" y="10"/>
                    <a:pt x="606" y="0"/>
                    <a:pt x="5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25"/>
            <p:cNvSpPr/>
            <p:nvPr/>
          </p:nvSpPr>
          <p:spPr>
            <a:xfrm>
              <a:off x="379599" y="4969490"/>
              <a:ext cx="164994" cy="167172"/>
            </a:xfrm>
            <a:custGeom>
              <a:avLst/>
              <a:gdLst/>
              <a:ahLst/>
              <a:cxnLst/>
              <a:rect l="l" t="t" r="r" b="b"/>
              <a:pathLst>
                <a:path w="1457" h="1447" extrusionOk="0">
                  <a:moveTo>
                    <a:pt x="713" y="313"/>
                  </a:moveTo>
                  <a:cubicBezTo>
                    <a:pt x="743" y="313"/>
                    <a:pt x="772" y="313"/>
                    <a:pt x="801" y="323"/>
                  </a:cubicBezTo>
                  <a:cubicBezTo>
                    <a:pt x="919" y="372"/>
                    <a:pt x="997" y="421"/>
                    <a:pt x="1065" y="528"/>
                  </a:cubicBezTo>
                  <a:cubicBezTo>
                    <a:pt x="1114" y="626"/>
                    <a:pt x="1134" y="753"/>
                    <a:pt x="1104" y="870"/>
                  </a:cubicBezTo>
                  <a:cubicBezTo>
                    <a:pt x="1046" y="1036"/>
                    <a:pt x="899" y="1144"/>
                    <a:pt x="733" y="1144"/>
                  </a:cubicBezTo>
                  <a:cubicBezTo>
                    <a:pt x="704" y="1144"/>
                    <a:pt x="674" y="1134"/>
                    <a:pt x="635" y="1134"/>
                  </a:cubicBezTo>
                  <a:cubicBezTo>
                    <a:pt x="518" y="1105"/>
                    <a:pt x="420" y="997"/>
                    <a:pt x="381" y="880"/>
                  </a:cubicBezTo>
                  <a:lnTo>
                    <a:pt x="371" y="880"/>
                  </a:lnTo>
                  <a:cubicBezTo>
                    <a:pt x="323" y="792"/>
                    <a:pt x="313" y="685"/>
                    <a:pt x="342" y="587"/>
                  </a:cubicBezTo>
                  <a:cubicBezTo>
                    <a:pt x="362" y="499"/>
                    <a:pt x="430" y="411"/>
                    <a:pt x="508" y="362"/>
                  </a:cubicBezTo>
                  <a:cubicBezTo>
                    <a:pt x="567" y="333"/>
                    <a:pt x="645" y="313"/>
                    <a:pt x="713" y="313"/>
                  </a:cubicBezTo>
                  <a:close/>
                  <a:moveTo>
                    <a:pt x="713" y="1"/>
                  </a:moveTo>
                  <a:cubicBezTo>
                    <a:pt x="586" y="1"/>
                    <a:pt x="459" y="40"/>
                    <a:pt x="352" y="98"/>
                  </a:cubicBezTo>
                  <a:cubicBezTo>
                    <a:pt x="196" y="186"/>
                    <a:pt x="78" y="352"/>
                    <a:pt x="39" y="519"/>
                  </a:cubicBezTo>
                  <a:cubicBezTo>
                    <a:pt x="0" y="704"/>
                    <a:pt x="20" y="880"/>
                    <a:pt x="108" y="1027"/>
                  </a:cubicBezTo>
                  <a:cubicBezTo>
                    <a:pt x="196" y="1232"/>
                    <a:pt x="362" y="1378"/>
                    <a:pt x="567" y="1427"/>
                  </a:cubicBezTo>
                  <a:cubicBezTo>
                    <a:pt x="625" y="1437"/>
                    <a:pt x="674" y="1447"/>
                    <a:pt x="733" y="1447"/>
                  </a:cubicBezTo>
                  <a:cubicBezTo>
                    <a:pt x="1036" y="1447"/>
                    <a:pt x="1300" y="1251"/>
                    <a:pt x="1388" y="958"/>
                  </a:cubicBezTo>
                  <a:cubicBezTo>
                    <a:pt x="1456" y="773"/>
                    <a:pt x="1427" y="558"/>
                    <a:pt x="1329" y="382"/>
                  </a:cubicBezTo>
                  <a:cubicBezTo>
                    <a:pt x="1212" y="186"/>
                    <a:pt x="1055" y="98"/>
                    <a:pt x="919" y="40"/>
                  </a:cubicBezTo>
                  <a:cubicBezTo>
                    <a:pt x="850" y="20"/>
                    <a:pt x="782" y="1"/>
                    <a:pt x="7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25"/>
            <p:cNvSpPr/>
            <p:nvPr/>
          </p:nvSpPr>
          <p:spPr>
            <a:xfrm>
              <a:off x="393981" y="5373615"/>
              <a:ext cx="119584" cy="126621"/>
            </a:xfrm>
            <a:custGeom>
              <a:avLst/>
              <a:gdLst/>
              <a:ahLst/>
              <a:cxnLst/>
              <a:rect l="l" t="t" r="r" b="b"/>
              <a:pathLst>
                <a:path w="1056" h="1096" extrusionOk="0">
                  <a:moveTo>
                    <a:pt x="528" y="1"/>
                  </a:moveTo>
                  <a:cubicBezTo>
                    <a:pt x="235" y="11"/>
                    <a:pt x="0" y="245"/>
                    <a:pt x="0" y="528"/>
                  </a:cubicBezTo>
                  <a:lnTo>
                    <a:pt x="0" y="568"/>
                  </a:lnTo>
                  <a:cubicBezTo>
                    <a:pt x="0" y="851"/>
                    <a:pt x="244" y="1095"/>
                    <a:pt x="518" y="1095"/>
                  </a:cubicBezTo>
                  <a:lnTo>
                    <a:pt x="538" y="1095"/>
                  </a:lnTo>
                  <a:cubicBezTo>
                    <a:pt x="831" y="1085"/>
                    <a:pt x="1055" y="851"/>
                    <a:pt x="1055" y="568"/>
                  </a:cubicBezTo>
                  <a:lnTo>
                    <a:pt x="1055" y="528"/>
                  </a:lnTo>
                  <a:cubicBezTo>
                    <a:pt x="1055" y="245"/>
                    <a:pt x="821" y="1"/>
                    <a:pt x="5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25"/>
            <p:cNvSpPr/>
            <p:nvPr/>
          </p:nvSpPr>
          <p:spPr>
            <a:xfrm>
              <a:off x="377334" y="5355592"/>
              <a:ext cx="153897" cy="162666"/>
            </a:xfrm>
            <a:custGeom>
              <a:avLst/>
              <a:gdLst/>
              <a:ahLst/>
              <a:cxnLst/>
              <a:rect l="l" t="t" r="r" b="b"/>
              <a:pathLst>
                <a:path w="1359" h="1408" extrusionOk="0">
                  <a:moveTo>
                    <a:pt x="694" y="303"/>
                  </a:moveTo>
                  <a:cubicBezTo>
                    <a:pt x="890" y="303"/>
                    <a:pt x="1056" y="489"/>
                    <a:pt x="1056" y="684"/>
                  </a:cubicBezTo>
                  <a:lnTo>
                    <a:pt x="1056" y="724"/>
                  </a:lnTo>
                  <a:cubicBezTo>
                    <a:pt x="1056" y="939"/>
                    <a:pt x="880" y="1095"/>
                    <a:pt x="685" y="1095"/>
                  </a:cubicBezTo>
                  <a:lnTo>
                    <a:pt x="665" y="1095"/>
                  </a:lnTo>
                  <a:cubicBezTo>
                    <a:pt x="470" y="1095"/>
                    <a:pt x="303" y="919"/>
                    <a:pt x="303" y="724"/>
                  </a:cubicBezTo>
                  <a:lnTo>
                    <a:pt x="303" y="684"/>
                  </a:lnTo>
                  <a:cubicBezTo>
                    <a:pt x="303" y="469"/>
                    <a:pt x="479" y="313"/>
                    <a:pt x="675" y="303"/>
                  </a:cubicBezTo>
                  <a:close/>
                  <a:moveTo>
                    <a:pt x="665" y="0"/>
                  </a:moveTo>
                  <a:cubicBezTo>
                    <a:pt x="294" y="20"/>
                    <a:pt x="1" y="313"/>
                    <a:pt x="1" y="684"/>
                  </a:cubicBezTo>
                  <a:lnTo>
                    <a:pt x="1" y="724"/>
                  </a:lnTo>
                  <a:cubicBezTo>
                    <a:pt x="1" y="1095"/>
                    <a:pt x="303" y="1408"/>
                    <a:pt x="665" y="1408"/>
                  </a:cubicBezTo>
                  <a:lnTo>
                    <a:pt x="694" y="1408"/>
                  </a:lnTo>
                  <a:cubicBezTo>
                    <a:pt x="1066" y="1388"/>
                    <a:pt x="1359" y="1085"/>
                    <a:pt x="1359" y="724"/>
                  </a:cubicBezTo>
                  <a:lnTo>
                    <a:pt x="1359" y="684"/>
                  </a:lnTo>
                  <a:cubicBezTo>
                    <a:pt x="1359" y="313"/>
                    <a:pt x="1056" y="0"/>
                    <a:pt x="6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25"/>
            <p:cNvSpPr/>
            <p:nvPr/>
          </p:nvSpPr>
          <p:spPr>
            <a:xfrm>
              <a:off x="384016" y="5745045"/>
              <a:ext cx="135098" cy="126505"/>
            </a:xfrm>
            <a:custGeom>
              <a:avLst/>
              <a:gdLst/>
              <a:ahLst/>
              <a:cxnLst/>
              <a:rect l="l" t="t" r="r" b="b"/>
              <a:pathLst>
                <a:path w="1193" h="1095" extrusionOk="0">
                  <a:moveTo>
                    <a:pt x="577" y="1"/>
                  </a:moveTo>
                  <a:cubicBezTo>
                    <a:pt x="430" y="1"/>
                    <a:pt x="293" y="59"/>
                    <a:pt x="196" y="157"/>
                  </a:cubicBezTo>
                  <a:cubicBezTo>
                    <a:pt x="0" y="372"/>
                    <a:pt x="0" y="694"/>
                    <a:pt x="205" y="899"/>
                  </a:cubicBezTo>
                  <a:lnTo>
                    <a:pt x="244" y="939"/>
                  </a:lnTo>
                  <a:cubicBezTo>
                    <a:pt x="342" y="1036"/>
                    <a:pt x="479" y="1095"/>
                    <a:pt x="626" y="1095"/>
                  </a:cubicBezTo>
                  <a:cubicBezTo>
                    <a:pt x="772" y="1095"/>
                    <a:pt x="909" y="1036"/>
                    <a:pt x="997" y="939"/>
                  </a:cubicBezTo>
                  <a:cubicBezTo>
                    <a:pt x="1192" y="714"/>
                    <a:pt x="1192" y="391"/>
                    <a:pt x="997" y="196"/>
                  </a:cubicBezTo>
                  <a:lnTo>
                    <a:pt x="948" y="147"/>
                  </a:lnTo>
                  <a:cubicBezTo>
                    <a:pt x="850" y="49"/>
                    <a:pt x="714" y="1"/>
                    <a:pt x="5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25"/>
            <p:cNvSpPr/>
            <p:nvPr/>
          </p:nvSpPr>
          <p:spPr>
            <a:xfrm>
              <a:off x="365217" y="5727022"/>
              <a:ext cx="173827" cy="161511"/>
            </a:xfrm>
            <a:custGeom>
              <a:avLst/>
              <a:gdLst/>
              <a:ahLst/>
              <a:cxnLst/>
              <a:rect l="l" t="t" r="r" b="b"/>
              <a:pathLst>
                <a:path w="1535" h="1398" extrusionOk="0">
                  <a:moveTo>
                    <a:pt x="743" y="303"/>
                  </a:moveTo>
                  <a:cubicBezTo>
                    <a:pt x="840" y="303"/>
                    <a:pt x="938" y="342"/>
                    <a:pt x="1007" y="411"/>
                  </a:cubicBezTo>
                  <a:lnTo>
                    <a:pt x="1055" y="459"/>
                  </a:lnTo>
                  <a:cubicBezTo>
                    <a:pt x="1202" y="606"/>
                    <a:pt x="1192" y="841"/>
                    <a:pt x="1055" y="987"/>
                  </a:cubicBezTo>
                  <a:cubicBezTo>
                    <a:pt x="987" y="1065"/>
                    <a:pt x="889" y="1095"/>
                    <a:pt x="792" y="1095"/>
                  </a:cubicBezTo>
                  <a:cubicBezTo>
                    <a:pt x="694" y="1095"/>
                    <a:pt x="596" y="1055"/>
                    <a:pt x="518" y="987"/>
                  </a:cubicBezTo>
                  <a:lnTo>
                    <a:pt x="479" y="948"/>
                  </a:lnTo>
                  <a:cubicBezTo>
                    <a:pt x="332" y="801"/>
                    <a:pt x="342" y="567"/>
                    <a:pt x="479" y="411"/>
                  </a:cubicBezTo>
                  <a:cubicBezTo>
                    <a:pt x="547" y="342"/>
                    <a:pt x="645" y="303"/>
                    <a:pt x="743" y="303"/>
                  </a:cubicBezTo>
                  <a:close/>
                  <a:moveTo>
                    <a:pt x="743" y="0"/>
                  </a:moveTo>
                  <a:cubicBezTo>
                    <a:pt x="547" y="0"/>
                    <a:pt x="371" y="78"/>
                    <a:pt x="254" y="205"/>
                  </a:cubicBezTo>
                  <a:cubicBezTo>
                    <a:pt x="0" y="489"/>
                    <a:pt x="0" y="899"/>
                    <a:pt x="264" y="1163"/>
                  </a:cubicBezTo>
                  <a:lnTo>
                    <a:pt x="283" y="1183"/>
                  </a:lnTo>
                  <a:lnTo>
                    <a:pt x="303" y="1202"/>
                  </a:lnTo>
                  <a:cubicBezTo>
                    <a:pt x="430" y="1329"/>
                    <a:pt x="606" y="1397"/>
                    <a:pt x="792" y="1397"/>
                  </a:cubicBezTo>
                  <a:cubicBezTo>
                    <a:pt x="977" y="1397"/>
                    <a:pt x="1153" y="1329"/>
                    <a:pt x="1280" y="1192"/>
                  </a:cubicBezTo>
                  <a:cubicBezTo>
                    <a:pt x="1534" y="919"/>
                    <a:pt x="1524" y="499"/>
                    <a:pt x="1270" y="244"/>
                  </a:cubicBezTo>
                  <a:lnTo>
                    <a:pt x="1251" y="225"/>
                  </a:lnTo>
                  <a:lnTo>
                    <a:pt x="1222" y="196"/>
                  </a:lnTo>
                  <a:cubicBezTo>
                    <a:pt x="1104" y="69"/>
                    <a:pt x="919" y="0"/>
                    <a:pt x="7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25"/>
            <p:cNvSpPr/>
            <p:nvPr/>
          </p:nvSpPr>
          <p:spPr>
            <a:xfrm>
              <a:off x="371785" y="6134497"/>
              <a:ext cx="117432" cy="123155"/>
            </a:xfrm>
            <a:custGeom>
              <a:avLst/>
              <a:gdLst/>
              <a:ahLst/>
              <a:cxnLst/>
              <a:rect l="l" t="t" r="r" b="b"/>
              <a:pathLst>
                <a:path w="1037" h="1066" extrusionOk="0">
                  <a:moveTo>
                    <a:pt x="519" y="1"/>
                  </a:moveTo>
                  <a:cubicBezTo>
                    <a:pt x="177" y="1"/>
                    <a:pt x="1" y="274"/>
                    <a:pt x="1" y="528"/>
                  </a:cubicBezTo>
                  <a:cubicBezTo>
                    <a:pt x="1" y="665"/>
                    <a:pt x="50" y="792"/>
                    <a:pt x="128" y="890"/>
                  </a:cubicBezTo>
                  <a:cubicBezTo>
                    <a:pt x="225" y="997"/>
                    <a:pt x="362" y="1066"/>
                    <a:pt x="519" y="1066"/>
                  </a:cubicBezTo>
                  <a:cubicBezTo>
                    <a:pt x="861" y="1066"/>
                    <a:pt x="1036" y="792"/>
                    <a:pt x="1036" y="528"/>
                  </a:cubicBezTo>
                  <a:cubicBezTo>
                    <a:pt x="1036" y="401"/>
                    <a:pt x="988" y="274"/>
                    <a:pt x="909" y="176"/>
                  </a:cubicBezTo>
                  <a:cubicBezTo>
                    <a:pt x="812" y="69"/>
                    <a:pt x="675" y="1"/>
                    <a:pt x="5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25"/>
            <p:cNvSpPr/>
            <p:nvPr/>
          </p:nvSpPr>
          <p:spPr>
            <a:xfrm>
              <a:off x="355252" y="6117630"/>
              <a:ext cx="150613" cy="157005"/>
            </a:xfrm>
            <a:custGeom>
              <a:avLst/>
              <a:gdLst/>
              <a:ahLst/>
              <a:cxnLst/>
              <a:rect l="l" t="t" r="r" b="b"/>
              <a:pathLst>
                <a:path w="1330" h="1359" extrusionOk="0">
                  <a:moveTo>
                    <a:pt x="665" y="303"/>
                  </a:moveTo>
                  <a:cubicBezTo>
                    <a:pt x="1153" y="303"/>
                    <a:pt x="1153" y="1055"/>
                    <a:pt x="665" y="1055"/>
                  </a:cubicBezTo>
                  <a:cubicBezTo>
                    <a:pt x="186" y="1055"/>
                    <a:pt x="186" y="303"/>
                    <a:pt x="665" y="303"/>
                  </a:cubicBezTo>
                  <a:close/>
                  <a:moveTo>
                    <a:pt x="665" y="0"/>
                  </a:moveTo>
                  <a:cubicBezTo>
                    <a:pt x="284" y="0"/>
                    <a:pt x="0" y="293"/>
                    <a:pt x="0" y="684"/>
                  </a:cubicBezTo>
                  <a:cubicBezTo>
                    <a:pt x="0" y="850"/>
                    <a:pt x="59" y="1016"/>
                    <a:pt x="166" y="1133"/>
                  </a:cubicBezTo>
                  <a:cubicBezTo>
                    <a:pt x="284" y="1280"/>
                    <a:pt x="469" y="1358"/>
                    <a:pt x="665" y="1358"/>
                  </a:cubicBezTo>
                  <a:cubicBezTo>
                    <a:pt x="1046" y="1358"/>
                    <a:pt x="1329" y="1065"/>
                    <a:pt x="1329" y="674"/>
                  </a:cubicBezTo>
                  <a:cubicBezTo>
                    <a:pt x="1329" y="508"/>
                    <a:pt x="1270" y="342"/>
                    <a:pt x="1173" y="225"/>
                  </a:cubicBezTo>
                  <a:cubicBezTo>
                    <a:pt x="1046" y="78"/>
                    <a:pt x="870" y="0"/>
                    <a:pt x="6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25"/>
            <p:cNvSpPr/>
            <p:nvPr/>
          </p:nvSpPr>
          <p:spPr>
            <a:xfrm>
              <a:off x="404966" y="6452898"/>
              <a:ext cx="117432" cy="122000"/>
            </a:xfrm>
            <a:custGeom>
              <a:avLst/>
              <a:gdLst/>
              <a:ahLst/>
              <a:cxnLst/>
              <a:rect l="l" t="t" r="r" b="b"/>
              <a:pathLst>
                <a:path w="1037" h="1056" extrusionOk="0">
                  <a:moveTo>
                    <a:pt x="519" y="0"/>
                  </a:moveTo>
                  <a:cubicBezTo>
                    <a:pt x="177" y="0"/>
                    <a:pt x="1" y="264"/>
                    <a:pt x="1" y="528"/>
                  </a:cubicBezTo>
                  <a:cubicBezTo>
                    <a:pt x="1" y="792"/>
                    <a:pt x="177" y="1055"/>
                    <a:pt x="519" y="1055"/>
                  </a:cubicBezTo>
                  <a:cubicBezTo>
                    <a:pt x="861" y="1055"/>
                    <a:pt x="1037" y="792"/>
                    <a:pt x="1037" y="528"/>
                  </a:cubicBezTo>
                  <a:cubicBezTo>
                    <a:pt x="1037" y="391"/>
                    <a:pt x="988" y="264"/>
                    <a:pt x="910" y="176"/>
                  </a:cubicBezTo>
                  <a:cubicBezTo>
                    <a:pt x="812" y="59"/>
                    <a:pt x="675" y="0"/>
                    <a:pt x="5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25"/>
            <p:cNvSpPr/>
            <p:nvPr/>
          </p:nvSpPr>
          <p:spPr>
            <a:xfrm>
              <a:off x="388432" y="6435915"/>
              <a:ext cx="150613" cy="157005"/>
            </a:xfrm>
            <a:custGeom>
              <a:avLst/>
              <a:gdLst/>
              <a:ahLst/>
              <a:cxnLst/>
              <a:rect l="l" t="t" r="r" b="b"/>
              <a:pathLst>
                <a:path w="1330" h="1359" extrusionOk="0">
                  <a:moveTo>
                    <a:pt x="665" y="303"/>
                  </a:moveTo>
                  <a:cubicBezTo>
                    <a:pt x="1144" y="303"/>
                    <a:pt x="1144" y="1056"/>
                    <a:pt x="665" y="1056"/>
                  </a:cubicBezTo>
                  <a:cubicBezTo>
                    <a:pt x="176" y="1056"/>
                    <a:pt x="186" y="303"/>
                    <a:pt x="665" y="303"/>
                  </a:cubicBezTo>
                  <a:close/>
                  <a:moveTo>
                    <a:pt x="665" y="1"/>
                  </a:moveTo>
                  <a:cubicBezTo>
                    <a:pt x="284" y="1"/>
                    <a:pt x="0" y="294"/>
                    <a:pt x="0" y="675"/>
                  </a:cubicBezTo>
                  <a:cubicBezTo>
                    <a:pt x="0" y="1066"/>
                    <a:pt x="284" y="1359"/>
                    <a:pt x="665" y="1359"/>
                  </a:cubicBezTo>
                  <a:cubicBezTo>
                    <a:pt x="860" y="1359"/>
                    <a:pt x="1046" y="1281"/>
                    <a:pt x="1163" y="1134"/>
                  </a:cubicBezTo>
                  <a:cubicBezTo>
                    <a:pt x="1271" y="1007"/>
                    <a:pt x="1329" y="851"/>
                    <a:pt x="1329" y="675"/>
                  </a:cubicBezTo>
                  <a:cubicBezTo>
                    <a:pt x="1329" y="294"/>
                    <a:pt x="1046" y="1"/>
                    <a:pt x="6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25"/>
            <p:cNvSpPr/>
            <p:nvPr/>
          </p:nvSpPr>
          <p:spPr>
            <a:xfrm>
              <a:off x="371785" y="2212824"/>
              <a:ext cx="155029" cy="162666"/>
            </a:xfrm>
            <a:custGeom>
              <a:avLst/>
              <a:gdLst/>
              <a:ahLst/>
              <a:cxnLst/>
              <a:rect l="l" t="t" r="r" b="b"/>
              <a:pathLst>
                <a:path w="1369" h="1408" extrusionOk="0">
                  <a:moveTo>
                    <a:pt x="704" y="303"/>
                  </a:moveTo>
                  <a:cubicBezTo>
                    <a:pt x="900" y="303"/>
                    <a:pt x="1066" y="489"/>
                    <a:pt x="1066" y="684"/>
                  </a:cubicBezTo>
                  <a:lnTo>
                    <a:pt x="1066" y="724"/>
                  </a:lnTo>
                  <a:cubicBezTo>
                    <a:pt x="1066" y="929"/>
                    <a:pt x="890" y="1085"/>
                    <a:pt x="685" y="1095"/>
                  </a:cubicBezTo>
                  <a:lnTo>
                    <a:pt x="675" y="1095"/>
                  </a:lnTo>
                  <a:cubicBezTo>
                    <a:pt x="480" y="1095"/>
                    <a:pt x="313" y="909"/>
                    <a:pt x="313" y="724"/>
                  </a:cubicBezTo>
                  <a:lnTo>
                    <a:pt x="313" y="684"/>
                  </a:lnTo>
                  <a:cubicBezTo>
                    <a:pt x="313" y="469"/>
                    <a:pt x="480" y="313"/>
                    <a:pt x="685" y="303"/>
                  </a:cubicBezTo>
                  <a:close/>
                  <a:moveTo>
                    <a:pt x="675" y="0"/>
                  </a:moveTo>
                  <a:cubicBezTo>
                    <a:pt x="294" y="20"/>
                    <a:pt x="1" y="313"/>
                    <a:pt x="1" y="684"/>
                  </a:cubicBezTo>
                  <a:lnTo>
                    <a:pt x="1" y="724"/>
                  </a:lnTo>
                  <a:cubicBezTo>
                    <a:pt x="1" y="1095"/>
                    <a:pt x="313" y="1408"/>
                    <a:pt x="675" y="1408"/>
                  </a:cubicBezTo>
                  <a:lnTo>
                    <a:pt x="704" y="1408"/>
                  </a:lnTo>
                  <a:cubicBezTo>
                    <a:pt x="1076" y="1388"/>
                    <a:pt x="1369" y="1085"/>
                    <a:pt x="1369" y="724"/>
                  </a:cubicBezTo>
                  <a:lnTo>
                    <a:pt x="1369" y="684"/>
                  </a:lnTo>
                  <a:cubicBezTo>
                    <a:pt x="1369" y="313"/>
                    <a:pt x="1066" y="0"/>
                    <a:pt x="7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25"/>
            <p:cNvSpPr/>
            <p:nvPr/>
          </p:nvSpPr>
          <p:spPr>
            <a:xfrm>
              <a:off x="414931" y="2562765"/>
              <a:ext cx="116300" cy="122000"/>
            </a:xfrm>
            <a:custGeom>
              <a:avLst/>
              <a:gdLst/>
              <a:ahLst/>
              <a:cxnLst/>
              <a:rect l="l" t="t" r="r" b="b"/>
              <a:pathLst>
                <a:path w="1027" h="1056" extrusionOk="0">
                  <a:moveTo>
                    <a:pt x="519" y="1"/>
                  </a:moveTo>
                  <a:cubicBezTo>
                    <a:pt x="177" y="1"/>
                    <a:pt x="1" y="264"/>
                    <a:pt x="1" y="528"/>
                  </a:cubicBezTo>
                  <a:cubicBezTo>
                    <a:pt x="1" y="665"/>
                    <a:pt x="40" y="792"/>
                    <a:pt x="128" y="890"/>
                  </a:cubicBezTo>
                  <a:cubicBezTo>
                    <a:pt x="226" y="997"/>
                    <a:pt x="362" y="1056"/>
                    <a:pt x="519" y="1056"/>
                  </a:cubicBezTo>
                  <a:cubicBezTo>
                    <a:pt x="851" y="1056"/>
                    <a:pt x="1027" y="792"/>
                    <a:pt x="1027" y="528"/>
                  </a:cubicBezTo>
                  <a:cubicBezTo>
                    <a:pt x="1027" y="391"/>
                    <a:pt x="988" y="264"/>
                    <a:pt x="900" y="176"/>
                  </a:cubicBezTo>
                  <a:cubicBezTo>
                    <a:pt x="812" y="59"/>
                    <a:pt x="665" y="1"/>
                    <a:pt x="5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25"/>
            <p:cNvSpPr/>
            <p:nvPr/>
          </p:nvSpPr>
          <p:spPr>
            <a:xfrm>
              <a:off x="397265" y="2545782"/>
              <a:ext cx="151745" cy="157121"/>
            </a:xfrm>
            <a:custGeom>
              <a:avLst/>
              <a:gdLst/>
              <a:ahLst/>
              <a:cxnLst/>
              <a:rect l="l" t="t" r="r" b="b"/>
              <a:pathLst>
                <a:path w="1340" h="1360" extrusionOk="0">
                  <a:moveTo>
                    <a:pt x="675" y="304"/>
                  </a:moveTo>
                  <a:cubicBezTo>
                    <a:pt x="1153" y="304"/>
                    <a:pt x="1153" y="1056"/>
                    <a:pt x="675" y="1056"/>
                  </a:cubicBezTo>
                  <a:cubicBezTo>
                    <a:pt x="186" y="1056"/>
                    <a:pt x="186" y="304"/>
                    <a:pt x="675" y="304"/>
                  </a:cubicBezTo>
                  <a:close/>
                  <a:moveTo>
                    <a:pt x="675" y="1"/>
                  </a:moveTo>
                  <a:cubicBezTo>
                    <a:pt x="294" y="1"/>
                    <a:pt x="0" y="294"/>
                    <a:pt x="0" y="675"/>
                  </a:cubicBezTo>
                  <a:cubicBezTo>
                    <a:pt x="0" y="851"/>
                    <a:pt x="59" y="1017"/>
                    <a:pt x="167" y="1134"/>
                  </a:cubicBezTo>
                  <a:cubicBezTo>
                    <a:pt x="294" y="1281"/>
                    <a:pt x="469" y="1359"/>
                    <a:pt x="675" y="1359"/>
                  </a:cubicBezTo>
                  <a:cubicBezTo>
                    <a:pt x="870" y="1359"/>
                    <a:pt x="1046" y="1281"/>
                    <a:pt x="1173" y="1134"/>
                  </a:cubicBezTo>
                  <a:cubicBezTo>
                    <a:pt x="1281" y="1017"/>
                    <a:pt x="1339" y="851"/>
                    <a:pt x="1339" y="675"/>
                  </a:cubicBezTo>
                  <a:cubicBezTo>
                    <a:pt x="1339" y="294"/>
                    <a:pt x="1046" y="1"/>
                    <a:pt x="6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3" name="Google Shape;1213;p25"/>
          <p:cNvGrpSpPr/>
          <p:nvPr/>
        </p:nvGrpSpPr>
        <p:grpSpPr>
          <a:xfrm>
            <a:off x="7363688" y="138427"/>
            <a:ext cx="1956019" cy="1443702"/>
            <a:chOff x="7211282" y="106518"/>
            <a:chExt cx="2205705" cy="1627990"/>
          </a:xfrm>
        </p:grpSpPr>
        <p:sp>
          <p:nvSpPr>
            <p:cNvPr id="1214" name="Google Shape;1214;p25"/>
            <p:cNvSpPr/>
            <p:nvPr/>
          </p:nvSpPr>
          <p:spPr>
            <a:xfrm>
              <a:off x="7327543" y="160139"/>
              <a:ext cx="2078847" cy="1564726"/>
            </a:xfrm>
            <a:custGeom>
              <a:avLst/>
              <a:gdLst/>
              <a:ahLst/>
              <a:cxnLst/>
              <a:rect l="l" t="t" r="r" b="b"/>
              <a:pathLst>
                <a:path w="19615" h="14764" extrusionOk="0">
                  <a:moveTo>
                    <a:pt x="11631" y="1"/>
                  </a:moveTo>
                  <a:cubicBezTo>
                    <a:pt x="10854" y="1"/>
                    <a:pt x="7004" y="157"/>
                    <a:pt x="6126" y="284"/>
                  </a:cubicBezTo>
                  <a:cubicBezTo>
                    <a:pt x="5212" y="415"/>
                    <a:pt x="337" y="415"/>
                    <a:pt x="210" y="429"/>
                  </a:cubicBezTo>
                  <a:cubicBezTo>
                    <a:pt x="210" y="429"/>
                    <a:pt x="14" y="12935"/>
                    <a:pt x="5" y="13653"/>
                  </a:cubicBezTo>
                  <a:cubicBezTo>
                    <a:pt x="1" y="13987"/>
                    <a:pt x="150" y="14077"/>
                    <a:pt x="311" y="14077"/>
                  </a:cubicBezTo>
                  <a:cubicBezTo>
                    <a:pt x="496" y="14077"/>
                    <a:pt x="696" y="13958"/>
                    <a:pt x="696" y="13958"/>
                  </a:cubicBezTo>
                  <a:lnTo>
                    <a:pt x="696" y="13958"/>
                  </a:lnTo>
                  <a:lnTo>
                    <a:pt x="446" y="14759"/>
                  </a:lnTo>
                  <a:cubicBezTo>
                    <a:pt x="446" y="14759"/>
                    <a:pt x="857" y="14763"/>
                    <a:pt x="1419" y="14763"/>
                  </a:cubicBezTo>
                  <a:cubicBezTo>
                    <a:pt x="2543" y="14763"/>
                    <a:pt x="4275" y="14745"/>
                    <a:pt x="4548" y="14636"/>
                  </a:cubicBezTo>
                  <a:cubicBezTo>
                    <a:pt x="4957" y="14472"/>
                    <a:pt x="10415" y="14599"/>
                    <a:pt x="11429" y="14463"/>
                  </a:cubicBezTo>
                  <a:cubicBezTo>
                    <a:pt x="12438" y="14322"/>
                    <a:pt x="19614" y="14322"/>
                    <a:pt x="19614" y="14322"/>
                  </a:cubicBezTo>
                  <a:lnTo>
                    <a:pt x="19537" y="13572"/>
                  </a:lnTo>
                  <a:cubicBezTo>
                    <a:pt x="19537" y="13572"/>
                    <a:pt x="19483" y="10743"/>
                    <a:pt x="19455" y="9956"/>
                  </a:cubicBezTo>
                  <a:cubicBezTo>
                    <a:pt x="19428" y="9165"/>
                    <a:pt x="19173" y="697"/>
                    <a:pt x="19173" y="697"/>
                  </a:cubicBezTo>
                  <a:lnTo>
                    <a:pt x="18523" y="538"/>
                  </a:lnTo>
                  <a:lnTo>
                    <a:pt x="18418" y="247"/>
                  </a:lnTo>
                  <a:cubicBezTo>
                    <a:pt x="18418" y="247"/>
                    <a:pt x="16477" y="97"/>
                    <a:pt x="16145" y="74"/>
                  </a:cubicBezTo>
                  <a:cubicBezTo>
                    <a:pt x="15817" y="56"/>
                    <a:pt x="12247" y="11"/>
                    <a:pt x="11711" y="2"/>
                  </a:cubicBezTo>
                  <a:cubicBezTo>
                    <a:pt x="11690" y="1"/>
                    <a:pt x="11663" y="1"/>
                    <a:pt x="116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25"/>
            <p:cNvSpPr/>
            <p:nvPr/>
          </p:nvSpPr>
          <p:spPr>
            <a:xfrm>
              <a:off x="7307300" y="149646"/>
              <a:ext cx="2018119" cy="1514914"/>
            </a:xfrm>
            <a:custGeom>
              <a:avLst/>
              <a:gdLst/>
              <a:ahLst/>
              <a:cxnLst/>
              <a:rect l="l" t="t" r="r" b="b"/>
              <a:pathLst>
                <a:path w="19042" h="14294" extrusionOk="0">
                  <a:moveTo>
                    <a:pt x="11449" y="199"/>
                  </a:moveTo>
                  <a:cubicBezTo>
                    <a:pt x="11956" y="199"/>
                    <a:pt x="12463" y="208"/>
                    <a:pt x="12970" y="228"/>
                  </a:cubicBezTo>
                  <a:cubicBezTo>
                    <a:pt x="13669" y="257"/>
                    <a:pt x="14362" y="266"/>
                    <a:pt x="15058" y="266"/>
                  </a:cubicBezTo>
                  <a:cubicBezTo>
                    <a:pt x="15232" y="266"/>
                    <a:pt x="15406" y="265"/>
                    <a:pt x="15581" y="264"/>
                  </a:cubicBezTo>
                  <a:cubicBezTo>
                    <a:pt x="15618" y="264"/>
                    <a:pt x="15656" y="264"/>
                    <a:pt x="15693" y="264"/>
                  </a:cubicBezTo>
                  <a:cubicBezTo>
                    <a:pt x="16091" y="264"/>
                    <a:pt x="16487" y="285"/>
                    <a:pt x="16886" y="314"/>
                  </a:cubicBezTo>
                  <a:cubicBezTo>
                    <a:pt x="17131" y="333"/>
                    <a:pt x="17377" y="355"/>
                    <a:pt x="17618" y="378"/>
                  </a:cubicBezTo>
                  <a:cubicBezTo>
                    <a:pt x="17741" y="387"/>
                    <a:pt x="17864" y="396"/>
                    <a:pt x="17986" y="405"/>
                  </a:cubicBezTo>
                  <a:cubicBezTo>
                    <a:pt x="18004" y="407"/>
                    <a:pt x="18027" y="407"/>
                    <a:pt x="18052" y="407"/>
                  </a:cubicBezTo>
                  <a:cubicBezTo>
                    <a:pt x="18096" y="407"/>
                    <a:pt x="18149" y="406"/>
                    <a:pt x="18203" y="406"/>
                  </a:cubicBezTo>
                  <a:cubicBezTo>
                    <a:pt x="18298" y="406"/>
                    <a:pt x="18395" y="411"/>
                    <a:pt x="18446" y="437"/>
                  </a:cubicBezTo>
                  <a:cubicBezTo>
                    <a:pt x="18614" y="528"/>
                    <a:pt x="18591" y="933"/>
                    <a:pt x="18591" y="1074"/>
                  </a:cubicBezTo>
                  <a:cubicBezTo>
                    <a:pt x="18596" y="1342"/>
                    <a:pt x="18596" y="1615"/>
                    <a:pt x="18600" y="1883"/>
                  </a:cubicBezTo>
                  <a:cubicBezTo>
                    <a:pt x="18609" y="2402"/>
                    <a:pt x="18619" y="2916"/>
                    <a:pt x="18628" y="3434"/>
                  </a:cubicBezTo>
                  <a:cubicBezTo>
                    <a:pt x="18646" y="4489"/>
                    <a:pt x="18673" y="5549"/>
                    <a:pt x="18700" y="6604"/>
                  </a:cubicBezTo>
                  <a:cubicBezTo>
                    <a:pt x="18763" y="8943"/>
                    <a:pt x="18831" y="11286"/>
                    <a:pt x="18850" y="13625"/>
                  </a:cubicBezTo>
                  <a:lnTo>
                    <a:pt x="18850" y="13625"/>
                  </a:lnTo>
                  <a:cubicBezTo>
                    <a:pt x="13998" y="13856"/>
                    <a:pt x="9141" y="13785"/>
                    <a:pt x="4289" y="13921"/>
                  </a:cubicBezTo>
                  <a:cubicBezTo>
                    <a:pt x="2938" y="13961"/>
                    <a:pt x="1592" y="14015"/>
                    <a:pt x="245" y="14096"/>
                  </a:cubicBezTo>
                  <a:lnTo>
                    <a:pt x="245" y="14096"/>
                  </a:lnTo>
                  <a:cubicBezTo>
                    <a:pt x="193" y="9602"/>
                    <a:pt x="255" y="5109"/>
                    <a:pt x="433" y="620"/>
                  </a:cubicBezTo>
                  <a:lnTo>
                    <a:pt x="433" y="620"/>
                  </a:lnTo>
                  <a:cubicBezTo>
                    <a:pt x="2571" y="549"/>
                    <a:pt x="4712" y="494"/>
                    <a:pt x="6845" y="369"/>
                  </a:cubicBezTo>
                  <a:cubicBezTo>
                    <a:pt x="8380" y="280"/>
                    <a:pt x="9913" y="199"/>
                    <a:pt x="11449" y="199"/>
                  </a:cubicBezTo>
                  <a:close/>
                  <a:moveTo>
                    <a:pt x="11175" y="0"/>
                  </a:moveTo>
                  <a:cubicBezTo>
                    <a:pt x="11147" y="0"/>
                    <a:pt x="11120" y="0"/>
                    <a:pt x="11092" y="1"/>
                  </a:cubicBezTo>
                  <a:cubicBezTo>
                    <a:pt x="10055" y="5"/>
                    <a:pt x="9018" y="46"/>
                    <a:pt x="7986" y="105"/>
                  </a:cubicBezTo>
                  <a:cubicBezTo>
                    <a:pt x="5435" y="255"/>
                    <a:pt x="2888" y="346"/>
                    <a:pt x="337" y="433"/>
                  </a:cubicBezTo>
                  <a:cubicBezTo>
                    <a:pt x="283" y="433"/>
                    <a:pt x="242" y="474"/>
                    <a:pt x="242" y="528"/>
                  </a:cubicBezTo>
                  <a:cubicBezTo>
                    <a:pt x="60" y="5071"/>
                    <a:pt x="1" y="9619"/>
                    <a:pt x="55" y="14166"/>
                  </a:cubicBezTo>
                  <a:cubicBezTo>
                    <a:pt x="55" y="14216"/>
                    <a:pt x="87" y="14246"/>
                    <a:pt x="125" y="14255"/>
                  </a:cubicBezTo>
                  <a:lnTo>
                    <a:pt x="125" y="14255"/>
                  </a:lnTo>
                  <a:cubicBezTo>
                    <a:pt x="140" y="14278"/>
                    <a:pt x="165" y="14294"/>
                    <a:pt x="201" y="14294"/>
                  </a:cubicBezTo>
                  <a:cubicBezTo>
                    <a:pt x="202" y="14294"/>
                    <a:pt x="204" y="14294"/>
                    <a:pt x="205" y="14294"/>
                  </a:cubicBezTo>
                  <a:cubicBezTo>
                    <a:pt x="5080" y="13993"/>
                    <a:pt x="9973" y="14053"/>
                    <a:pt x="14858" y="13948"/>
                  </a:cubicBezTo>
                  <a:cubicBezTo>
                    <a:pt x="16222" y="13921"/>
                    <a:pt x="17582" y="13880"/>
                    <a:pt x="18946" y="13812"/>
                  </a:cubicBezTo>
                  <a:cubicBezTo>
                    <a:pt x="18996" y="13812"/>
                    <a:pt x="19041" y="13771"/>
                    <a:pt x="19041" y="13716"/>
                  </a:cubicBezTo>
                  <a:cubicBezTo>
                    <a:pt x="19023" y="11524"/>
                    <a:pt x="18964" y="9328"/>
                    <a:pt x="18910" y="7136"/>
                  </a:cubicBezTo>
                  <a:cubicBezTo>
                    <a:pt x="18882" y="6044"/>
                    <a:pt x="18850" y="4948"/>
                    <a:pt x="18828" y="3852"/>
                  </a:cubicBezTo>
                  <a:cubicBezTo>
                    <a:pt x="18805" y="2806"/>
                    <a:pt x="18823" y="1751"/>
                    <a:pt x="18764" y="715"/>
                  </a:cubicBezTo>
                  <a:cubicBezTo>
                    <a:pt x="18750" y="396"/>
                    <a:pt x="18746" y="264"/>
                    <a:pt x="18396" y="242"/>
                  </a:cubicBezTo>
                  <a:cubicBezTo>
                    <a:pt x="17855" y="210"/>
                    <a:pt x="17318" y="155"/>
                    <a:pt x="16781" y="114"/>
                  </a:cubicBezTo>
                  <a:cubicBezTo>
                    <a:pt x="16405" y="87"/>
                    <a:pt x="16029" y="80"/>
                    <a:pt x="15652" y="80"/>
                  </a:cubicBezTo>
                  <a:cubicBezTo>
                    <a:pt x="15241" y="80"/>
                    <a:pt x="14829" y="88"/>
                    <a:pt x="14418" y="88"/>
                  </a:cubicBezTo>
                  <a:cubicBezTo>
                    <a:pt x="14332" y="88"/>
                    <a:pt x="14247" y="88"/>
                    <a:pt x="14162" y="87"/>
                  </a:cubicBezTo>
                  <a:cubicBezTo>
                    <a:pt x="13166" y="78"/>
                    <a:pt x="12171" y="0"/>
                    <a:pt x="11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25"/>
            <p:cNvSpPr/>
            <p:nvPr/>
          </p:nvSpPr>
          <p:spPr>
            <a:xfrm>
              <a:off x="7363682" y="214613"/>
              <a:ext cx="2053305" cy="1519895"/>
            </a:xfrm>
            <a:custGeom>
              <a:avLst/>
              <a:gdLst/>
              <a:ahLst/>
              <a:cxnLst/>
              <a:rect l="l" t="t" r="r" b="b"/>
              <a:pathLst>
                <a:path w="19374" h="14341" extrusionOk="0">
                  <a:moveTo>
                    <a:pt x="18302" y="0"/>
                  </a:moveTo>
                  <a:cubicBezTo>
                    <a:pt x="18191" y="0"/>
                    <a:pt x="18151" y="171"/>
                    <a:pt x="18268" y="188"/>
                  </a:cubicBezTo>
                  <a:cubicBezTo>
                    <a:pt x="18424" y="216"/>
                    <a:pt x="18583" y="240"/>
                    <a:pt x="18739" y="264"/>
                  </a:cubicBezTo>
                  <a:lnTo>
                    <a:pt x="18739" y="264"/>
                  </a:lnTo>
                  <a:cubicBezTo>
                    <a:pt x="18853" y="4039"/>
                    <a:pt x="18992" y="7809"/>
                    <a:pt x="19073" y="11584"/>
                  </a:cubicBezTo>
                  <a:cubicBezTo>
                    <a:pt x="19087" y="12304"/>
                    <a:pt x="19083" y="13019"/>
                    <a:pt x="19168" y="13735"/>
                  </a:cubicBezTo>
                  <a:lnTo>
                    <a:pt x="19168" y="13735"/>
                  </a:lnTo>
                  <a:cubicBezTo>
                    <a:pt x="19145" y="13738"/>
                    <a:pt x="19121" y="13739"/>
                    <a:pt x="19097" y="13739"/>
                  </a:cubicBezTo>
                  <a:cubicBezTo>
                    <a:pt x="18986" y="13739"/>
                    <a:pt x="18867" y="13714"/>
                    <a:pt x="18769" y="13708"/>
                  </a:cubicBezTo>
                  <a:cubicBezTo>
                    <a:pt x="18496" y="13685"/>
                    <a:pt x="18214" y="13690"/>
                    <a:pt x="17941" y="13685"/>
                  </a:cubicBezTo>
                  <a:cubicBezTo>
                    <a:pt x="17537" y="13677"/>
                    <a:pt x="17134" y="13673"/>
                    <a:pt x="16730" y="13673"/>
                  </a:cubicBezTo>
                  <a:cubicBezTo>
                    <a:pt x="16497" y="13673"/>
                    <a:pt x="16264" y="13674"/>
                    <a:pt x="16031" y="13676"/>
                  </a:cubicBezTo>
                  <a:cubicBezTo>
                    <a:pt x="14735" y="13694"/>
                    <a:pt x="13448" y="13781"/>
                    <a:pt x="12156" y="13835"/>
                  </a:cubicBezTo>
                  <a:cubicBezTo>
                    <a:pt x="11734" y="13855"/>
                    <a:pt x="11310" y="13860"/>
                    <a:pt x="10887" y="13860"/>
                  </a:cubicBezTo>
                  <a:cubicBezTo>
                    <a:pt x="10290" y="13860"/>
                    <a:pt x="9693" y="13849"/>
                    <a:pt x="9096" y="13849"/>
                  </a:cubicBezTo>
                  <a:cubicBezTo>
                    <a:pt x="8828" y="13849"/>
                    <a:pt x="8559" y="13851"/>
                    <a:pt x="8291" y="13858"/>
                  </a:cubicBezTo>
                  <a:cubicBezTo>
                    <a:pt x="7009" y="13890"/>
                    <a:pt x="5731" y="13953"/>
                    <a:pt x="4453" y="14017"/>
                  </a:cubicBezTo>
                  <a:cubicBezTo>
                    <a:pt x="3040" y="14084"/>
                    <a:pt x="1627" y="14141"/>
                    <a:pt x="218" y="14149"/>
                  </a:cubicBezTo>
                  <a:lnTo>
                    <a:pt x="218" y="14149"/>
                  </a:lnTo>
                  <a:cubicBezTo>
                    <a:pt x="247" y="13982"/>
                    <a:pt x="276" y="13818"/>
                    <a:pt x="305" y="13653"/>
                  </a:cubicBezTo>
                  <a:cubicBezTo>
                    <a:pt x="319" y="13579"/>
                    <a:pt x="258" y="13530"/>
                    <a:pt x="202" y="13530"/>
                  </a:cubicBezTo>
                  <a:cubicBezTo>
                    <a:pt x="166" y="13530"/>
                    <a:pt x="132" y="13550"/>
                    <a:pt x="123" y="13599"/>
                  </a:cubicBezTo>
                  <a:cubicBezTo>
                    <a:pt x="87" y="13803"/>
                    <a:pt x="51" y="14013"/>
                    <a:pt x="10" y="14217"/>
                  </a:cubicBezTo>
                  <a:cubicBezTo>
                    <a:pt x="1" y="14276"/>
                    <a:pt x="37" y="14340"/>
                    <a:pt x="105" y="14340"/>
                  </a:cubicBezTo>
                  <a:cubicBezTo>
                    <a:pt x="2706" y="14335"/>
                    <a:pt x="5303" y="14135"/>
                    <a:pt x="7900" y="14058"/>
                  </a:cubicBezTo>
                  <a:cubicBezTo>
                    <a:pt x="8287" y="14047"/>
                    <a:pt x="8674" y="14044"/>
                    <a:pt x="9060" y="14044"/>
                  </a:cubicBezTo>
                  <a:cubicBezTo>
                    <a:pt x="9630" y="14044"/>
                    <a:pt x="10199" y="14051"/>
                    <a:pt x="10768" y="14051"/>
                  </a:cubicBezTo>
                  <a:cubicBezTo>
                    <a:pt x="11119" y="14051"/>
                    <a:pt x="11469" y="14048"/>
                    <a:pt x="11820" y="14040"/>
                  </a:cubicBezTo>
                  <a:cubicBezTo>
                    <a:pt x="13111" y="14008"/>
                    <a:pt x="14403" y="13894"/>
                    <a:pt x="15694" y="13876"/>
                  </a:cubicBezTo>
                  <a:cubicBezTo>
                    <a:pt x="16098" y="13869"/>
                    <a:pt x="16499" y="13865"/>
                    <a:pt x="16901" y="13865"/>
                  </a:cubicBezTo>
                  <a:cubicBezTo>
                    <a:pt x="17229" y="13865"/>
                    <a:pt x="17557" y="13868"/>
                    <a:pt x="17886" y="13872"/>
                  </a:cubicBezTo>
                  <a:cubicBezTo>
                    <a:pt x="18187" y="13876"/>
                    <a:pt x="18491" y="13872"/>
                    <a:pt x="18796" y="13899"/>
                  </a:cubicBezTo>
                  <a:cubicBezTo>
                    <a:pt x="18895" y="13908"/>
                    <a:pt x="19012" y="13930"/>
                    <a:pt x="19123" y="13930"/>
                  </a:cubicBezTo>
                  <a:cubicBezTo>
                    <a:pt x="19185" y="13930"/>
                    <a:pt x="19246" y="13923"/>
                    <a:pt x="19301" y="13903"/>
                  </a:cubicBezTo>
                  <a:cubicBezTo>
                    <a:pt x="19337" y="13890"/>
                    <a:pt x="19374" y="13853"/>
                    <a:pt x="19369" y="13808"/>
                  </a:cubicBezTo>
                  <a:cubicBezTo>
                    <a:pt x="19292" y="13199"/>
                    <a:pt x="19287" y="12594"/>
                    <a:pt x="19273" y="11980"/>
                  </a:cubicBezTo>
                  <a:cubicBezTo>
                    <a:pt x="19255" y="11038"/>
                    <a:pt x="19233" y="10097"/>
                    <a:pt x="19205" y="9156"/>
                  </a:cubicBezTo>
                  <a:cubicBezTo>
                    <a:pt x="19155" y="7259"/>
                    <a:pt x="19096" y="5363"/>
                    <a:pt x="19032" y="3467"/>
                  </a:cubicBezTo>
                  <a:cubicBezTo>
                    <a:pt x="18996" y="2371"/>
                    <a:pt x="18960" y="1275"/>
                    <a:pt x="18928" y="183"/>
                  </a:cubicBezTo>
                  <a:cubicBezTo>
                    <a:pt x="18928" y="142"/>
                    <a:pt x="18901" y="97"/>
                    <a:pt x="18860" y="92"/>
                  </a:cubicBezTo>
                  <a:cubicBezTo>
                    <a:pt x="18678" y="61"/>
                    <a:pt x="18496" y="33"/>
                    <a:pt x="18318" y="1"/>
                  </a:cubicBezTo>
                  <a:cubicBezTo>
                    <a:pt x="18313" y="1"/>
                    <a:pt x="18307" y="0"/>
                    <a:pt x="183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25"/>
            <p:cNvSpPr/>
            <p:nvPr/>
          </p:nvSpPr>
          <p:spPr>
            <a:xfrm>
              <a:off x="8756496" y="356417"/>
              <a:ext cx="18971" cy="35928"/>
            </a:xfrm>
            <a:custGeom>
              <a:avLst/>
              <a:gdLst/>
              <a:ahLst/>
              <a:cxnLst/>
              <a:rect l="l" t="t" r="r" b="b"/>
              <a:pathLst>
                <a:path w="179" h="339" extrusionOk="0">
                  <a:moveTo>
                    <a:pt x="99" y="0"/>
                  </a:moveTo>
                  <a:cubicBezTo>
                    <a:pt x="97" y="0"/>
                    <a:pt x="95" y="0"/>
                    <a:pt x="92" y="0"/>
                  </a:cubicBezTo>
                  <a:cubicBezTo>
                    <a:pt x="51" y="5"/>
                    <a:pt x="29" y="46"/>
                    <a:pt x="29" y="87"/>
                  </a:cubicBezTo>
                  <a:cubicBezTo>
                    <a:pt x="29" y="141"/>
                    <a:pt x="19" y="196"/>
                    <a:pt x="10" y="251"/>
                  </a:cubicBezTo>
                  <a:cubicBezTo>
                    <a:pt x="0" y="307"/>
                    <a:pt x="42" y="339"/>
                    <a:pt x="83" y="339"/>
                  </a:cubicBezTo>
                  <a:cubicBezTo>
                    <a:pt x="116" y="339"/>
                    <a:pt x="148" y="320"/>
                    <a:pt x="156" y="278"/>
                  </a:cubicBezTo>
                  <a:cubicBezTo>
                    <a:pt x="170" y="210"/>
                    <a:pt x="174" y="137"/>
                    <a:pt x="174" y="69"/>
                  </a:cubicBezTo>
                  <a:cubicBezTo>
                    <a:pt x="178" y="30"/>
                    <a:pt x="135" y="0"/>
                    <a:pt x="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25"/>
            <p:cNvSpPr/>
            <p:nvPr/>
          </p:nvSpPr>
          <p:spPr>
            <a:xfrm>
              <a:off x="8919496" y="382913"/>
              <a:ext cx="18865" cy="37306"/>
            </a:xfrm>
            <a:custGeom>
              <a:avLst/>
              <a:gdLst/>
              <a:ahLst/>
              <a:cxnLst/>
              <a:rect l="l" t="t" r="r" b="b"/>
              <a:pathLst>
                <a:path w="178" h="352" extrusionOk="0">
                  <a:moveTo>
                    <a:pt x="103" y="0"/>
                  </a:moveTo>
                  <a:cubicBezTo>
                    <a:pt x="101" y="0"/>
                    <a:pt x="98" y="0"/>
                    <a:pt x="96" y="1"/>
                  </a:cubicBezTo>
                  <a:cubicBezTo>
                    <a:pt x="50" y="5"/>
                    <a:pt x="28" y="42"/>
                    <a:pt x="28" y="87"/>
                  </a:cubicBezTo>
                  <a:cubicBezTo>
                    <a:pt x="28" y="146"/>
                    <a:pt x="19" y="201"/>
                    <a:pt x="9" y="260"/>
                  </a:cubicBezTo>
                  <a:cubicBezTo>
                    <a:pt x="0" y="301"/>
                    <a:pt x="32" y="342"/>
                    <a:pt x="69" y="351"/>
                  </a:cubicBezTo>
                  <a:cubicBezTo>
                    <a:pt x="72" y="351"/>
                    <a:pt x="75" y="351"/>
                    <a:pt x="77" y="351"/>
                  </a:cubicBezTo>
                  <a:cubicBezTo>
                    <a:pt x="115" y="351"/>
                    <a:pt x="147" y="325"/>
                    <a:pt x="155" y="287"/>
                  </a:cubicBezTo>
                  <a:cubicBezTo>
                    <a:pt x="173" y="214"/>
                    <a:pt x="178" y="142"/>
                    <a:pt x="178" y="69"/>
                  </a:cubicBezTo>
                  <a:cubicBezTo>
                    <a:pt x="178" y="31"/>
                    <a:pt x="138" y="0"/>
                    <a:pt x="1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19" name="Google Shape;1219;p25"/>
            <p:cNvGrpSpPr/>
            <p:nvPr/>
          </p:nvGrpSpPr>
          <p:grpSpPr>
            <a:xfrm>
              <a:off x="7211282" y="106518"/>
              <a:ext cx="462826" cy="437708"/>
              <a:chOff x="8417757" y="225106"/>
              <a:chExt cx="462826" cy="437708"/>
            </a:xfrm>
          </p:grpSpPr>
          <p:sp>
            <p:nvSpPr>
              <p:cNvPr id="1220" name="Google Shape;1220;p25"/>
              <p:cNvSpPr/>
              <p:nvPr/>
            </p:nvSpPr>
            <p:spPr>
              <a:xfrm>
                <a:off x="8425494" y="234008"/>
                <a:ext cx="431455" cy="424036"/>
              </a:xfrm>
              <a:custGeom>
                <a:avLst/>
                <a:gdLst/>
                <a:ahLst/>
                <a:cxnLst/>
                <a:rect l="l" t="t" r="r" b="b"/>
                <a:pathLst>
                  <a:path w="4071" h="4001" extrusionOk="0">
                    <a:moveTo>
                      <a:pt x="1990" y="0"/>
                    </a:moveTo>
                    <a:cubicBezTo>
                      <a:pt x="1536" y="0"/>
                      <a:pt x="1233" y="160"/>
                      <a:pt x="1233" y="160"/>
                    </a:cubicBezTo>
                    <a:cubicBezTo>
                      <a:pt x="1074" y="219"/>
                      <a:pt x="797" y="460"/>
                      <a:pt x="546" y="701"/>
                    </a:cubicBezTo>
                    <a:cubicBezTo>
                      <a:pt x="296" y="942"/>
                      <a:pt x="119" y="1447"/>
                      <a:pt x="60" y="1774"/>
                    </a:cubicBezTo>
                    <a:cubicBezTo>
                      <a:pt x="1" y="2106"/>
                      <a:pt x="142" y="2565"/>
                      <a:pt x="424" y="3115"/>
                    </a:cubicBezTo>
                    <a:cubicBezTo>
                      <a:pt x="710" y="3670"/>
                      <a:pt x="1188" y="3820"/>
                      <a:pt x="2002" y="3980"/>
                    </a:cubicBezTo>
                    <a:cubicBezTo>
                      <a:pt x="2073" y="3994"/>
                      <a:pt x="2143" y="4000"/>
                      <a:pt x="2211" y="4000"/>
                    </a:cubicBezTo>
                    <a:cubicBezTo>
                      <a:pt x="2929" y="4000"/>
                      <a:pt x="3485" y="3276"/>
                      <a:pt x="3689" y="3097"/>
                    </a:cubicBezTo>
                    <a:cubicBezTo>
                      <a:pt x="3907" y="2897"/>
                      <a:pt x="4071" y="2179"/>
                      <a:pt x="4048" y="1979"/>
                    </a:cubicBezTo>
                    <a:cubicBezTo>
                      <a:pt x="4025" y="1779"/>
                      <a:pt x="3907" y="1237"/>
                      <a:pt x="3725" y="996"/>
                    </a:cubicBezTo>
                    <a:cubicBezTo>
                      <a:pt x="3543" y="755"/>
                      <a:pt x="3198" y="246"/>
                      <a:pt x="2484" y="64"/>
                    </a:cubicBezTo>
                    <a:cubicBezTo>
                      <a:pt x="2306" y="18"/>
                      <a:pt x="2140" y="0"/>
                      <a:pt x="199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1" name="Google Shape;1221;p25"/>
              <p:cNvSpPr/>
              <p:nvPr/>
            </p:nvSpPr>
            <p:spPr>
              <a:xfrm>
                <a:off x="8557971" y="356417"/>
                <a:ext cx="18971" cy="35928"/>
              </a:xfrm>
              <a:custGeom>
                <a:avLst/>
                <a:gdLst/>
                <a:ahLst/>
                <a:cxnLst/>
                <a:rect l="l" t="t" r="r" b="b"/>
                <a:pathLst>
                  <a:path w="179" h="339" extrusionOk="0">
                    <a:moveTo>
                      <a:pt x="99" y="0"/>
                    </a:moveTo>
                    <a:cubicBezTo>
                      <a:pt x="97" y="0"/>
                      <a:pt x="95" y="0"/>
                      <a:pt x="92" y="0"/>
                    </a:cubicBezTo>
                    <a:cubicBezTo>
                      <a:pt x="51" y="5"/>
                      <a:pt x="29" y="46"/>
                      <a:pt x="29" y="87"/>
                    </a:cubicBezTo>
                    <a:cubicBezTo>
                      <a:pt x="29" y="141"/>
                      <a:pt x="19" y="196"/>
                      <a:pt x="10" y="251"/>
                    </a:cubicBezTo>
                    <a:cubicBezTo>
                      <a:pt x="0" y="307"/>
                      <a:pt x="42" y="339"/>
                      <a:pt x="83" y="339"/>
                    </a:cubicBezTo>
                    <a:cubicBezTo>
                      <a:pt x="116" y="339"/>
                      <a:pt x="148" y="320"/>
                      <a:pt x="156" y="278"/>
                    </a:cubicBezTo>
                    <a:cubicBezTo>
                      <a:pt x="170" y="210"/>
                      <a:pt x="174" y="137"/>
                      <a:pt x="174" y="69"/>
                    </a:cubicBezTo>
                    <a:cubicBezTo>
                      <a:pt x="178" y="30"/>
                      <a:pt x="135" y="0"/>
                      <a:pt x="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2" name="Google Shape;1222;p25"/>
              <p:cNvSpPr/>
              <p:nvPr/>
            </p:nvSpPr>
            <p:spPr>
              <a:xfrm>
                <a:off x="8720971" y="382913"/>
                <a:ext cx="18865" cy="37306"/>
              </a:xfrm>
              <a:custGeom>
                <a:avLst/>
                <a:gdLst/>
                <a:ahLst/>
                <a:cxnLst/>
                <a:rect l="l" t="t" r="r" b="b"/>
                <a:pathLst>
                  <a:path w="178" h="352" extrusionOk="0">
                    <a:moveTo>
                      <a:pt x="103" y="0"/>
                    </a:moveTo>
                    <a:cubicBezTo>
                      <a:pt x="101" y="0"/>
                      <a:pt x="98" y="0"/>
                      <a:pt x="96" y="1"/>
                    </a:cubicBezTo>
                    <a:cubicBezTo>
                      <a:pt x="50" y="5"/>
                      <a:pt x="28" y="42"/>
                      <a:pt x="28" y="87"/>
                    </a:cubicBezTo>
                    <a:cubicBezTo>
                      <a:pt x="28" y="146"/>
                      <a:pt x="19" y="201"/>
                      <a:pt x="9" y="260"/>
                    </a:cubicBezTo>
                    <a:cubicBezTo>
                      <a:pt x="0" y="301"/>
                      <a:pt x="32" y="342"/>
                      <a:pt x="69" y="351"/>
                    </a:cubicBezTo>
                    <a:cubicBezTo>
                      <a:pt x="72" y="351"/>
                      <a:pt x="75" y="351"/>
                      <a:pt x="77" y="351"/>
                    </a:cubicBezTo>
                    <a:cubicBezTo>
                      <a:pt x="115" y="351"/>
                      <a:pt x="147" y="325"/>
                      <a:pt x="155" y="287"/>
                    </a:cubicBezTo>
                    <a:cubicBezTo>
                      <a:pt x="173" y="214"/>
                      <a:pt x="178" y="142"/>
                      <a:pt x="178" y="69"/>
                    </a:cubicBezTo>
                    <a:cubicBezTo>
                      <a:pt x="178" y="31"/>
                      <a:pt x="138" y="0"/>
                      <a:pt x="10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3" name="Google Shape;1223;p25"/>
              <p:cNvSpPr/>
              <p:nvPr/>
            </p:nvSpPr>
            <p:spPr>
              <a:xfrm>
                <a:off x="8505934" y="449787"/>
                <a:ext cx="266864" cy="113613"/>
              </a:xfrm>
              <a:custGeom>
                <a:avLst/>
                <a:gdLst/>
                <a:ahLst/>
                <a:cxnLst/>
                <a:rect l="l" t="t" r="r" b="b"/>
                <a:pathLst>
                  <a:path w="2518" h="1072" extrusionOk="0">
                    <a:moveTo>
                      <a:pt x="97" y="1"/>
                    </a:moveTo>
                    <a:cubicBezTo>
                      <a:pt x="50" y="1"/>
                      <a:pt x="1" y="45"/>
                      <a:pt x="24" y="106"/>
                    </a:cubicBezTo>
                    <a:cubicBezTo>
                      <a:pt x="215" y="611"/>
                      <a:pt x="670" y="1011"/>
                      <a:pt x="1202" y="1066"/>
                    </a:cubicBezTo>
                    <a:cubicBezTo>
                      <a:pt x="1243" y="1070"/>
                      <a:pt x="1285" y="1072"/>
                      <a:pt x="1326" y="1072"/>
                    </a:cubicBezTo>
                    <a:cubicBezTo>
                      <a:pt x="1795" y="1072"/>
                      <a:pt x="2238" y="816"/>
                      <a:pt x="2484" y="402"/>
                    </a:cubicBezTo>
                    <a:cubicBezTo>
                      <a:pt x="2517" y="345"/>
                      <a:pt x="2468" y="297"/>
                      <a:pt x="2417" y="297"/>
                    </a:cubicBezTo>
                    <a:cubicBezTo>
                      <a:pt x="2391" y="297"/>
                      <a:pt x="2364" y="309"/>
                      <a:pt x="2348" y="338"/>
                    </a:cubicBezTo>
                    <a:cubicBezTo>
                      <a:pt x="2133" y="694"/>
                      <a:pt x="1735" y="917"/>
                      <a:pt x="1333" y="917"/>
                    </a:cubicBezTo>
                    <a:cubicBezTo>
                      <a:pt x="1283" y="917"/>
                      <a:pt x="1233" y="914"/>
                      <a:pt x="1184" y="907"/>
                    </a:cubicBezTo>
                    <a:cubicBezTo>
                      <a:pt x="720" y="843"/>
                      <a:pt x="333" y="493"/>
                      <a:pt x="160" y="47"/>
                    </a:cubicBezTo>
                    <a:cubicBezTo>
                      <a:pt x="149" y="15"/>
                      <a:pt x="123" y="1"/>
                      <a:pt x="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4" name="Google Shape;1224;p25"/>
              <p:cNvSpPr/>
              <p:nvPr/>
            </p:nvSpPr>
            <p:spPr>
              <a:xfrm>
                <a:off x="8417757" y="225106"/>
                <a:ext cx="462826" cy="437708"/>
              </a:xfrm>
              <a:custGeom>
                <a:avLst/>
                <a:gdLst/>
                <a:ahLst/>
                <a:cxnLst/>
                <a:rect l="l" t="t" r="r" b="b"/>
                <a:pathLst>
                  <a:path w="4367" h="4130" extrusionOk="0">
                    <a:moveTo>
                      <a:pt x="2068" y="165"/>
                    </a:moveTo>
                    <a:cubicBezTo>
                      <a:pt x="2666" y="165"/>
                      <a:pt x="3264" y="463"/>
                      <a:pt x="3634" y="948"/>
                    </a:cubicBezTo>
                    <a:cubicBezTo>
                      <a:pt x="4176" y="1658"/>
                      <a:pt x="4130" y="2677"/>
                      <a:pt x="3534" y="3336"/>
                    </a:cubicBezTo>
                    <a:cubicBezTo>
                      <a:pt x="3172" y="3734"/>
                      <a:pt x="2640" y="3963"/>
                      <a:pt x="2113" y="3963"/>
                    </a:cubicBezTo>
                    <a:cubicBezTo>
                      <a:pt x="1827" y="3963"/>
                      <a:pt x="1543" y="3895"/>
                      <a:pt x="1288" y="3750"/>
                    </a:cubicBezTo>
                    <a:cubicBezTo>
                      <a:pt x="1061" y="3622"/>
                      <a:pt x="824" y="3441"/>
                      <a:pt x="628" y="3231"/>
                    </a:cubicBezTo>
                    <a:cubicBezTo>
                      <a:pt x="628" y="3231"/>
                      <a:pt x="628" y="3227"/>
                      <a:pt x="628" y="3227"/>
                    </a:cubicBezTo>
                    <a:cubicBezTo>
                      <a:pt x="256" y="2731"/>
                      <a:pt x="137" y="2072"/>
                      <a:pt x="324" y="1471"/>
                    </a:cubicBezTo>
                    <a:cubicBezTo>
                      <a:pt x="328" y="1458"/>
                      <a:pt x="328" y="1444"/>
                      <a:pt x="324" y="1430"/>
                    </a:cubicBezTo>
                    <a:cubicBezTo>
                      <a:pt x="538" y="857"/>
                      <a:pt x="1015" y="394"/>
                      <a:pt x="1597" y="230"/>
                    </a:cubicBezTo>
                    <a:cubicBezTo>
                      <a:pt x="1751" y="186"/>
                      <a:pt x="1910" y="165"/>
                      <a:pt x="2068" y="165"/>
                    </a:cubicBezTo>
                    <a:close/>
                    <a:moveTo>
                      <a:pt x="2056" y="1"/>
                    </a:moveTo>
                    <a:cubicBezTo>
                      <a:pt x="1987" y="1"/>
                      <a:pt x="1917" y="4"/>
                      <a:pt x="1847" y="12"/>
                    </a:cubicBezTo>
                    <a:cubicBezTo>
                      <a:pt x="1042" y="103"/>
                      <a:pt x="360" y="730"/>
                      <a:pt x="128" y="1521"/>
                    </a:cubicBezTo>
                    <a:cubicBezTo>
                      <a:pt x="133" y="1521"/>
                      <a:pt x="137" y="1517"/>
                      <a:pt x="146" y="1517"/>
                    </a:cubicBezTo>
                    <a:cubicBezTo>
                      <a:pt x="1" y="2094"/>
                      <a:pt x="96" y="2708"/>
                      <a:pt x="415" y="3204"/>
                    </a:cubicBezTo>
                    <a:cubicBezTo>
                      <a:pt x="410" y="3204"/>
                      <a:pt x="410" y="3209"/>
                      <a:pt x="406" y="3213"/>
                    </a:cubicBezTo>
                    <a:cubicBezTo>
                      <a:pt x="433" y="3245"/>
                      <a:pt x="460" y="3277"/>
                      <a:pt x="488" y="3309"/>
                    </a:cubicBezTo>
                    <a:lnTo>
                      <a:pt x="497" y="3322"/>
                    </a:lnTo>
                    <a:cubicBezTo>
                      <a:pt x="506" y="3336"/>
                      <a:pt x="515" y="3340"/>
                      <a:pt x="524" y="3345"/>
                    </a:cubicBezTo>
                    <a:cubicBezTo>
                      <a:pt x="719" y="3563"/>
                      <a:pt x="956" y="3745"/>
                      <a:pt x="1188" y="3886"/>
                    </a:cubicBezTo>
                    <a:cubicBezTo>
                      <a:pt x="1470" y="4052"/>
                      <a:pt x="1786" y="4129"/>
                      <a:pt x="2104" y="4129"/>
                    </a:cubicBezTo>
                    <a:cubicBezTo>
                      <a:pt x="2632" y="4129"/>
                      <a:pt x="3164" y="3917"/>
                      <a:pt x="3553" y="3545"/>
                    </a:cubicBezTo>
                    <a:cubicBezTo>
                      <a:pt x="4207" y="2918"/>
                      <a:pt x="4367" y="1872"/>
                      <a:pt x="3912" y="1071"/>
                    </a:cubicBezTo>
                    <a:cubicBezTo>
                      <a:pt x="3530" y="411"/>
                      <a:pt x="2794" y="1"/>
                      <a:pt x="20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25" name="Google Shape;1225;p25"/>
          <p:cNvSpPr txBox="1">
            <a:spLocks noGrp="1"/>
          </p:cNvSpPr>
          <p:nvPr>
            <p:ph type="ctrTitle"/>
          </p:nvPr>
        </p:nvSpPr>
        <p:spPr>
          <a:xfrm>
            <a:off x="1517250" y="734925"/>
            <a:ext cx="6109500" cy="63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>
            <a:endParaRPr/>
          </a:p>
        </p:txBody>
      </p:sp>
      <p:grpSp>
        <p:nvGrpSpPr>
          <p:cNvPr id="1226" name="Google Shape;1226;p25"/>
          <p:cNvGrpSpPr/>
          <p:nvPr/>
        </p:nvGrpSpPr>
        <p:grpSpPr>
          <a:xfrm rot="-10796165">
            <a:off x="-603637" y="896494"/>
            <a:ext cx="1863682" cy="480883"/>
            <a:chOff x="7622176" y="2589750"/>
            <a:chExt cx="2078841" cy="536400"/>
          </a:xfrm>
        </p:grpSpPr>
        <p:sp>
          <p:nvSpPr>
            <p:cNvPr id="1227" name="Google Shape;1227;p25"/>
            <p:cNvSpPr/>
            <p:nvPr/>
          </p:nvSpPr>
          <p:spPr>
            <a:xfrm>
              <a:off x="7632850" y="2604325"/>
              <a:ext cx="2053298" cy="514146"/>
            </a:xfrm>
            <a:custGeom>
              <a:avLst/>
              <a:gdLst/>
              <a:ahLst/>
              <a:cxnLst/>
              <a:rect l="l" t="t" r="r" b="b"/>
              <a:pathLst>
                <a:path w="15508" h="4232" extrusionOk="0">
                  <a:moveTo>
                    <a:pt x="13358" y="0"/>
                  </a:moveTo>
                  <a:lnTo>
                    <a:pt x="12205" y="10"/>
                  </a:lnTo>
                  <a:cubicBezTo>
                    <a:pt x="12205" y="10"/>
                    <a:pt x="10633" y="2"/>
                    <a:pt x="9429" y="2"/>
                  </a:cubicBezTo>
                  <a:cubicBezTo>
                    <a:pt x="8826" y="2"/>
                    <a:pt x="8316" y="4"/>
                    <a:pt x="8140" y="10"/>
                  </a:cubicBezTo>
                  <a:cubicBezTo>
                    <a:pt x="7603" y="40"/>
                    <a:pt x="2981" y="20"/>
                    <a:pt x="2121" y="40"/>
                  </a:cubicBezTo>
                  <a:cubicBezTo>
                    <a:pt x="1271" y="49"/>
                    <a:pt x="157" y="147"/>
                    <a:pt x="157" y="147"/>
                  </a:cubicBezTo>
                  <a:cubicBezTo>
                    <a:pt x="1" y="313"/>
                    <a:pt x="1" y="4231"/>
                    <a:pt x="1" y="4231"/>
                  </a:cubicBezTo>
                  <a:cubicBezTo>
                    <a:pt x="1" y="4231"/>
                    <a:pt x="1605" y="4185"/>
                    <a:pt x="2558" y="4185"/>
                  </a:cubicBezTo>
                  <a:cubicBezTo>
                    <a:pt x="2762" y="4185"/>
                    <a:pt x="2937" y="4187"/>
                    <a:pt x="3059" y="4192"/>
                  </a:cubicBezTo>
                  <a:cubicBezTo>
                    <a:pt x="3095" y="4194"/>
                    <a:pt x="3153" y="4195"/>
                    <a:pt x="3232" y="4195"/>
                  </a:cubicBezTo>
                  <a:cubicBezTo>
                    <a:pt x="4689" y="4195"/>
                    <a:pt x="13124" y="3870"/>
                    <a:pt x="13124" y="3870"/>
                  </a:cubicBezTo>
                  <a:lnTo>
                    <a:pt x="15508" y="2375"/>
                  </a:lnTo>
                  <a:lnTo>
                    <a:pt x="1335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25"/>
            <p:cNvSpPr/>
            <p:nvPr/>
          </p:nvSpPr>
          <p:spPr>
            <a:xfrm>
              <a:off x="9351967" y="2604328"/>
              <a:ext cx="308712" cy="471391"/>
            </a:xfrm>
            <a:custGeom>
              <a:avLst/>
              <a:gdLst/>
              <a:ahLst/>
              <a:cxnLst/>
              <a:rect l="l" t="t" r="r" b="b"/>
              <a:pathLst>
                <a:path w="2541" h="3880" extrusionOk="0">
                  <a:moveTo>
                    <a:pt x="401" y="0"/>
                  </a:moveTo>
                  <a:lnTo>
                    <a:pt x="69" y="10"/>
                  </a:lnTo>
                  <a:cubicBezTo>
                    <a:pt x="20" y="645"/>
                    <a:pt x="0" y="1290"/>
                    <a:pt x="30" y="1935"/>
                  </a:cubicBezTo>
                  <a:lnTo>
                    <a:pt x="30" y="1974"/>
                  </a:lnTo>
                  <a:cubicBezTo>
                    <a:pt x="30" y="2091"/>
                    <a:pt x="30" y="2209"/>
                    <a:pt x="30" y="2326"/>
                  </a:cubicBezTo>
                  <a:cubicBezTo>
                    <a:pt x="20" y="2746"/>
                    <a:pt x="20" y="3166"/>
                    <a:pt x="59" y="3586"/>
                  </a:cubicBezTo>
                  <a:cubicBezTo>
                    <a:pt x="59" y="3665"/>
                    <a:pt x="69" y="3753"/>
                    <a:pt x="69" y="3831"/>
                  </a:cubicBezTo>
                  <a:cubicBezTo>
                    <a:pt x="69" y="3850"/>
                    <a:pt x="78" y="3860"/>
                    <a:pt x="78" y="3880"/>
                  </a:cubicBezTo>
                  <a:cubicBezTo>
                    <a:pt x="127" y="3870"/>
                    <a:pt x="157" y="3870"/>
                    <a:pt x="157" y="3870"/>
                  </a:cubicBezTo>
                  <a:lnTo>
                    <a:pt x="2541" y="2375"/>
                  </a:lnTo>
                  <a:lnTo>
                    <a:pt x="1036" y="714"/>
                  </a:lnTo>
                  <a:cubicBezTo>
                    <a:pt x="1026" y="723"/>
                    <a:pt x="1017" y="723"/>
                    <a:pt x="1007" y="733"/>
                  </a:cubicBezTo>
                  <a:cubicBezTo>
                    <a:pt x="1007" y="723"/>
                    <a:pt x="1007" y="714"/>
                    <a:pt x="1007" y="714"/>
                  </a:cubicBezTo>
                  <a:cubicBezTo>
                    <a:pt x="997" y="684"/>
                    <a:pt x="987" y="665"/>
                    <a:pt x="977" y="645"/>
                  </a:cubicBezTo>
                  <a:lnTo>
                    <a:pt x="938" y="596"/>
                  </a:lnTo>
                  <a:cubicBezTo>
                    <a:pt x="909" y="577"/>
                    <a:pt x="890" y="567"/>
                    <a:pt x="860" y="567"/>
                  </a:cubicBezTo>
                  <a:cubicBezTo>
                    <a:pt x="850" y="538"/>
                    <a:pt x="841" y="518"/>
                    <a:pt x="841" y="489"/>
                  </a:cubicBezTo>
                  <a:lnTo>
                    <a:pt x="401" y="0"/>
                  </a:lnTo>
                  <a:close/>
                </a:path>
              </a:pathLst>
            </a:custGeom>
            <a:solidFill>
              <a:srgbClr val="F7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25"/>
            <p:cNvSpPr/>
            <p:nvPr/>
          </p:nvSpPr>
          <p:spPr>
            <a:xfrm>
              <a:off x="7622176" y="2589750"/>
              <a:ext cx="2078841" cy="536400"/>
            </a:xfrm>
            <a:custGeom>
              <a:avLst/>
              <a:gdLst/>
              <a:ahLst/>
              <a:cxnLst/>
              <a:rect l="l" t="t" r="r" b="b"/>
              <a:pathLst>
                <a:path w="15733" h="4415" extrusionOk="0">
                  <a:moveTo>
                    <a:pt x="6851" y="130"/>
                  </a:moveTo>
                  <a:cubicBezTo>
                    <a:pt x="7965" y="130"/>
                    <a:pt x="9069" y="130"/>
                    <a:pt x="10173" y="140"/>
                  </a:cubicBezTo>
                  <a:cubicBezTo>
                    <a:pt x="10740" y="140"/>
                    <a:pt x="11306" y="150"/>
                    <a:pt x="11873" y="160"/>
                  </a:cubicBezTo>
                  <a:lnTo>
                    <a:pt x="12655" y="169"/>
                  </a:lnTo>
                  <a:lnTo>
                    <a:pt x="13006" y="169"/>
                  </a:lnTo>
                  <a:cubicBezTo>
                    <a:pt x="13163" y="179"/>
                    <a:pt x="13358" y="150"/>
                    <a:pt x="13475" y="247"/>
                  </a:cubicBezTo>
                  <a:cubicBezTo>
                    <a:pt x="13583" y="316"/>
                    <a:pt x="13661" y="423"/>
                    <a:pt x="13749" y="511"/>
                  </a:cubicBezTo>
                  <a:cubicBezTo>
                    <a:pt x="13837" y="609"/>
                    <a:pt x="13935" y="707"/>
                    <a:pt x="14023" y="804"/>
                  </a:cubicBezTo>
                  <a:cubicBezTo>
                    <a:pt x="14199" y="990"/>
                    <a:pt x="14365" y="1176"/>
                    <a:pt x="14541" y="1371"/>
                  </a:cubicBezTo>
                  <a:cubicBezTo>
                    <a:pt x="14873" y="1742"/>
                    <a:pt x="15195" y="2133"/>
                    <a:pt x="15498" y="2524"/>
                  </a:cubicBezTo>
                  <a:lnTo>
                    <a:pt x="14296" y="3247"/>
                  </a:lnTo>
                  <a:cubicBezTo>
                    <a:pt x="14111" y="3364"/>
                    <a:pt x="13925" y="3472"/>
                    <a:pt x="13739" y="3589"/>
                  </a:cubicBezTo>
                  <a:cubicBezTo>
                    <a:pt x="13544" y="3706"/>
                    <a:pt x="13339" y="3853"/>
                    <a:pt x="13114" y="3941"/>
                  </a:cubicBezTo>
                  <a:cubicBezTo>
                    <a:pt x="12879" y="4039"/>
                    <a:pt x="12577" y="4019"/>
                    <a:pt x="12322" y="4029"/>
                  </a:cubicBezTo>
                  <a:cubicBezTo>
                    <a:pt x="12059" y="4039"/>
                    <a:pt x="11805" y="4058"/>
                    <a:pt x="11541" y="4068"/>
                  </a:cubicBezTo>
                  <a:cubicBezTo>
                    <a:pt x="11013" y="4088"/>
                    <a:pt x="10485" y="4107"/>
                    <a:pt x="9958" y="4127"/>
                  </a:cubicBezTo>
                  <a:cubicBezTo>
                    <a:pt x="7847" y="4215"/>
                    <a:pt x="5737" y="4273"/>
                    <a:pt x="3626" y="4273"/>
                  </a:cubicBezTo>
                  <a:cubicBezTo>
                    <a:pt x="2483" y="4273"/>
                    <a:pt x="1330" y="4263"/>
                    <a:pt x="177" y="4215"/>
                  </a:cubicBezTo>
                  <a:cubicBezTo>
                    <a:pt x="177" y="3882"/>
                    <a:pt x="177" y="3540"/>
                    <a:pt x="187" y="3208"/>
                  </a:cubicBezTo>
                  <a:cubicBezTo>
                    <a:pt x="187" y="3198"/>
                    <a:pt x="196" y="3198"/>
                    <a:pt x="196" y="3179"/>
                  </a:cubicBezTo>
                  <a:cubicBezTo>
                    <a:pt x="187" y="3110"/>
                    <a:pt x="187" y="3042"/>
                    <a:pt x="187" y="2974"/>
                  </a:cubicBezTo>
                  <a:cubicBezTo>
                    <a:pt x="206" y="2055"/>
                    <a:pt x="255" y="1146"/>
                    <a:pt x="343" y="238"/>
                  </a:cubicBezTo>
                  <a:cubicBezTo>
                    <a:pt x="2512" y="179"/>
                    <a:pt x="4681" y="150"/>
                    <a:pt x="6851" y="130"/>
                  </a:cubicBezTo>
                  <a:close/>
                  <a:moveTo>
                    <a:pt x="8113" y="0"/>
                  </a:moveTo>
                  <a:cubicBezTo>
                    <a:pt x="6774" y="0"/>
                    <a:pt x="5434" y="10"/>
                    <a:pt x="4095" y="32"/>
                  </a:cubicBezTo>
                  <a:cubicBezTo>
                    <a:pt x="2805" y="52"/>
                    <a:pt x="1506" y="81"/>
                    <a:pt x="206" y="120"/>
                  </a:cubicBezTo>
                  <a:cubicBezTo>
                    <a:pt x="167" y="120"/>
                    <a:pt x="138" y="150"/>
                    <a:pt x="128" y="179"/>
                  </a:cubicBezTo>
                  <a:cubicBezTo>
                    <a:pt x="69" y="853"/>
                    <a:pt x="30" y="1527"/>
                    <a:pt x="40" y="2202"/>
                  </a:cubicBezTo>
                  <a:cubicBezTo>
                    <a:pt x="11" y="2895"/>
                    <a:pt x="1" y="3589"/>
                    <a:pt x="11" y="4283"/>
                  </a:cubicBezTo>
                  <a:cubicBezTo>
                    <a:pt x="11" y="4322"/>
                    <a:pt x="50" y="4351"/>
                    <a:pt x="89" y="4351"/>
                  </a:cubicBezTo>
                  <a:cubicBezTo>
                    <a:pt x="1289" y="4395"/>
                    <a:pt x="2487" y="4414"/>
                    <a:pt x="3685" y="4414"/>
                  </a:cubicBezTo>
                  <a:cubicBezTo>
                    <a:pt x="4632" y="4414"/>
                    <a:pt x="5579" y="4402"/>
                    <a:pt x="6528" y="4381"/>
                  </a:cubicBezTo>
                  <a:cubicBezTo>
                    <a:pt x="7583" y="4351"/>
                    <a:pt x="8648" y="4322"/>
                    <a:pt x="9704" y="4283"/>
                  </a:cubicBezTo>
                  <a:cubicBezTo>
                    <a:pt x="10251" y="4254"/>
                    <a:pt x="10788" y="4234"/>
                    <a:pt x="11326" y="4215"/>
                  </a:cubicBezTo>
                  <a:cubicBezTo>
                    <a:pt x="11844" y="4195"/>
                    <a:pt x="12381" y="4205"/>
                    <a:pt x="12889" y="4146"/>
                  </a:cubicBezTo>
                  <a:cubicBezTo>
                    <a:pt x="13124" y="4127"/>
                    <a:pt x="13309" y="4029"/>
                    <a:pt x="13495" y="3921"/>
                  </a:cubicBezTo>
                  <a:cubicBezTo>
                    <a:pt x="13739" y="3775"/>
                    <a:pt x="13984" y="3628"/>
                    <a:pt x="14218" y="3482"/>
                  </a:cubicBezTo>
                  <a:cubicBezTo>
                    <a:pt x="14707" y="3198"/>
                    <a:pt x="15185" y="2905"/>
                    <a:pt x="15674" y="2612"/>
                  </a:cubicBezTo>
                  <a:cubicBezTo>
                    <a:pt x="15713" y="2583"/>
                    <a:pt x="15733" y="2544"/>
                    <a:pt x="15703" y="2505"/>
                  </a:cubicBezTo>
                  <a:cubicBezTo>
                    <a:pt x="15127" y="1772"/>
                    <a:pt x="14501" y="1058"/>
                    <a:pt x="13827" y="374"/>
                  </a:cubicBezTo>
                  <a:cubicBezTo>
                    <a:pt x="13710" y="247"/>
                    <a:pt x="13593" y="91"/>
                    <a:pt x="13397" y="52"/>
                  </a:cubicBezTo>
                  <a:cubicBezTo>
                    <a:pt x="13280" y="32"/>
                    <a:pt x="13153" y="28"/>
                    <a:pt x="13025" y="28"/>
                  </a:cubicBezTo>
                  <a:cubicBezTo>
                    <a:pt x="12897" y="28"/>
                    <a:pt x="12767" y="32"/>
                    <a:pt x="12645" y="32"/>
                  </a:cubicBezTo>
                  <a:cubicBezTo>
                    <a:pt x="12088" y="23"/>
                    <a:pt x="11521" y="13"/>
                    <a:pt x="10955" y="13"/>
                  </a:cubicBezTo>
                  <a:cubicBezTo>
                    <a:pt x="10007" y="5"/>
                    <a:pt x="9060" y="0"/>
                    <a:pt x="81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30" name="Google Shape;1230;p25"/>
          <p:cNvGrpSpPr/>
          <p:nvPr/>
        </p:nvGrpSpPr>
        <p:grpSpPr>
          <a:xfrm rot="-10796165">
            <a:off x="-1086441" y="215735"/>
            <a:ext cx="1977578" cy="511054"/>
            <a:chOff x="7341938" y="3315545"/>
            <a:chExt cx="2205886" cy="570055"/>
          </a:xfrm>
        </p:grpSpPr>
        <p:sp>
          <p:nvSpPr>
            <p:cNvPr id="1231" name="Google Shape;1231;p25"/>
            <p:cNvSpPr/>
            <p:nvPr/>
          </p:nvSpPr>
          <p:spPr>
            <a:xfrm rot="10800000">
              <a:off x="7553633" y="3364995"/>
              <a:ext cx="210557" cy="441756"/>
            </a:xfrm>
            <a:custGeom>
              <a:avLst/>
              <a:gdLst/>
              <a:ahLst/>
              <a:cxnLst/>
              <a:rect l="l" t="t" r="r" b="b"/>
              <a:pathLst>
                <a:path w="1526" h="3636" extrusionOk="0">
                  <a:moveTo>
                    <a:pt x="1428" y="0"/>
                  </a:moveTo>
                  <a:cubicBezTo>
                    <a:pt x="949" y="1212"/>
                    <a:pt x="480" y="2424"/>
                    <a:pt x="1" y="3635"/>
                  </a:cubicBezTo>
                  <a:lnTo>
                    <a:pt x="138" y="3635"/>
                  </a:lnTo>
                  <a:cubicBezTo>
                    <a:pt x="607" y="2463"/>
                    <a:pt x="1066" y="1280"/>
                    <a:pt x="1525" y="98"/>
                  </a:cubicBezTo>
                  <a:cubicBezTo>
                    <a:pt x="1486" y="69"/>
                    <a:pt x="1457" y="39"/>
                    <a:pt x="1428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25"/>
            <p:cNvSpPr/>
            <p:nvPr/>
          </p:nvSpPr>
          <p:spPr>
            <a:xfrm rot="10800000">
              <a:off x="7696576" y="3363901"/>
              <a:ext cx="258988" cy="504569"/>
            </a:xfrm>
            <a:custGeom>
              <a:avLst/>
              <a:gdLst/>
              <a:ahLst/>
              <a:cxnLst/>
              <a:rect l="l" t="t" r="r" b="b"/>
              <a:pathLst>
                <a:path w="1877" h="4153" extrusionOk="0">
                  <a:moveTo>
                    <a:pt x="1740" y="0"/>
                  </a:moveTo>
                  <a:cubicBezTo>
                    <a:pt x="1202" y="1407"/>
                    <a:pt x="626" y="2795"/>
                    <a:pt x="0" y="4153"/>
                  </a:cubicBezTo>
                  <a:lnTo>
                    <a:pt x="137" y="4153"/>
                  </a:lnTo>
                  <a:cubicBezTo>
                    <a:pt x="763" y="2785"/>
                    <a:pt x="1339" y="1407"/>
                    <a:pt x="1876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25"/>
            <p:cNvSpPr/>
            <p:nvPr/>
          </p:nvSpPr>
          <p:spPr>
            <a:xfrm rot="10800000">
              <a:off x="7851662" y="3362686"/>
              <a:ext cx="327702" cy="505784"/>
            </a:xfrm>
            <a:custGeom>
              <a:avLst/>
              <a:gdLst/>
              <a:ahLst/>
              <a:cxnLst/>
              <a:rect l="l" t="t" r="r" b="b"/>
              <a:pathLst>
                <a:path w="2375" h="4163" extrusionOk="0">
                  <a:moveTo>
                    <a:pt x="2228" y="0"/>
                  </a:moveTo>
                  <a:cubicBezTo>
                    <a:pt x="1564" y="1427"/>
                    <a:pt x="821" y="2824"/>
                    <a:pt x="0" y="4163"/>
                  </a:cubicBezTo>
                  <a:lnTo>
                    <a:pt x="157" y="4163"/>
                  </a:lnTo>
                  <a:cubicBezTo>
                    <a:pt x="968" y="2814"/>
                    <a:pt x="1710" y="1427"/>
                    <a:pt x="2375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25"/>
            <p:cNvSpPr/>
            <p:nvPr/>
          </p:nvSpPr>
          <p:spPr>
            <a:xfrm rot="10800000">
              <a:off x="7352702" y="3324658"/>
              <a:ext cx="2161457" cy="555961"/>
            </a:xfrm>
            <a:custGeom>
              <a:avLst/>
              <a:gdLst/>
              <a:ahLst/>
              <a:cxnLst/>
              <a:rect l="l" t="t" r="r" b="b"/>
              <a:pathLst>
                <a:path w="15665" h="4576" extrusionOk="0">
                  <a:moveTo>
                    <a:pt x="1702" y="0"/>
                  </a:moveTo>
                  <a:cubicBezTo>
                    <a:pt x="1610" y="0"/>
                    <a:pt x="1541" y="1"/>
                    <a:pt x="1496" y="2"/>
                  </a:cubicBezTo>
                  <a:cubicBezTo>
                    <a:pt x="870" y="32"/>
                    <a:pt x="1" y="217"/>
                    <a:pt x="1" y="217"/>
                  </a:cubicBezTo>
                  <a:cubicBezTo>
                    <a:pt x="59" y="305"/>
                    <a:pt x="1730" y="1195"/>
                    <a:pt x="1926" y="1400"/>
                  </a:cubicBezTo>
                  <a:cubicBezTo>
                    <a:pt x="2121" y="1615"/>
                    <a:pt x="3294" y="2260"/>
                    <a:pt x="3294" y="2260"/>
                  </a:cubicBezTo>
                  <a:lnTo>
                    <a:pt x="3010" y="2484"/>
                  </a:lnTo>
                  <a:cubicBezTo>
                    <a:pt x="3010" y="2484"/>
                    <a:pt x="2297" y="3002"/>
                    <a:pt x="1926" y="3227"/>
                  </a:cubicBezTo>
                  <a:cubicBezTo>
                    <a:pt x="1554" y="3452"/>
                    <a:pt x="431" y="4575"/>
                    <a:pt x="431" y="4575"/>
                  </a:cubicBezTo>
                  <a:lnTo>
                    <a:pt x="1896" y="4575"/>
                  </a:lnTo>
                  <a:cubicBezTo>
                    <a:pt x="2199" y="4575"/>
                    <a:pt x="5365" y="4419"/>
                    <a:pt x="6196" y="4341"/>
                  </a:cubicBezTo>
                  <a:cubicBezTo>
                    <a:pt x="7036" y="4253"/>
                    <a:pt x="13876" y="4243"/>
                    <a:pt x="13876" y="4243"/>
                  </a:cubicBezTo>
                  <a:lnTo>
                    <a:pt x="14843" y="3246"/>
                  </a:lnTo>
                  <a:cubicBezTo>
                    <a:pt x="14843" y="3246"/>
                    <a:pt x="15664" y="2318"/>
                    <a:pt x="15498" y="2064"/>
                  </a:cubicBezTo>
                  <a:cubicBezTo>
                    <a:pt x="15342" y="1810"/>
                    <a:pt x="13651" y="129"/>
                    <a:pt x="13544" y="110"/>
                  </a:cubicBezTo>
                  <a:cubicBezTo>
                    <a:pt x="13508" y="103"/>
                    <a:pt x="12847" y="101"/>
                    <a:pt x="11981" y="101"/>
                  </a:cubicBezTo>
                  <a:cubicBezTo>
                    <a:pt x="10250" y="101"/>
                    <a:pt x="7701" y="110"/>
                    <a:pt x="7701" y="110"/>
                  </a:cubicBezTo>
                  <a:cubicBezTo>
                    <a:pt x="7701" y="110"/>
                    <a:pt x="2890" y="0"/>
                    <a:pt x="17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25"/>
            <p:cNvSpPr/>
            <p:nvPr/>
          </p:nvSpPr>
          <p:spPr>
            <a:xfrm rot="10800000">
              <a:off x="7341938" y="3315545"/>
              <a:ext cx="2205886" cy="570055"/>
            </a:xfrm>
            <a:custGeom>
              <a:avLst/>
              <a:gdLst/>
              <a:ahLst/>
              <a:cxnLst/>
              <a:rect l="l" t="t" r="r" b="b"/>
              <a:pathLst>
                <a:path w="15987" h="4692" extrusionOk="0">
                  <a:moveTo>
                    <a:pt x="1984" y="151"/>
                  </a:moveTo>
                  <a:cubicBezTo>
                    <a:pt x="2844" y="170"/>
                    <a:pt x="3706" y="175"/>
                    <a:pt x="4570" y="175"/>
                  </a:cubicBezTo>
                  <a:cubicBezTo>
                    <a:pt x="5433" y="175"/>
                    <a:pt x="6298" y="170"/>
                    <a:pt x="7163" y="170"/>
                  </a:cubicBezTo>
                  <a:cubicBezTo>
                    <a:pt x="7500" y="172"/>
                    <a:pt x="7837" y="173"/>
                    <a:pt x="8174" y="173"/>
                  </a:cubicBezTo>
                  <a:cubicBezTo>
                    <a:pt x="9028" y="173"/>
                    <a:pt x="9882" y="169"/>
                    <a:pt x="10736" y="169"/>
                  </a:cubicBezTo>
                  <a:cubicBezTo>
                    <a:pt x="11646" y="169"/>
                    <a:pt x="12556" y="173"/>
                    <a:pt x="13465" y="190"/>
                  </a:cubicBezTo>
                  <a:cubicBezTo>
                    <a:pt x="13729" y="190"/>
                    <a:pt x="13925" y="229"/>
                    <a:pt x="14110" y="395"/>
                  </a:cubicBezTo>
                  <a:cubicBezTo>
                    <a:pt x="14296" y="571"/>
                    <a:pt x="14452" y="776"/>
                    <a:pt x="14618" y="962"/>
                  </a:cubicBezTo>
                  <a:cubicBezTo>
                    <a:pt x="14931" y="1323"/>
                    <a:pt x="15253" y="1685"/>
                    <a:pt x="15576" y="2047"/>
                  </a:cubicBezTo>
                  <a:cubicBezTo>
                    <a:pt x="15654" y="2144"/>
                    <a:pt x="15742" y="2203"/>
                    <a:pt x="15732" y="2330"/>
                  </a:cubicBezTo>
                  <a:cubicBezTo>
                    <a:pt x="15722" y="2457"/>
                    <a:pt x="15586" y="2555"/>
                    <a:pt x="15488" y="2662"/>
                  </a:cubicBezTo>
                  <a:cubicBezTo>
                    <a:pt x="15322" y="2838"/>
                    <a:pt x="15146" y="3024"/>
                    <a:pt x="14980" y="3209"/>
                  </a:cubicBezTo>
                  <a:cubicBezTo>
                    <a:pt x="14824" y="3375"/>
                    <a:pt x="14667" y="3542"/>
                    <a:pt x="14511" y="3708"/>
                  </a:cubicBezTo>
                  <a:cubicBezTo>
                    <a:pt x="14374" y="3854"/>
                    <a:pt x="14208" y="4108"/>
                    <a:pt x="14003" y="4186"/>
                  </a:cubicBezTo>
                  <a:cubicBezTo>
                    <a:pt x="13917" y="4218"/>
                    <a:pt x="13810" y="4227"/>
                    <a:pt x="13699" y="4227"/>
                  </a:cubicBezTo>
                  <a:cubicBezTo>
                    <a:pt x="13533" y="4227"/>
                    <a:pt x="13356" y="4206"/>
                    <a:pt x="13221" y="4206"/>
                  </a:cubicBezTo>
                  <a:lnTo>
                    <a:pt x="10817" y="4206"/>
                  </a:lnTo>
                  <a:cubicBezTo>
                    <a:pt x="9762" y="4216"/>
                    <a:pt x="8707" y="4245"/>
                    <a:pt x="7651" y="4284"/>
                  </a:cubicBezTo>
                  <a:cubicBezTo>
                    <a:pt x="6469" y="4323"/>
                    <a:pt x="5297" y="4382"/>
                    <a:pt x="4114" y="4450"/>
                  </a:cubicBezTo>
                  <a:cubicBezTo>
                    <a:pt x="3320" y="4492"/>
                    <a:pt x="2526" y="4529"/>
                    <a:pt x="1732" y="4529"/>
                  </a:cubicBezTo>
                  <a:cubicBezTo>
                    <a:pt x="1412" y="4529"/>
                    <a:pt x="1092" y="4523"/>
                    <a:pt x="773" y="4509"/>
                  </a:cubicBezTo>
                  <a:cubicBezTo>
                    <a:pt x="1642" y="3766"/>
                    <a:pt x="2561" y="3073"/>
                    <a:pt x="3528" y="2447"/>
                  </a:cubicBezTo>
                  <a:cubicBezTo>
                    <a:pt x="3596" y="2408"/>
                    <a:pt x="3596" y="2340"/>
                    <a:pt x="3528" y="2301"/>
                  </a:cubicBezTo>
                  <a:cubicBezTo>
                    <a:pt x="2453" y="1646"/>
                    <a:pt x="1398" y="962"/>
                    <a:pt x="372" y="249"/>
                  </a:cubicBezTo>
                  <a:cubicBezTo>
                    <a:pt x="909" y="200"/>
                    <a:pt x="1447" y="170"/>
                    <a:pt x="1984" y="151"/>
                  </a:cubicBezTo>
                  <a:close/>
                  <a:moveTo>
                    <a:pt x="1974" y="1"/>
                  </a:moveTo>
                  <a:cubicBezTo>
                    <a:pt x="1362" y="1"/>
                    <a:pt x="750" y="36"/>
                    <a:pt x="137" y="102"/>
                  </a:cubicBezTo>
                  <a:cubicBezTo>
                    <a:pt x="69" y="112"/>
                    <a:pt x="1" y="190"/>
                    <a:pt x="69" y="249"/>
                  </a:cubicBezTo>
                  <a:cubicBezTo>
                    <a:pt x="1134" y="981"/>
                    <a:pt x="2219" y="1695"/>
                    <a:pt x="3323" y="2379"/>
                  </a:cubicBezTo>
                  <a:cubicBezTo>
                    <a:pt x="2326" y="3033"/>
                    <a:pt x="1369" y="3747"/>
                    <a:pt x="489" y="4519"/>
                  </a:cubicBezTo>
                  <a:cubicBezTo>
                    <a:pt x="421" y="4568"/>
                    <a:pt x="470" y="4655"/>
                    <a:pt x="558" y="4655"/>
                  </a:cubicBezTo>
                  <a:cubicBezTo>
                    <a:pt x="1005" y="4681"/>
                    <a:pt x="1453" y="4691"/>
                    <a:pt x="1901" y="4691"/>
                  </a:cubicBezTo>
                  <a:cubicBezTo>
                    <a:pt x="3693" y="4691"/>
                    <a:pt x="5488" y="4523"/>
                    <a:pt x="7270" y="4460"/>
                  </a:cubicBezTo>
                  <a:cubicBezTo>
                    <a:pt x="8404" y="4421"/>
                    <a:pt x="9528" y="4392"/>
                    <a:pt x="10651" y="4382"/>
                  </a:cubicBezTo>
                  <a:cubicBezTo>
                    <a:pt x="11029" y="4382"/>
                    <a:pt x="11403" y="4378"/>
                    <a:pt x="11777" y="4378"/>
                  </a:cubicBezTo>
                  <a:cubicBezTo>
                    <a:pt x="11965" y="4378"/>
                    <a:pt x="12153" y="4379"/>
                    <a:pt x="12342" y="4382"/>
                  </a:cubicBezTo>
                  <a:lnTo>
                    <a:pt x="13104" y="4382"/>
                  </a:lnTo>
                  <a:cubicBezTo>
                    <a:pt x="13286" y="4382"/>
                    <a:pt x="13477" y="4395"/>
                    <a:pt x="13665" y="4395"/>
                  </a:cubicBezTo>
                  <a:cubicBezTo>
                    <a:pt x="13760" y="4395"/>
                    <a:pt x="13853" y="4392"/>
                    <a:pt x="13944" y="4382"/>
                  </a:cubicBezTo>
                  <a:cubicBezTo>
                    <a:pt x="14130" y="4362"/>
                    <a:pt x="14237" y="4274"/>
                    <a:pt x="14355" y="4157"/>
                  </a:cubicBezTo>
                  <a:cubicBezTo>
                    <a:pt x="14540" y="3952"/>
                    <a:pt x="14726" y="3747"/>
                    <a:pt x="14921" y="3551"/>
                  </a:cubicBezTo>
                  <a:lnTo>
                    <a:pt x="15380" y="3053"/>
                  </a:lnTo>
                  <a:cubicBezTo>
                    <a:pt x="15556" y="2867"/>
                    <a:pt x="15752" y="2691"/>
                    <a:pt x="15898" y="2496"/>
                  </a:cubicBezTo>
                  <a:cubicBezTo>
                    <a:pt x="15986" y="2389"/>
                    <a:pt x="15986" y="2271"/>
                    <a:pt x="15918" y="2154"/>
                  </a:cubicBezTo>
                  <a:cubicBezTo>
                    <a:pt x="15781" y="1959"/>
                    <a:pt x="15586" y="1773"/>
                    <a:pt x="15420" y="1587"/>
                  </a:cubicBezTo>
                  <a:cubicBezTo>
                    <a:pt x="15087" y="1206"/>
                    <a:pt x="14755" y="825"/>
                    <a:pt x="14413" y="454"/>
                  </a:cubicBezTo>
                  <a:cubicBezTo>
                    <a:pt x="14306" y="327"/>
                    <a:pt x="14188" y="200"/>
                    <a:pt x="14032" y="122"/>
                  </a:cubicBezTo>
                  <a:cubicBezTo>
                    <a:pt x="13856" y="34"/>
                    <a:pt x="13641" y="24"/>
                    <a:pt x="13436" y="24"/>
                  </a:cubicBezTo>
                  <a:cubicBezTo>
                    <a:pt x="12889" y="14"/>
                    <a:pt x="12342" y="14"/>
                    <a:pt x="11804" y="14"/>
                  </a:cubicBezTo>
                  <a:lnTo>
                    <a:pt x="4632" y="14"/>
                  </a:lnTo>
                  <a:cubicBezTo>
                    <a:pt x="4036" y="14"/>
                    <a:pt x="3430" y="14"/>
                    <a:pt x="2834" y="24"/>
                  </a:cubicBezTo>
                  <a:cubicBezTo>
                    <a:pt x="2548" y="8"/>
                    <a:pt x="2261" y="1"/>
                    <a:pt x="19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36" name="Google Shape;1236;p25"/>
          <p:cNvGrpSpPr/>
          <p:nvPr/>
        </p:nvGrpSpPr>
        <p:grpSpPr>
          <a:xfrm rot="-10796165">
            <a:off x="-951180" y="1547191"/>
            <a:ext cx="1842350" cy="479566"/>
            <a:chOff x="7492775" y="1865413"/>
            <a:chExt cx="2055046" cy="534931"/>
          </a:xfrm>
        </p:grpSpPr>
        <p:sp>
          <p:nvSpPr>
            <p:cNvPr id="1237" name="Google Shape;1237;p25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rgbClr val="A3D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25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25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25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25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42" name="Google Shape;1242;p25"/>
          <p:cNvGrpSpPr/>
          <p:nvPr/>
        </p:nvGrpSpPr>
        <p:grpSpPr>
          <a:xfrm rot="-10796165">
            <a:off x="-999055" y="4264616"/>
            <a:ext cx="1842350" cy="479566"/>
            <a:chOff x="7492775" y="1865413"/>
            <a:chExt cx="2055046" cy="534931"/>
          </a:xfrm>
        </p:grpSpPr>
        <p:sp>
          <p:nvSpPr>
            <p:cNvPr id="1243" name="Google Shape;1243;p25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25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25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25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25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48" name="Google Shape;1248;p25"/>
          <p:cNvGrpSpPr/>
          <p:nvPr/>
        </p:nvGrpSpPr>
        <p:grpSpPr>
          <a:xfrm rot="-10796165">
            <a:off x="-978205" y="3731066"/>
            <a:ext cx="1842350" cy="479566"/>
            <a:chOff x="7492775" y="1865413"/>
            <a:chExt cx="2055046" cy="534931"/>
          </a:xfrm>
        </p:grpSpPr>
        <p:sp>
          <p:nvSpPr>
            <p:cNvPr id="1249" name="Google Shape;1249;p25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25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25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25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25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3">
  <p:cSld name="CUSTOM_13">
    <p:spTree>
      <p:nvGrpSpPr>
        <p:cNvPr id="1" name="Shape 1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" name="Google Shape;1689;p33"/>
          <p:cNvSpPr txBox="1">
            <a:spLocks noGrp="1"/>
          </p:cNvSpPr>
          <p:nvPr>
            <p:ph type="ctrTitle"/>
          </p:nvPr>
        </p:nvSpPr>
        <p:spPr>
          <a:xfrm>
            <a:off x="1530450" y="734925"/>
            <a:ext cx="6083100" cy="63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1690" name="Google Shape;1690;p33"/>
          <p:cNvSpPr txBox="1">
            <a:spLocks noGrp="1"/>
          </p:cNvSpPr>
          <p:nvPr>
            <p:ph type="subTitle" idx="1"/>
          </p:nvPr>
        </p:nvSpPr>
        <p:spPr>
          <a:xfrm>
            <a:off x="4936950" y="3902561"/>
            <a:ext cx="2132100" cy="72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1" name="Google Shape;1691;p33"/>
          <p:cNvSpPr txBox="1">
            <a:spLocks noGrp="1"/>
          </p:cNvSpPr>
          <p:nvPr>
            <p:ph type="subTitle" idx="2"/>
          </p:nvPr>
        </p:nvSpPr>
        <p:spPr>
          <a:xfrm>
            <a:off x="2180100" y="3902561"/>
            <a:ext cx="2132100" cy="72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2" name="Google Shape;1692;p33"/>
          <p:cNvSpPr txBox="1">
            <a:spLocks noGrp="1"/>
          </p:cNvSpPr>
          <p:nvPr>
            <p:ph type="subTitle" idx="3"/>
          </p:nvPr>
        </p:nvSpPr>
        <p:spPr>
          <a:xfrm>
            <a:off x="4936950" y="3535725"/>
            <a:ext cx="2132100" cy="55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Coming Soon"/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700"/>
              <a:buFont typeface="Coming Soon"/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1700"/>
              <a:buFont typeface="Coming Soon"/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1700"/>
              <a:buFont typeface="Coming Soon"/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1700"/>
              <a:buFont typeface="Coming Soon"/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1700"/>
              <a:buFont typeface="Coming Soon"/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1700"/>
              <a:buFont typeface="Coming Soon"/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1700"/>
              <a:buFont typeface="Coming Soon"/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1700"/>
              <a:buFont typeface="Coming Soon"/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  <p:sp>
        <p:nvSpPr>
          <p:cNvPr id="1693" name="Google Shape;1693;p33"/>
          <p:cNvSpPr txBox="1">
            <a:spLocks noGrp="1"/>
          </p:cNvSpPr>
          <p:nvPr>
            <p:ph type="subTitle" idx="4"/>
          </p:nvPr>
        </p:nvSpPr>
        <p:spPr>
          <a:xfrm>
            <a:off x="2180100" y="3535725"/>
            <a:ext cx="2132100" cy="55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Coming Soon"/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700"/>
              <a:buFont typeface="Coming Soon"/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1700"/>
              <a:buFont typeface="Coming Soon"/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1700"/>
              <a:buFont typeface="Coming Soon"/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1700"/>
              <a:buFont typeface="Coming Soon"/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1700"/>
              <a:buFont typeface="Coming Soon"/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1700"/>
              <a:buFont typeface="Coming Soon"/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1700"/>
              <a:buFont typeface="Coming Soon"/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1700"/>
              <a:buFont typeface="Coming Soon"/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  <p:grpSp>
        <p:nvGrpSpPr>
          <p:cNvPr id="1694" name="Google Shape;1694;p33"/>
          <p:cNvGrpSpPr/>
          <p:nvPr/>
        </p:nvGrpSpPr>
        <p:grpSpPr>
          <a:xfrm rot="-10796165">
            <a:off x="-999055" y="4264616"/>
            <a:ext cx="1842350" cy="479566"/>
            <a:chOff x="7492775" y="1865413"/>
            <a:chExt cx="2055046" cy="534931"/>
          </a:xfrm>
        </p:grpSpPr>
        <p:sp>
          <p:nvSpPr>
            <p:cNvPr id="1695" name="Google Shape;1695;p33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33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33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33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33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00" name="Google Shape;1700;p33"/>
          <p:cNvGrpSpPr/>
          <p:nvPr/>
        </p:nvGrpSpPr>
        <p:grpSpPr>
          <a:xfrm rot="-10796165">
            <a:off x="-978205" y="3731066"/>
            <a:ext cx="1842350" cy="479566"/>
            <a:chOff x="7492775" y="1865413"/>
            <a:chExt cx="2055046" cy="534931"/>
          </a:xfrm>
        </p:grpSpPr>
        <p:sp>
          <p:nvSpPr>
            <p:cNvPr id="1701" name="Google Shape;1701;p33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33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33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33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33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06" name="Google Shape;1706;p33"/>
          <p:cNvGrpSpPr/>
          <p:nvPr/>
        </p:nvGrpSpPr>
        <p:grpSpPr>
          <a:xfrm rot="-10796165">
            <a:off x="-1020962" y="896494"/>
            <a:ext cx="1863682" cy="480883"/>
            <a:chOff x="7622176" y="2589750"/>
            <a:chExt cx="2078841" cy="536400"/>
          </a:xfrm>
        </p:grpSpPr>
        <p:sp>
          <p:nvSpPr>
            <p:cNvPr id="1707" name="Google Shape;1707;p33"/>
            <p:cNvSpPr/>
            <p:nvPr/>
          </p:nvSpPr>
          <p:spPr>
            <a:xfrm>
              <a:off x="7632850" y="2604325"/>
              <a:ext cx="2053298" cy="514146"/>
            </a:xfrm>
            <a:custGeom>
              <a:avLst/>
              <a:gdLst/>
              <a:ahLst/>
              <a:cxnLst/>
              <a:rect l="l" t="t" r="r" b="b"/>
              <a:pathLst>
                <a:path w="15508" h="4232" extrusionOk="0">
                  <a:moveTo>
                    <a:pt x="13358" y="0"/>
                  </a:moveTo>
                  <a:lnTo>
                    <a:pt x="12205" y="10"/>
                  </a:lnTo>
                  <a:cubicBezTo>
                    <a:pt x="12205" y="10"/>
                    <a:pt x="10633" y="2"/>
                    <a:pt x="9429" y="2"/>
                  </a:cubicBezTo>
                  <a:cubicBezTo>
                    <a:pt x="8826" y="2"/>
                    <a:pt x="8316" y="4"/>
                    <a:pt x="8140" y="10"/>
                  </a:cubicBezTo>
                  <a:cubicBezTo>
                    <a:pt x="7603" y="40"/>
                    <a:pt x="2981" y="20"/>
                    <a:pt x="2121" y="40"/>
                  </a:cubicBezTo>
                  <a:cubicBezTo>
                    <a:pt x="1271" y="49"/>
                    <a:pt x="157" y="147"/>
                    <a:pt x="157" y="147"/>
                  </a:cubicBezTo>
                  <a:cubicBezTo>
                    <a:pt x="1" y="313"/>
                    <a:pt x="1" y="4231"/>
                    <a:pt x="1" y="4231"/>
                  </a:cubicBezTo>
                  <a:cubicBezTo>
                    <a:pt x="1" y="4231"/>
                    <a:pt x="1605" y="4185"/>
                    <a:pt x="2558" y="4185"/>
                  </a:cubicBezTo>
                  <a:cubicBezTo>
                    <a:pt x="2762" y="4185"/>
                    <a:pt x="2937" y="4187"/>
                    <a:pt x="3059" y="4192"/>
                  </a:cubicBezTo>
                  <a:cubicBezTo>
                    <a:pt x="3095" y="4194"/>
                    <a:pt x="3153" y="4195"/>
                    <a:pt x="3232" y="4195"/>
                  </a:cubicBezTo>
                  <a:cubicBezTo>
                    <a:pt x="4689" y="4195"/>
                    <a:pt x="13124" y="3870"/>
                    <a:pt x="13124" y="3870"/>
                  </a:cubicBezTo>
                  <a:lnTo>
                    <a:pt x="15508" y="2375"/>
                  </a:lnTo>
                  <a:lnTo>
                    <a:pt x="1335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33"/>
            <p:cNvSpPr/>
            <p:nvPr/>
          </p:nvSpPr>
          <p:spPr>
            <a:xfrm>
              <a:off x="9351967" y="2604328"/>
              <a:ext cx="308712" cy="471391"/>
            </a:xfrm>
            <a:custGeom>
              <a:avLst/>
              <a:gdLst/>
              <a:ahLst/>
              <a:cxnLst/>
              <a:rect l="l" t="t" r="r" b="b"/>
              <a:pathLst>
                <a:path w="2541" h="3880" extrusionOk="0">
                  <a:moveTo>
                    <a:pt x="401" y="0"/>
                  </a:moveTo>
                  <a:lnTo>
                    <a:pt x="69" y="10"/>
                  </a:lnTo>
                  <a:cubicBezTo>
                    <a:pt x="20" y="645"/>
                    <a:pt x="0" y="1290"/>
                    <a:pt x="30" y="1935"/>
                  </a:cubicBezTo>
                  <a:lnTo>
                    <a:pt x="30" y="1974"/>
                  </a:lnTo>
                  <a:cubicBezTo>
                    <a:pt x="30" y="2091"/>
                    <a:pt x="30" y="2209"/>
                    <a:pt x="30" y="2326"/>
                  </a:cubicBezTo>
                  <a:cubicBezTo>
                    <a:pt x="20" y="2746"/>
                    <a:pt x="20" y="3166"/>
                    <a:pt x="59" y="3586"/>
                  </a:cubicBezTo>
                  <a:cubicBezTo>
                    <a:pt x="59" y="3665"/>
                    <a:pt x="69" y="3753"/>
                    <a:pt x="69" y="3831"/>
                  </a:cubicBezTo>
                  <a:cubicBezTo>
                    <a:pt x="69" y="3850"/>
                    <a:pt x="78" y="3860"/>
                    <a:pt x="78" y="3880"/>
                  </a:cubicBezTo>
                  <a:cubicBezTo>
                    <a:pt x="127" y="3870"/>
                    <a:pt x="157" y="3870"/>
                    <a:pt x="157" y="3870"/>
                  </a:cubicBezTo>
                  <a:lnTo>
                    <a:pt x="2541" y="2375"/>
                  </a:lnTo>
                  <a:lnTo>
                    <a:pt x="1036" y="714"/>
                  </a:lnTo>
                  <a:cubicBezTo>
                    <a:pt x="1026" y="723"/>
                    <a:pt x="1017" y="723"/>
                    <a:pt x="1007" y="733"/>
                  </a:cubicBezTo>
                  <a:cubicBezTo>
                    <a:pt x="1007" y="723"/>
                    <a:pt x="1007" y="714"/>
                    <a:pt x="1007" y="714"/>
                  </a:cubicBezTo>
                  <a:cubicBezTo>
                    <a:pt x="997" y="684"/>
                    <a:pt x="987" y="665"/>
                    <a:pt x="977" y="645"/>
                  </a:cubicBezTo>
                  <a:lnTo>
                    <a:pt x="938" y="596"/>
                  </a:lnTo>
                  <a:cubicBezTo>
                    <a:pt x="909" y="577"/>
                    <a:pt x="890" y="567"/>
                    <a:pt x="860" y="567"/>
                  </a:cubicBezTo>
                  <a:cubicBezTo>
                    <a:pt x="850" y="538"/>
                    <a:pt x="841" y="518"/>
                    <a:pt x="841" y="489"/>
                  </a:cubicBezTo>
                  <a:lnTo>
                    <a:pt x="401" y="0"/>
                  </a:lnTo>
                  <a:close/>
                </a:path>
              </a:pathLst>
            </a:custGeom>
            <a:solidFill>
              <a:srgbClr val="F7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33"/>
            <p:cNvSpPr/>
            <p:nvPr/>
          </p:nvSpPr>
          <p:spPr>
            <a:xfrm>
              <a:off x="7622176" y="2589750"/>
              <a:ext cx="2078841" cy="536400"/>
            </a:xfrm>
            <a:custGeom>
              <a:avLst/>
              <a:gdLst/>
              <a:ahLst/>
              <a:cxnLst/>
              <a:rect l="l" t="t" r="r" b="b"/>
              <a:pathLst>
                <a:path w="15733" h="4415" extrusionOk="0">
                  <a:moveTo>
                    <a:pt x="6851" y="130"/>
                  </a:moveTo>
                  <a:cubicBezTo>
                    <a:pt x="7965" y="130"/>
                    <a:pt x="9069" y="130"/>
                    <a:pt x="10173" y="140"/>
                  </a:cubicBezTo>
                  <a:cubicBezTo>
                    <a:pt x="10740" y="140"/>
                    <a:pt x="11306" y="150"/>
                    <a:pt x="11873" y="160"/>
                  </a:cubicBezTo>
                  <a:lnTo>
                    <a:pt x="12655" y="169"/>
                  </a:lnTo>
                  <a:lnTo>
                    <a:pt x="13006" y="169"/>
                  </a:lnTo>
                  <a:cubicBezTo>
                    <a:pt x="13163" y="179"/>
                    <a:pt x="13358" y="150"/>
                    <a:pt x="13475" y="247"/>
                  </a:cubicBezTo>
                  <a:cubicBezTo>
                    <a:pt x="13583" y="316"/>
                    <a:pt x="13661" y="423"/>
                    <a:pt x="13749" y="511"/>
                  </a:cubicBezTo>
                  <a:cubicBezTo>
                    <a:pt x="13837" y="609"/>
                    <a:pt x="13935" y="707"/>
                    <a:pt x="14023" y="804"/>
                  </a:cubicBezTo>
                  <a:cubicBezTo>
                    <a:pt x="14199" y="990"/>
                    <a:pt x="14365" y="1176"/>
                    <a:pt x="14541" y="1371"/>
                  </a:cubicBezTo>
                  <a:cubicBezTo>
                    <a:pt x="14873" y="1742"/>
                    <a:pt x="15195" y="2133"/>
                    <a:pt x="15498" y="2524"/>
                  </a:cubicBezTo>
                  <a:lnTo>
                    <a:pt x="14296" y="3247"/>
                  </a:lnTo>
                  <a:cubicBezTo>
                    <a:pt x="14111" y="3364"/>
                    <a:pt x="13925" y="3472"/>
                    <a:pt x="13739" y="3589"/>
                  </a:cubicBezTo>
                  <a:cubicBezTo>
                    <a:pt x="13544" y="3706"/>
                    <a:pt x="13339" y="3853"/>
                    <a:pt x="13114" y="3941"/>
                  </a:cubicBezTo>
                  <a:cubicBezTo>
                    <a:pt x="12879" y="4039"/>
                    <a:pt x="12577" y="4019"/>
                    <a:pt x="12322" y="4029"/>
                  </a:cubicBezTo>
                  <a:cubicBezTo>
                    <a:pt x="12059" y="4039"/>
                    <a:pt x="11805" y="4058"/>
                    <a:pt x="11541" y="4068"/>
                  </a:cubicBezTo>
                  <a:cubicBezTo>
                    <a:pt x="11013" y="4088"/>
                    <a:pt x="10485" y="4107"/>
                    <a:pt x="9958" y="4127"/>
                  </a:cubicBezTo>
                  <a:cubicBezTo>
                    <a:pt x="7847" y="4215"/>
                    <a:pt x="5737" y="4273"/>
                    <a:pt x="3626" y="4273"/>
                  </a:cubicBezTo>
                  <a:cubicBezTo>
                    <a:pt x="2483" y="4273"/>
                    <a:pt x="1330" y="4263"/>
                    <a:pt x="177" y="4215"/>
                  </a:cubicBezTo>
                  <a:cubicBezTo>
                    <a:pt x="177" y="3882"/>
                    <a:pt x="177" y="3540"/>
                    <a:pt x="187" y="3208"/>
                  </a:cubicBezTo>
                  <a:cubicBezTo>
                    <a:pt x="187" y="3198"/>
                    <a:pt x="196" y="3198"/>
                    <a:pt x="196" y="3179"/>
                  </a:cubicBezTo>
                  <a:cubicBezTo>
                    <a:pt x="187" y="3110"/>
                    <a:pt x="187" y="3042"/>
                    <a:pt x="187" y="2974"/>
                  </a:cubicBezTo>
                  <a:cubicBezTo>
                    <a:pt x="206" y="2055"/>
                    <a:pt x="255" y="1146"/>
                    <a:pt x="343" y="238"/>
                  </a:cubicBezTo>
                  <a:cubicBezTo>
                    <a:pt x="2512" y="179"/>
                    <a:pt x="4681" y="150"/>
                    <a:pt x="6851" y="130"/>
                  </a:cubicBezTo>
                  <a:close/>
                  <a:moveTo>
                    <a:pt x="8113" y="0"/>
                  </a:moveTo>
                  <a:cubicBezTo>
                    <a:pt x="6774" y="0"/>
                    <a:pt x="5434" y="10"/>
                    <a:pt x="4095" y="32"/>
                  </a:cubicBezTo>
                  <a:cubicBezTo>
                    <a:pt x="2805" y="52"/>
                    <a:pt x="1506" y="81"/>
                    <a:pt x="206" y="120"/>
                  </a:cubicBezTo>
                  <a:cubicBezTo>
                    <a:pt x="167" y="120"/>
                    <a:pt x="138" y="150"/>
                    <a:pt x="128" y="179"/>
                  </a:cubicBezTo>
                  <a:cubicBezTo>
                    <a:pt x="69" y="853"/>
                    <a:pt x="30" y="1527"/>
                    <a:pt x="40" y="2202"/>
                  </a:cubicBezTo>
                  <a:cubicBezTo>
                    <a:pt x="11" y="2895"/>
                    <a:pt x="1" y="3589"/>
                    <a:pt x="11" y="4283"/>
                  </a:cubicBezTo>
                  <a:cubicBezTo>
                    <a:pt x="11" y="4322"/>
                    <a:pt x="50" y="4351"/>
                    <a:pt x="89" y="4351"/>
                  </a:cubicBezTo>
                  <a:cubicBezTo>
                    <a:pt x="1289" y="4395"/>
                    <a:pt x="2487" y="4414"/>
                    <a:pt x="3685" y="4414"/>
                  </a:cubicBezTo>
                  <a:cubicBezTo>
                    <a:pt x="4632" y="4414"/>
                    <a:pt x="5579" y="4402"/>
                    <a:pt x="6528" y="4381"/>
                  </a:cubicBezTo>
                  <a:cubicBezTo>
                    <a:pt x="7583" y="4351"/>
                    <a:pt x="8648" y="4322"/>
                    <a:pt x="9704" y="4283"/>
                  </a:cubicBezTo>
                  <a:cubicBezTo>
                    <a:pt x="10251" y="4254"/>
                    <a:pt x="10788" y="4234"/>
                    <a:pt x="11326" y="4215"/>
                  </a:cubicBezTo>
                  <a:cubicBezTo>
                    <a:pt x="11844" y="4195"/>
                    <a:pt x="12381" y="4205"/>
                    <a:pt x="12889" y="4146"/>
                  </a:cubicBezTo>
                  <a:cubicBezTo>
                    <a:pt x="13124" y="4127"/>
                    <a:pt x="13309" y="4029"/>
                    <a:pt x="13495" y="3921"/>
                  </a:cubicBezTo>
                  <a:cubicBezTo>
                    <a:pt x="13739" y="3775"/>
                    <a:pt x="13984" y="3628"/>
                    <a:pt x="14218" y="3482"/>
                  </a:cubicBezTo>
                  <a:cubicBezTo>
                    <a:pt x="14707" y="3198"/>
                    <a:pt x="15185" y="2905"/>
                    <a:pt x="15674" y="2612"/>
                  </a:cubicBezTo>
                  <a:cubicBezTo>
                    <a:pt x="15713" y="2583"/>
                    <a:pt x="15733" y="2544"/>
                    <a:pt x="15703" y="2505"/>
                  </a:cubicBezTo>
                  <a:cubicBezTo>
                    <a:pt x="15127" y="1772"/>
                    <a:pt x="14501" y="1058"/>
                    <a:pt x="13827" y="374"/>
                  </a:cubicBezTo>
                  <a:cubicBezTo>
                    <a:pt x="13710" y="247"/>
                    <a:pt x="13593" y="91"/>
                    <a:pt x="13397" y="52"/>
                  </a:cubicBezTo>
                  <a:cubicBezTo>
                    <a:pt x="13280" y="32"/>
                    <a:pt x="13153" y="28"/>
                    <a:pt x="13025" y="28"/>
                  </a:cubicBezTo>
                  <a:cubicBezTo>
                    <a:pt x="12897" y="28"/>
                    <a:pt x="12767" y="32"/>
                    <a:pt x="12645" y="32"/>
                  </a:cubicBezTo>
                  <a:cubicBezTo>
                    <a:pt x="12088" y="23"/>
                    <a:pt x="11521" y="13"/>
                    <a:pt x="10955" y="13"/>
                  </a:cubicBezTo>
                  <a:cubicBezTo>
                    <a:pt x="10007" y="5"/>
                    <a:pt x="9060" y="0"/>
                    <a:pt x="81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10" name="Google Shape;1710;p33"/>
          <p:cNvGrpSpPr/>
          <p:nvPr/>
        </p:nvGrpSpPr>
        <p:grpSpPr>
          <a:xfrm rot="-10796165">
            <a:off x="-1086441" y="215735"/>
            <a:ext cx="1977578" cy="511054"/>
            <a:chOff x="7341938" y="3315545"/>
            <a:chExt cx="2205886" cy="570055"/>
          </a:xfrm>
        </p:grpSpPr>
        <p:sp>
          <p:nvSpPr>
            <p:cNvPr id="1711" name="Google Shape;1711;p33"/>
            <p:cNvSpPr/>
            <p:nvPr/>
          </p:nvSpPr>
          <p:spPr>
            <a:xfrm rot="10800000">
              <a:off x="7553633" y="3364995"/>
              <a:ext cx="210557" cy="441756"/>
            </a:xfrm>
            <a:custGeom>
              <a:avLst/>
              <a:gdLst/>
              <a:ahLst/>
              <a:cxnLst/>
              <a:rect l="l" t="t" r="r" b="b"/>
              <a:pathLst>
                <a:path w="1526" h="3636" extrusionOk="0">
                  <a:moveTo>
                    <a:pt x="1428" y="0"/>
                  </a:moveTo>
                  <a:cubicBezTo>
                    <a:pt x="949" y="1212"/>
                    <a:pt x="480" y="2424"/>
                    <a:pt x="1" y="3635"/>
                  </a:cubicBezTo>
                  <a:lnTo>
                    <a:pt x="138" y="3635"/>
                  </a:lnTo>
                  <a:cubicBezTo>
                    <a:pt x="607" y="2463"/>
                    <a:pt x="1066" y="1280"/>
                    <a:pt x="1525" y="98"/>
                  </a:cubicBezTo>
                  <a:cubicBezTo>
                    <a:pt x="1486" y="69"/>
                    <a:pt x="1457" y="39"/>
                    <a:pt x="1428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33"/>
            <p:cNvSpPr/>
            <p:nvPr/>
          </p:nvSpPr>
          <p:spPr>
            <a:xfrm rot="10800000">
              <a:off x="7696576" y="3363901"/>
              <a:ext cx="258988" cy="504569"/>
            </a:xfrm>
            <a:custGeom>
              <a:avLst/>
              <a:gdLst/>
              <a:ahLst/>
              <a:cxnLst/>
              <a:rect l="l" t="t" r="r" b="b"/>
              <a:pathLst>
                <a:path w="1877" h="4153" extrusionOk="0">
                  <a:moveTo>
                    <a:pt x="1740" y="0"/>
                  </a:moveTo>
                  <a:cubicBezTo>
                    <a:pt x="1202" y="1407"/>
                    <a:pt x="626" y="2795"/>
                    <a:pt x="0" y="4153"/>
                  </a:cubicBezTo>
                  <a:lnTo>
                    <a:pt x="137" y="4153"/>
                  </a:lnTo>
                  <a:cubicBezTo>
                    <a:pt x="763" y="2785"/>
                    <a:pt x="1339" y="1407"/>
                    <a:pt x="1876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33"/>
            <p:cNvSpPr/>
            <p:nvPr/>
          </p:nvSpPr>
          <p:spPr>
            <a:xfrm rot="10800000">
              <a:off x="7851662" y="3362686"/>
              <a:ext cx="327702" cy="505784"/>
            </a:xfrm>
            <a:custGeom>
              <a:avLst/>
              <a:gdLst/>
              <a:ahLst/>
              <a:cxnLst/>
              <a:rect l="l" t="t" r="r" b="b"/>
              <a:pathLst>
                <a:path w="2375" h="4163" extrusionOk="0">
                  <a:moveTo>
                    <a:pt x="2228" y="0"/>
                  </a:moveTo>
                  <a:cubicBezTo>
                    <a:pt x="1564" y="1427"/>
                    <a:pt x="821" y="2824"/>
                    <a:pt x="0" y="4163"/>
                  </a:cubicBezTo>
                  <a:lnTo>
                    <a:pt x="157" y="4163"/>
                  </a:lnTo>
                  <a:cubicBezTo>
                    <a:pt x="968" y="2814"/>
                    <a:pt x="1710" y="1427"/>
                    <a:pt x="2375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33"/>
            <p:cNvSpPr/>
            <p:nvPr/>
          </p:nvSpPr>
          <p:spPr>
            <a:xfrm rot="10800000">
              <a:off x="7352702" y="3324658"/>
              <a:ext cx="2161457" cy="555961"/>
            </a:xfrm>
            <a:custGeom>
              <a:avLst/>
              <a:gdLst/>
              <a:ahLst/>
              <a:cxnLst/>
              <a:rect l="l" t="t" r="r" b="b"/>
              <a:pathLst>
                <a:path w="15665" h="4576" extrusionOk="0">
                  <a:moveTo>
                    <a:pt x="1702" y="0"/>
                  </a:moveTo>
                  <a:cubicBezTo>
                    <a:pt x="1610" y="0"/>
                    <a:pt x="1541" y="1"/>
                    <a:pt x="1496" y="2"/>
                  </a:cubicBezTo>
                  <a:cubicBezTo>
                    <a:pt x="870" y="32"/>
                    <a:pt x="1" y="217"/>
                    <a:pt x="1" y="217"/>
                  </a:cubicBezTo>
                  <a:cubicBezTo>
                    <a:pt x="59" y="305"/>
                    <a:pt x="1730" y="1195"/>
                    <a:pt x="1926" y="1400"/>
                  </a:cubicBezTo>
                  <a:cubicBezTo>
                    <a:pt x="2121" y="1615"/>
                    <a:pt x="3294" y="2260"/>
                    <a:pt x="3294" y="2260"/>
                  </a:cubicBezTo>
                  <a:lnTo>
                    <a:pt x="3010" y="2484"/>
                  </a:lnTo>
                  <a:cubicBezTo>
                    <a:pt x="3010" y="2484"/>
                    <a:pt x="2297" y="3002"/>
                    <a:pt x="1926" y="3227"/>
                  </a:cubicBezTo>
                  <a:cubicBezTo>
                    <a:pt x="1554" y="3452"/>
                    <a:pt x="431" y="4575"/>
                    <a:pt x="431" y="4575"/>
                  </a:cubicBezTo>
                  <a:lnTo>
                    <a:pt x="1896" y="4575"/>
                  </a:lnTo>
                  <a:cubicBezTo>
                    <a:pt x="2199" y="4575"/>
                    <a:pt x="5365" y="4419"/>
                    <a:pt x="6196" y="4341"/>
                  </a:cubicBezTo>
                  <a:cubicBezTo>
                    <a:pt x="7036" y="4253"/>
                    <a:pt x="13876" y="4243"/>
                    <a:pt x="13876" y="4243"/>
                  </a:cubicBezTo>
                  <a:lnTo>
                    <a:pt x="14843" y="3246"/>
                  </a:lnTo>
                  <a:cubicBezTo>
                    <a:pt x="14843" y="3246"/>
                    <a:pt x="15664" y="2318"/>
                    <a:pt x="15498" y="2064"/>
                  </a:cubicBezTo>
                  <a:cubicBezTo>
                    <a:pt x="15342" y="1810"/>
                    <a:pt x="13651" y="129"/>
                    <a:pt x="13544" y="110"/>
                  </a:cubicBezTo>
                  <a:cubicBezTo>
                    <a:pt x="13508" y="103"/>
                    <a:pt x="12847" y="101"/>
                    <a:pt x="11981" y="101"/>
                  </a:cubicBezTo>
                  <a:cubicBezTo>
                    <a:pt x="10250" y="101"/>
                    <a:pt x="7701" y="110"/>
                    <a:pt x="7701" y="110"/>
                  </a:cubicBezTo>
                  <a:cubicBezTo>
                    <a:pt x="7701" y="110"/>
                    <a:pt x="2890" y="0"/>
                    <a:pt x="17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33"/>
            <p:cNvSpPr/>
            <p:nvPr/>
          </p:nvSpPr>
          <p:spPr>
            <a:xfrm rot="10800000">
              <a:off x="7341938" y="3315545"/>
              <a:ext cx="2205886" cy="570055"/>
            </a:xfrm>
            <a:custGeom>
              <a:avLst/>
              <a:gdLst/>
              <a:ahLst/>
              <a:cxnLst/>
              <a:rect l="l" t="t" r="r" b="b"/>
              <a:pathLst>
                <a:path w="15987" h="4692" extrusionOk="0">
                  <a:moveTo>
                    <a:pt x="1984" y="151"/>
                  </a:moveTo>
                  <a:cubicBezTo>
                    <a:pt x="2844" y="170"/>
                    <a:pt x="3706" y="175"/>
                    <a:pt x="4570" y="175"/>
                  </a:cubicBezTo>
                  <a:cubicBezTo>
                    <a:pt x="5433" y="175"/>
                    <a:pt x="6298" y="170"/>
                    <a:pt x="7163" y="170"/>
                  </a:cubicBezTo>
                  <a:cubicBezTo>
                    <a:pt x="7500" y="172"/>
                    <a:pt x="7837" y="173"/>
                    <a:pt x="8174" y="173"/>
                  </a:cubicBezTo>
                  <a:cubicBezTo>
                    <a:pt x="9028" y="173"/>
                    <a:pt x="9882" y="169"/>
                    <a:pt x="10736" y="169"/>
                  </a:cubicBezTo>
                  <a:cubicBezTo>
                    <a:pt x="11646" y="169"/>
                    <a:pt x="12556" y="173"/>
                    <a:pt x="13465" y="190"/>
                  </a:cubicBezTo>
                  <a:cubicBezTo>
                    <a:pt x="13729" y="190"/>
                    <a:pt x="13925" y="229"/>
                    <a:pt x="14110" y="395"/>
                  </a:cubicBezTo>
                  <a:cubicBezTo>
                    <a:pt x="14296" y="571"/>
                    <a:pt x="14452" y="776"/>
                    <a:pt x="14618" y="962"/>
                  </a:cubicBezTo>
                  <a:cubicBezTo>
                    <a:pt x="14931" y="1323"/>
                    <a:pt x="15253" y="1685"/>
                    <a:pt x="15576" y="2047"/>
                  </a:cubicBezTo>
                  <a:cubicBezTo>
                    <a:pt x="15654" y="2144"/>
                    <a:pt x="15742" y="2203"/>
                    <a:pt x="15732" y="2330"/>
                  </a:cubicBezTo>
                  <a:cubicBezTo>
                    <a:pt x="15722" y="2457"/>
                    <a:pt x="15586" y="2555"/>
                    <a:pt x="15488" y="2662"/>
                  </a:cubicBezTo>
                  <a:cubicBezTo>
                    <a:pt x="15322" y="2838"/>
                    <a:pt x="15146" y="3024"/>
                    <a:pt x="14980" y="3209"/>
                  </a:cubicBezTo>
                  <a:cubicBezTo>
                    <a:pt x="14824" y="3375"/>
                    <a:pt x="14667" y="3542"/>
                    <a:pt x="14511" y="3708"/>
                  </a:cubicBezTo>
                  <a:cubicBezTo>
                    <a:pt x="14374" y="3854"/>
                    <a:pt x="14208" y="4108"/>
                    <a:pt x="14003" y="4186"/>
                  </a:cubicBezTo>
                  <a:cubicBezTo>
                    <a:pt x="13917" y="4218"/>
                    <a:pt x="13810" y="4227"/>
                    <a:pt x="13699" y="4227"/>
                  </a:cubicBezTo>
                  <a:cubicBezTo>
                    <a:pt x="13533" y="4227"/>
                    <a:pt x="13356" y="4206"/>
                    <a:pt x="13221" y="4206"/>
                  </a:cubicBezTo>
                  <a:lnTo>
                    <a:pt x="10817" y="4206"/>
                  </a:lnTo>
                  <a:cubicBezTo>
                    <a:pt x="9762" y="4216"/>
                    <a:pt x="8707" y="4245"/>
                    <a:pt x="7651" y="4284"/>
                  </a:cubicBezTo>
                  <a:cubicBezTo>
                    <a:pt x="6469" y="4323"/>
                    <a:pt x="5297" y="4382"/>
                    <a:pt x="4114" y="4450"/>
                  </a:cubicBezTo>
                  <a:cubicBezTo>
                    <a:pt x="3320" y="4492"/>
                    <a:pt x="2526" y="4529"/>
                    <a:pt x="1732" y="4529"/>
                  </a:cubicBezTo>
                  <a:cubicBezTo>
                    <a:pt x="1412" y="4529"/>
                    <a:pt x="1092" y="4523"/>
                    <a:pt x="773" y="4509"/>
                  </a:cubicBezTo>
                  <a:cubicBezTo>
                    <a:pt x="1642" y="3766"/>
                    <a:pt x="2561" y="3073"/>
                    <a:pt x="3528" y="2447"/>
                  </a:cubicBezTo>
                  <a:cubicBezTo>
                    <a:pt x="3596" y="2408"/>
                    <a:pt x="3596" y="2340"/>
                    <a:pt x="3528" y="2301"/>
                  </a:cubicBezTo>
                  <a:cubicBezTo>
                    <a:pt x="2453" y="1646"/>
                    <a:pt x="1398" y="962"/>
                    <a:pt x="372" y="249"/>
                  </a:cubicBezTo>
                  <a:cubicBezTo>
                    <a:pt x="909" y="200"/>
                    <a:pt x="1447" y="170"/>
                    <a:pt x="1984" y="151"/>
                  </a:cubicBezTo>
                  <a:close/>
                  <a:moveTo>
                    <a:pt x="1974" y="1"/>
                  </a:moveTo>
                  <a:cubicBezTo>
                    <a:pt x="1362" y="1"/>
                    <a:pt x="750" y="36"/>
                    <a:pt x="137" y="102"/>
                  </a:cubicBezTo>
                  <a:cubicBezTo>
                    <a:pt x="69" y="112"/>
                    <a:pt x="1" y="190"/>
                    <a:pt x="69" y="249"/>
                  </a:cubicBezTo>
                  <a:cubicBezTo>
                    <a:pt x="1134" y="981"/>
                    <a:pt x="2219" y="1695"/>
                    <a:pt x="3323" y="2379"/>
                  </a:cubicBezTo>
                  <a:cubicBezTo>
                    <a:pt x="2326" y="3033"/>
                    <a:pt x="1369" y="3747"/>
                    <a:pt x="489" y="4519"/>
                  </a:cubicBezTo>
                  <a:cubicBezTo>
                    <a:pt x="421" y="4568"/>
                    <a:pt x="470" y="4655"/>
                    <a:pt x="558" y="4655"/>
                  </a:cubicBezTo>
                  <a:cubicBezTo>
                    <a:pt x="1005" y="4681"/>
                    <a:pt x="1453" y="4691"/>
                    <a:pt x="1901" y="4691"/>
                  </a:cubicBezTo>
                  <a:cubicBezTo>
                    <a:pt x="3693" y="4691"/>
                    <a:pt x="5488" y="4523"/>
                    <a:pt x="7270" y="4460"/>
                  </a:cubicBezTo>
                  <a:cubicBezTo>
                    <a:pt x="8404" y="4421"/>
                    <a:pt x="9528" y="4392"/>
                    <a:pt x="10651" y="4382"/>
                  </a:cubicBezTo>
                  <a:cubicBezTo>
                    <a:pt x="11029" y="4382"/>
                    <a:pt x="11403" y="4378"/>
                    <a:pt x="11777" y="4378"/>
                  </a:cubicBezTo>
                  <a:cubicBezTo>
                    <a:pt x="11965" y="4378"/>
                    <a:pt x="12153" y="4379"/>
                    <a:pt x="12342" y="4382"/>
                  </a:cubicBezTo>
                  <a:lnTo>
                    <a:pt x="13104" y="4382"/>
                  </a:lnTo>
                  <a:cubicBezTo>
                    <a:pt x="13286" y="4382"/>
                    <a:pt x="13477" y="4395"/>
                    <a:pt x="13665" y="4395"/>
                  </a:cubicBezTo>
                  <a:cubicBezTo>
                    <a:pt x="13760" y="4395"/>
                    <a:pt x="13853" y="4392"/>
                    <a:pt x="13944" y="4382"/>
                  </a:cubicBezTo>
                  <a:cubicBezTo>
                    <a:pt x="14130" y="4362"/>
                    <a:pt x="14237" y="4274"/>
                    <a:pt x="14355" y="4157"/>
                  </a:cubicBezTo>
                  <a:cubicBezTo>
                    <a:pt x="14540" y="3952"/>
                    <a:pt x="14726" y="3747"/>
                    <a:pt x="14921" y="3551"/>
                  </a:cubicBezTo>
                  <a:lnTo>
                    <a:pt x="15380" y="3053"/>
                  </a:lnTo>
                  <a:cubicBezTo>
                    <a:pt x="15556" y="2867"/>
                    <a:pt x="15752" y="2691"/>
                    <a:pt x="15898" y="2496"/>
                  </a:cubicBezTo>
                  <a:cubicBezTo>
                    <a:pt x="15986" y="2389"/>
                    <a:pt x="15986" y="2271"/>
                    <a:pt x="15918" y="2154"/>
                  </a:cubicBezTo>
                  <a:cubicBezTo>
                    <a:pt x="15781" y="1959"/>
                    <a:pt x="15586" y="1773"/>
                    <a:pt x="15420" y="1587"/>
                  </a:cubicBezTo>
                  <a:cubicBezTo>
                    <a:pt x="15087" y="1206"/>
                    <a:pt x="14755" y="825"/>
                    <a:pt x="14413" y="454"/>
                  </a:cubicBezTo>
                  <a:cubicBezTo>
                    <a:pt x="14306" y="327"/>
                    <a:pt x="14188" y="200"/>
                    <a:pt x="14032" y="122"/>
                  </a:cubicBezTo>
                  <a:cubicBezTo>
                    <a:pt x="13856" y="34"/>
                    <a:pt x="13641" y="24"/>
                    <a:pt x="13436" y="24"/>
                  </a:cubicBezTo>
                  <a:cubicBezTo>
                    <a:pt x="12889" y="14"/>
                    <a:pt x="12342" y="14"/>
                    <a:pt x="11804" y="14"/>
                  </a:cubicBezTo>
                  <a:lnTo>
                    <a:pt x="4632" y="14"/>
                  </a:lnTo>
                  <a:cubicBezTo>
                    <a:pt x="4036" y="14"/>
                    <a:pt x="3430" y="14"/>
                    <a:pt x="2834" y="24"/>
                  </a:cubicBezTo>
                  <a:cubicBezTo>
                    <a:pt x="2548" y="8"/>
                    <a:pt x="2261" y="1"/>
                    <a:pt x="19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16" name="Google Shape;1716;p33"/>
          <p:cNvGrpSpPr/>
          <p:nvPr/>
        </p:nvGrpSpPr>
        <p:grpSpPr>
          <a:xfrm rot="-10796165">
            <a:off x="-979755" y="1547191"/>
            <a:ext cx="1842350" cy="479566"/>
            <a:chOff x="7492775" y="1865413"/>
            <a:chExt cx="2055046" cy="534931"/>
          </a:xfrm>
        </p:grpSpPr>
        <p:sp>
          <p:nvSpPr>
            <p:cNvPr id="1717" name="Google Shape;1717;p33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rgbClr val="A3D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33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33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33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33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22" name="Google Shape;1722;p33"/>
          <p:cNvGrpSpPr/>
          <p:nvPr/>
        </p:nvGrpSpPr>
        <p:grpSpPr>
          <a:xfrm>
            <a:off x="7363688" y="138427"/>
            <a:ext cx="1956019" cy="1443702"/>
            <a:chOff x="7211282" y="106518"/>
            <a:chExt cx="2205705" cy="1627990"/>
          </a:xfrm>
        </p:grpSpPr>
        <p:sp>
          <p:nvSpPr>
            <p:cNvPr id="1723" name="Google Shape;1723;p33"/>
            <p:cNvSpPr/>
            <p:nvPr/>
          </p:nvSpPr>
          <p:spPr>
            <a:xfrm>
              <a:off x="7327543" y="160139"/>
              <a:ext cx="2078847" cy="1564726"/>
            </a:xfrm>
            <a:custGeom>
              <a:avLst/>
              <a:gdLst/>
              <a:ahLst/>
              <a:cxnLst/>
              <a:rect l="l" t="t" r="r" b="b"/>
              <a:pathLst>
                <a:path w="19615" h="14764" extrusionOk="0">
                  <a:moveTo>
                    <a:pt x="11631" y="1"/>
                  </a:moveTo>
                  <a:cubicBezTo>
                    <a:pt x="10854" y="1"/>
                    <a:pt x="7004" y="157"/>
                    <a:pt x="6126" y="284"/>
                  </a:cubicBezTo>
                  <a:cubicBezTo>
                    <a:pt x="5212" y="415"/>
                    <a:pt x="337" y="415"/>
                    <a:pt x="210" y="429"/>
                  </a:cubicBezTo>
                  <a:cubicBezTo>
                    <a:pt x="210" y="429"/>
                    <a:pt x="14" y="12935"/>
                    <a:pt x="5" y="13653"/>
                  </a:cubicBezTo>
                  <a:cubicBezTo>
                    <a:pt x="1" y="13987"/>
                    <a:pt x="150" y="14077"/>
                    <a:pt x="311" y="14077"/>
                  </a:cubicBezTo>
                  <a:cubicBezTo>
                    <a:pt x="496" y="14077"/>
                    <a:pt x="696" y="13958"/>
                    <a:pt x="696" y="13958"/>
                  </a:cubicBezTo>
                  <a:lnTo>
                    <a:pt x="696" y="13958"/>
                  </a:lnTo>
                  <a:lnTo>
                    <a:pt x="446" y="14759"/>
                  </a:lnTo>
                  <a:cubicBezTo>
                    <a:pt x="446" y="14759"/>
                    <a:pt x="857" y="14763"/>
                    <a:pt x="1419" y="14763"/>
                  </a:cubicBezTo>
                  <a:cubicBezTo>
                    <a:pt x="2543" y="14763"/>
                    <a:pt x="4275" y="14745"/>
                    <a:pt x="4548" y="14636"/>
                  </a:cubicBezTo>
                  <a:cubicBezTo>
                    <a:pt x="4957" y="14472"/>
                    <a:pt x="10415" y="14599"/>
                    <a:pt x="11429" y="14463"/>
                  </a:cubicBezTo>
                  <a:cubicBezTo>
                    <a:pt x="12438" y="14322"/>
                    <a:pt x="19614" y="14322"/>
                    <a:pt x="19614" y="14322"/>
                  </a:cubicBezTo>
                  <a:lnTo>
                    <a:pt x="19537" y="13572"/>
                  </a:lnTo>
                  <a:cubicBezTo>
                    <a:pt x="19537" y="13572"/>
                    <a:pt x="19483" y="10743"/>
                    <a:pt x="19455" y="9956"/>
                  </a:cubicBezTo>
                  <a:cubicBezTo>
                    <a:pt x="19428" y="9165"/>
                    <a:pt x="19173" y="697"/>
                    <a:pt x="19173" y="697"/>
                  </a:cubicBezTo>
                  <a:lnTo>
                    <a:pt x="18523" y="538"/>
                  </a:lnTo>
                  <a:lnTo>
                    <a:pt x="18418" y="247"/>
                  </a:lnTo>
                  <a:cubicBezTo>
                    <a:pt x="18418" y="247"/>
                    <a:pt x="16477" y="97"/>
                    <a:pt x="16145" y="74"/>
                  </a:cubicBezTo>
                  <a:cubicBezTo>
                    <a:pt x="15817" y="56"/>
                    <a:pt x="12247" y="11"/>
                    <a:pt x="11711" y="2"/>
                  </a:cubicBezTo>
                  <a:cubicBezTo>
                    <a:pt x="11690" y="1"/>
                    <a:pt x="11663" y="1"/>
                    <a:pt x="116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33"/>
            <p:cNvSpPr/>
            <p:nvPr/>
          </p:nvSpPr>
          <p:spPr>
            <a:xfrm>
              <a:off x="7307300" y="149646"/>
              <a:ext cx="2018119" cy="1514914"/>
            </a:xfrm>
            <a:custGeom>
              <a:avLst/>
              <a:gdLst/>
              <a:ahLst/>
              <a:cxnLst/>
              <a:rect l="l" t="t" r="r" b="b"/>
              <a:pathLst>
                <a:path w="19042" h="14294" extrusionOk="0">
                  <a:moveTo>
                    <a:pt x="11449" y="199"/>
                  </a:moveTo>
                  <a:cubicBezTo>
                    <a:pt x="11956" y="199"/>
                    <a:pt x="12463" y="208"/>
                    <a:pt x="12970" y="228"/>
                  </a:cubicBezTo>
                  <a:cubicBezTo>
                    <a:pt x="13669" y="257"/>
                    <a:pt x="14362" y="266"/>
                    <a:pt x="15058" y="266"/>
                  </a:cubicBezTo>
                  <a:cubicBezTo>
                    <a:pt x="15232" y="266"/>
                    <a:pt x="15406" y="265"/>
                    <a:pt x="15581" y="264"/>
                  </a:cubicBezTo>
                  <a:cubicBezTo>
                    <a:pt x="15618" y="264"/>
                    <a:pt x="15656" y="264"/>
                    <a:pt x="15693" y="264"/>
                  </a:cubicBezTo>
                  <a:cubicBezTo>
                    <a:pt x="16091" y="264"/>
                    <a:pt x="16487" y="285"/>
                    <a:pt x="16886" y="314"/>
                  </a:cubicBezTo>
                  <a:cubicBezTo>
                    <a:pt x="17131" y="333"/>
                    <a:pt x="17377" y="355"/>
                    <a:pt x="17618" y="378"/>
                  </a:cubicBezTo>
                  <a:cubicBezTo>
                    <a:pt x="17741" y="387"/>
                    <a:pt x="17864" y="396"/>
                    <a:pt x="17986" y="405"/>
                  </a:cubicBezTo>
                  <a:cubicBezTo>
                    <a:pt x="18004" y="407"/>
                    <a:pt x="18027" y="407"/>
                    <a:pt x="18052" y="407"/>
                  </a:cubicBezTo>
                  <a:cubicBezTo>
                    <a:pt x="18096" y="407"/>
                    <a:pt x="18149" y="406"/>
                    <a:pt x="18203" y="406"/>
                  </a:cubicBezTo>
                  <a:cubicBezTo>
                    <a:pt x="18298" y="406"/>
                    <a:pt x="18395" y="411"/>
                    <a:pt x="18446" y="437"/>
                  </a:cubicBezTo>
                  <a:cubicBezTo>
                    <a:pt x="18614" y="528"/>
                    <a:pt x="18591" y="933"/>
                    <a:pt x="18591" y="1074"/>
                  </a:cubicBezTo>
                  <a:cubicBezTo>
                    <a:pt x="18596" y="1342"/>
                    <a:pt x="18596" y="1615"/>
                    <a:pt x="18600" y="1883"/>
                  </a:cubicBezTo>
                  <a:cubicBezTo>
                    <a:pt x="18609" y="2402"/>
                    <a:pt x="18619" y="2916"/>
                    <a:pt x="18628" y="3434"/>
                  </a:cubicBezTo>
                  <a:cubicBezTo>
                    <a:pt x="18646" y="4489"/>
                    <a:pt x="18673" y="5549"/>
                    <a:pt x="18700" y="6604"/>
                  </a:cubicBezTo>
                  <a:cubicBezTo>
                    <a:pt x="18763" y="8943"/>
                    <a:pt x="18831" y="11286"/>
                    <a:pt x="18850" y="13625"/>
                  </a:cubicBezTo>
                  <a:lnTo>
                    <a:pt x="18850" y="13625"/>
                  </a:lnTo>
                  <a:cubicBezTo>
                    <a:pt x="13998" y="13856"/>
                    <a:pt x="9141" y="13785"/>
                    <a:pt x="4289" y="13921"/>
                  </a:cubicBezTo>
                  <a:cubicBezTo>
                    <a:pt x="2938" y="13961"/>
                    <a:pt x="1592" y="14015"/>
                    <a:pt x="245" y="14096"/>
                  </a:cubicBezTo>
                  <a:lnTo>
                    <a:pt x="245" y="14096"/>
                  </a:lnTo>
                  <a:cubicBezTo>
                    <a:pt x="193" y="9602"/>
                    <a:pt x="255" y="5109"/>
                    <a:pt x="433" y="620"/>
                  </a:cubicBezTo>
                  <a:lnTo>
                    <a:pt x="433" y="620"/>
                  </a:lnTo>
                  <a:cubicBezTo>
                    <a:pt x="2571" y="549"/>
                    <a:pt x="4712" y="494"/>
                    <a:pt x="6845" y="369"/>
                  </a:cubicBezTo>
                  <a:cubicBezTo>
                    <a:pt x="8380" y="280"/>
                    <a:pt x="9913" y="199"/>
                    <a:pt x="11449" y="199"/>
                  </a:cubicBezTo>
                  <a:close/>
                  <a:moveTo>
                    <a:pt x="11175" y="0"/>
                  </a:moveTo>
                  <a:cubicBezTo>
                    <a:pt x="11147" y="0"/>
                    <a:pt x="11120" y="0"/>
                    <a:pt x="11092" y="1"/>
                  </a:cubicBezTo>
                  <a:cubicBezTo>
                    <a:pt x="10055" y="5"/>
                    <a:pt x="9018" y="46"/>
                    <a:pt x="7986" y="105"/>
                  </a:cubicBezTo>
                  <a:cubicBezTo>
                    <a:pt x="5435" y="255"/>
                    <a:pt x="2888" y="346"/>
                    <a:pt x="337" y="433"/>
                  </a:cubicBezTo>
                  <a:cubicBezTo>
                    <a:pt x="283" y="433"/>
                    <a:pt x="242" y="474"/>
                    <a:pt x="242" y="528"/>
                  </a:cubicBezTo>
                  <a:cubicBezTo>
                    <a:pt x="60" y="5071"/>
                    <a:pt x="1" y="9619"/>
                    <a:pt x="55" y="14166"/>
                  </a:cubicBezTo>
                  <a:cubicBezTo>
                    <a:pt x="55" y="14216"/>
                    <a:pt x="87" y="14246"/>
                    <a:pt x="125" y="14255"/>
                  </a:cubicBezTo>
                  <a:lnTo>
                    <a:pt x="125" y="14255"/>
                  </a:lnTo>
                  <a:cubicBezTo>
                    <a:pt x="140" y="14278"/>
                    <a:pt x="165" y="14294"/>
                    <a:pt x="201" y="14294"/>
                  </a:cubicBezTo>
                  <a:cubicBezTo>
                    <a:pt x="202" y="14294"/>
                    <a:pt x="204" y="14294"/>
                    <a:pt x="205" y="14294"/>
                  </a:cubicBezTo>
                  <a:cubicBezTo>
                    <a:pt x="5080" y="13993"/>
                    <a:pt x="9973" y="14053"/>
                    <a:pt x="14858" y="13948"/>
                  </a:cubicBezTo>
                  <a:cubicBezTo>
                    <a:pt x="16222" y="13921"/>
                    <a:pt x="17582" y="13880"/>
                    <a:pt x="18946" y="13812"/>
                  </a:cubicBezTo>
                  <a:cubicBezTo>
                    <a:pt x="18996" y="13812"/>
                    <a:pt x="19041" y="13771"/>
                    <a:pt x="19041" y="13716"/>
                  </a:cubicBezTo>
                  <a:cubicBezTo>
                    <a:pt x="19023" y="11524"/>
                    <a:pt x="18964" y="9328"/>
                    <a:pt x="18910" y="7136"/>
                  </a:cubicBezTo>
                  <a:cubicBezTo>
                    <a:pt x="18882" y="6044"/>
                    <a:pt x="18850" y="4948"/>
                    <a:pt x="18828" y="3852"/>
                  </a:cubicBezTo>
                  <a:cubicBezTo>
                    <a:pt x="18805" y="2806"/>
                    <a:pt x="18823" y="1751"/>
                    <a:pt x="18764" y="715"/>
                  </a:cubicBezTo>
                  <a:cubicBezTo>
                    <a:pt x="18750" y="396"/>
                    <a:pt x="18746" y="264"/>
                    <a:pt x="18396" y="242"/>
                  </a:cubicBezTo>
                  <a:cubicBezTo>
                    <a:pt x="17855" y="210"/>
                    <a:pt x="17318" y="155"/>
                    <a:pt x="16781" y="114"/>
                  </a:cubicBezTo>
                  <a:cubicBezTo>
                    <a:pt x="16405" y="87"/>
                    <a:pt x="16029" y="80"/>
                    <a:pt x="15652" y="80"/>
                  </a:cubicBezTo>
                  <a:cubicBezTo>
                    <a:pt x="15241" y="80"/>
                    <a:pt x="14829" y="88"/>
                    <a:pt x="14418" y="88"/>
                  </a:cubicBezTo>
                  <a:cubicBezTo>
                    <a:pt x="14332" y="88"/>
                    <a:pt x="14247" y="88"/>
                    <a:pt x="14162" y="87"/>
                  </a:cubicBezTo>
                  <a:cubicBezTo>
                    <a:pt x="13166" y="78"/>
                    <a:pt x="12171" y="0"/>
                    <a:pt x="11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33"/>
            <p:cNvSpPr/>
            <p:nvPr/>
          </p:nvSpPr>
          <p:spPr>
            <a:xfrm>
              <a:off x="7363682" y="214613"/>
              <a:ext cx="2053305" cy="1519895"/>
            </a:xfrm>
            <a:custGeom>
              <a:avLst/>
              <a:gdLst/>
              <a:ahLst/>
              <a:cxnLst/>
              <a:rect l="l" t="t" r="r" b="b"/>
              <a:pathLst>
                <a:path w="19374" h="14341" extrusionOk="0">
                  <a:moveTo>
                    <a:pt x="18302" y="0"/>
                  </a:moveTo>
                  <a:cubicBezTo>
                    <a:pt x="18191" y="0"/>
                    <a:pt x="18151" y="171"/>
                    <a:pt x="18268" y="188"/>
                  </a:cubicBezTo>
                  <a:cubicBezTo>
                    <a:pt x="18424" y="216"/>
                    <a:pt x="18583" y="240"/>
                    <a:pt x="18739" y="264"/>
                  </a:cubicBezTo>
                  <a:lnTo>
                    <a:pt x="18739" y="264"/>
                  </a:lnTo>
                  <a:cubicBezTo>
                    <a:pt x="18853" y="4039"/>
                    <a:pt x="18992" y="7809"/>
                    <a:pt x="19073" y="11584"/>
                  </a:cubicBezTo>
                  <a:cubicBezTo>
                    <a:pt x="19087" y="12304"/>
                    <a:pt x="19083" y="13019"/>
                    <a:pt x="19168" y="13735"/>
                  </a:cubicBezTo>
                  <a:lnTo>
                    <a:pt x="19168" y="13735"/>
                  </a:lnTo>
                  <a:cubicBezTo>
                    <a:pt x="19145" y="13738"/>
                    <a:pt x="19121" y="13739"/>
                    <a:pt x="19097" y="13739"/>
                  </a:cubicBezTo>
                  <a:cubicBezTo>
                    <a:pt x="18986" y="13739"/>
                    <a:pt x="18867" y="13714"/>
                    <a:pt x="18769" y="13708"/>
                  </a:cubicBezTo>
                  <a:cubicBezTo>
                    <a:pt x="18496" y="13685"/>
                    <a:pt x="18214" y="13690"/>
                    <a:pt x="17941" y="13685"/>
                  </a:cubicBezTo>
                  <a:cubicBezTo>
                    <a:pt x="17537" y="13677"/>
                    <a:pt x="17134" y="13673"/>
                    <a:pt x="16730" y="13673"/>
                  </a:cubicBezTo>
                  <a:cubicBezTo>
                    <a:pt x="16497" y="13673"/>
                    <a:pt x="16264" y="13674"/>
                    <a:pt x="16031" y="13676"/>
                  </a:cubicBezTo>
                  <a:cubicBezTo>
                    <a:pt x="14735" y="13694"/>
                    <a:pt x="13448" y="13781"/>
                    <a:pt x="12156" y="13835"/>
                  </a:cubicBezTo>
                  <a:cubicBezTo>
                    <a:pt x="11734" y="13855"/>
                    <a:pt x="11310" y="13860"/>
                    <a:pt x="10887" y="13860"/>
                  </a:cubicBezTo>
                  <a:cubicBezTo>
                    <a:pt x="10290" y="13860"/>
                    <a:pt x="9693" y="13849"/>
                    <a:pt x="9096" y="13849"/>
                  </a:cubicBezTo>
                  <a:cubicBezTo>
                    <a:pt x="8828" y="13849"/>
                    <a:pt x="8559" y="13851"/>
                    <a:pt x="8291" y="13858"/>
                  </a:cubicBezTo>
                  <a:cubicBezTo>
                    <a:pt x="7009" y="13890"/>
                    <a:pt x="5731" y="13953"/>
                    <a:pt x="4453" y="14017"/>
                  </a:cubicBezTo>
                  <a:cubicBezTo>
                    <a:pt x="3040" y="14084"/>
                    <a:pt x="1627" y="14141"/>
                    <a:pt x="218" y="14149"/>
                  </a:cubicBezTo>
                  <a:lnTo>
                    <a:pt x="218" y="14149"/>
                  </a:lnTo>
                  <a:cubicBezTo>
                    <a:pt x="247" y="13982"/>
                    <a:pt x="276" y="13818"/>
                    <a:pt x="305" y="13653"/>
                  </a:cubicBezTo>
                  <a:cubicBezTo>
                    <a:pt x="319" y="13579"/>
                    <a:pt x="258" y="13530"/>
                    <a:pt x="202" y="13530"/>
                  </a:cubicBezTo>
                  <a:cubicBezTo>
                    <a:pt x="166" y="13530"/>
                    <a:pt x="132" y="13550"/>
                    <a:pt x="123" y="13599"/>
                  </a:cubicBezTo>
                  <a:cubicBezTo>
                    <a:pt x="87" y="13803"/>
                    <a:pt x="51" y="14013"/>
                    <a:pt x="10" y="14217"/>
                  </a:cubicBezTo>
                  <a:cubicBezTo>
                    <a:pt x="1" y="14276"/>
                    <a:pt x="37" y="14340"/>
                    <a:pt x="105" y="14340"/>
                  </a:cubicBezTo>
                  <a:cubicBezTo>
                    <a:pt x="2706" y="14335"/>
                    <a:pt x="5303" y="14135"/>
                    <a:pt x="7900" y="14058"/>
                  </a:cubicBezTo>
                  <a:cubicBezTo>
                    <a:pt x="8287" y="14047"/>
                    <a:pt x="8674" y="14044"/>
                    <a:pt x="9060" y="14044"/>
                  </a:cubicBezTo>
                  <a:cubicBezTo>
                    <a:pt x="9630" y="14044"/>
                    <a:pt x="10199" y="14051"/>
                    <a:pt x="10768" y="14051"/>
                  </a:cubicBezTo>
                  <a:cubicBezTo>
                    <a:pt x="11119" y="14051"/>
                    <a:pt x="11469" y="14048"/>
                    <a:pt x="11820" y="14040"/>
                  </a:cubicBezTo>
                  <a:cubicBezTo>
                    <a:pt x="13111" y="14008"/>
                    <a:pt x="14403" y="13894"/>
                    <a:pt x="15694" y="13876"/>
                  </a:cubicBezTo>
                  <a:cubicBezTo>
                    <a:pt x="16098" y="13869"/>
                    <a:pt x="16499" y="13865"/>
                    <a:pt x="16901" y="13865"/>
                  </a:cubicBezTo>
                  <a:cubicBezTo>
                    <a:pt x="17229" y="13865"/>
                    <a:pt x="17557" y="13868"/>
                    <a:pt x="17886" y="13872"/>
                  </a:cubicBezTo>
                  <a:cubicBezTo>
                    <a:pt x="18187" y="13876"/>
                    <a:pt x="18491" y="13872"/>
                    <a:pt x="18796" y="13899"/>
                  </a:cubicBezTo>
                  <a:cubicBezTo>
                    <a:pt x="18895" y="13908"/>
                    <a:pt x="19012" y="13930"/>
                    <a:pt x="19123" y="13930"/>
                  </a:cubicBezTo>
                  <a:cubicBezTo>
                    <a:pt x="19185" y="13930"/>
                    <a:pt x="19246" y="13923"/>
                    <a:pt x="19301" y="13903"/>
                  </a:cubicBezTo>
                  <a:cubicBezTo>
                    <a:pt x="19337" y="13890"/>
                    <a:pt x="19374" y="13853"/>
                    <a:pt x="19369" y="13808"/>
                  </a:cubicBezTo>
                  <a:cubicBezTo>
                    <a:pt x="19292" y="13199"/>
                    <a:pt x="19287" y="12594"/>
                    <a:pt x="19273" y="11980"/>
                  </a:cubicBezTo>
                  <a:cubicBezTo>
                    <a:pt x="19255" y="11038"/>
                    <a:pt x="19233" y="10097"/>
                    <a:pt x="19205" y="9156"/>
                  </a:cubicBezTo>
                  <a:cubicBezTo>
                    <a:pt x="19155" y="7259"/>
                    <a:pt x="19096" y="5363"/>
                    <a:pt x="19032" y="3467"/>
                  </a:cubicBezTo>
                  <a:cubicBezTo>
                    <a:pt x="18996" y="2371"/>
                    <a:pt x="18960" y="1275"/>
                    <a:pt x="18928" y="183"/>
                  </a:cubicBezTo>
                  <a:cubicBezTo>
                    <a:pt x="18928" y="142"/>
                    <a:pt x="18901" y="97"/>
                    <a:pt x="18860" y="92"/>
                  </a:cubicBezTo>
                  <a:cubicBezTo>
                    <a:pt x="18678" y="61"/>
                    <a:pt x="18496" y="33"/>
                    <a:pt x="18318" y="1"/>
                  </a:cubicBezTo>
                  <a:cubicBezTo>
                    <a:pt x="18313" y="1"/>
                    <a:pt x="18307" y="0"/>
                    <a:pt x="183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33"/>
            <p:cNvSpPr/>
            <p:nvPr/>
          </p:nvSpPr>
          <p:spPr>
            <a:xfrm>
              <a:off x="8756496" y="356417"/>
              <a:ext cx="18971" cy="35928"/>
            </a:xfrm>
            <a:custGeom>
              <a:avLst/>
              <a:gdLst/>
              <a:ahLst/>
              <a:cxnLst/>
              <a:rect l="l" t="t" r="r" b="b"/>
              <a:pathLst>
                <a:path w="179" h="339" extrusionOk="0">
                  <a:moveTo>
                    <a:pt x="99" y="0"/>
                  </a:moveTo>
                  <a:cubicBezTo>
                    <a:pt x="97" y="0"/>
                    <a:pt x="95" y="0"/>
                    <a:pt x="92" y="0"/>
                  </a:cubicBezTo>
                  <a:cubicBezTo>
                    <a:pt x="51" y="5"/>
                    <a:pt x="29" y="46"/>
                    <a:pt x="29" y="87"/>
                  </a:cubicBezTo>
                  <a:cubicBezTo>
                    <a:pt x="29" y="141"/>
                    <a:pt x="19" y="196"/>
                    <a:pt x="10" y="251"/>
                  </a:cubicBezTo>
                  <a:cubicBezTo>
                    <a:pt x="0" y="307"/>
                    <a:pt x="42" y="339"/>
                    <a:pt x="83" y="339"/>
                  </a:cubicBezTo>
                  <a:cubicBezTo>
                    <a:pt x="116" y="339"/>
                    <a:pt x="148" y="320"/>
                    <a:pt x="156" y="278"/>
                  </a:cubicBezTo>
                  <a:cubicBezTo>
                    <a:pt x="170" y="210"/>
                    <a:pt x="174" y="137"/>
                    <a:pt x="174" y="69"/>
                  </a:cubicBezTo>
                  <a:cubicBezTo>
                    <a:pt x="178" y="30"/>
                    <a:pt x="135" y="0"/>
                    <a:pt x="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33"/>
            <p:cNvSpPr/>
            <p:nvPr/>
          </p:nvSpPr>
          <p:spPr>
            <a:xfrm>
              <a:off x="8919496" y="382913"/>
              <a:ext cx="18865" cy="37306"/>
            </a:xfrm>
            <a:custGeom>
              <a:avLst/>
              <a:gdLst/>
              <a:ahLst/>
              <a:cxnLst/>
              <a:rect l="l" t="t" r="r" b="b"/>
              <a:pathLst>
                <a:path w="178" h="352" extrusionOk="0">
                  <a:moveTo>
                    <a:pt x="103" y="0"/>
                  </a:moveTo>
                  <a:cubicBezTo>
                    <a:pt x="101" y="0"/>
                    <a:pt x="98" y="0"/>
                    <a:pt x="96" y="1"/>
                  </a:cubicBezTo>
                  <a:cubicBezTo>
                    <a:pt x="50" y="5"/>
                    <a:pt x="28" y="42"/>
                    <a:pt x="28" y="87"/>
                  </a:cubicBezTo>
                  <a:cubicBezTo>
                    <a:pt x="28" y="146"/>
                    <a:pt x="19" y="201"/>
                    <a:pt x="9" y="260"/>
                  </a:cubicBezTo>
                  <a:cubicBezTo>
                    <a:pt x="0" y="301"/>
                    <a:pt x="32" y="342"/>
                    <a:pt x="69" y="351"/>
                  </a:cubicBezTo>
                  <a:cubicBezTo>
                    <a:pt x="72" y="351"/>
                    <a:pt x="75" y="351"/>
                    <a:pt x="77" y="351"/>
                  </a:cubicBezTo>
                  <a:cubicBezTo>
                    <a:pt x="115" y="351"/>
                    <a:pt x="147" y="325"/>
                    <a:pt x="155" y="287"/>
                  </a:cubicBezTo>
                  <a:cubicBezTo>
                    <a:pt x="173" y="214"/>
                    <a:pt x="178" y="142"/>
                    <a:pt x="178" y="69"/>
                  </a:cubicBezTo>
                  <a:cubicBezTo>
                    <a:pt x="178" y="31"/>
                    <a:pt x="138" y="0"/>
                    <a:pt x="1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28" name="Google Shape;1728;p33"/>
            <p:cNvGrpSpPr/>
            <p:nvPr/>
          </p:nvGrpSpPr>
          <p:grpSpPr>
            <a:xfrm>
              <a:off x="7211282" y="106518"/>
              <a:ext cx="462826" cy="437708"/>
              <a:chOff x="8417757" y="225106"/>
              <a:chExt cx="462826" cy="437708"/>
            </a:xfrm>
          </p:grpSpPr>
          <p:sp>
            <p:nvSpPr>
              <p:cNvPr id="1729" name="Google Shape;1729;p33"/>
              <p:cNvSpPr/>
              <p:nvPr/>
            </p:nvSpPr>
            <p:spPr>
              <a:xfrm>
                <a:off x="8425494" y="234008"/>
                <a:ext cx="431455" cy="424036"/>
              </a:xfrm>
              <a:custGeom>
                <a:avLst/>
                <a:gdLst/>
                <a:ahLst/>
                <a:cxnLst/>
                <a:rect l="l" t="t" r="r" b="b"/>
                <a:pathLst>
                  <a:path w="4071" h="4001" extrusionOk="0">
                    <a:moveTo>
                      <a:pt x="1990" y="0"/>
                    </a:moveTo>
                    <a:cubicBezTo>
                      <a:pt x="1536" y="0"/>
                      <a:pt x="1233" y="160"/>
                      <a:pt x="1233" y="160"/>
                    </a:cubicBezTo>
                    <a:cubicBezTo>
                      <a:pt x="1074" y="219"/>
                      <a:pt x="797" y="460"/>
                      <a:pt x="546" y="701"/>
                    </a:cubicBezTo>
                    <a:cubicBezTo>
                      <a:pt x="296" y="942"/>
                      <a:pt x="119" y="1447"/>
                      <a:pt x="60" y="1774"/>
                    </a:cubicBezTo>
                    <a:cubicBezTo>
                      <a:pt x="1" y="2106"/>
                      <a:pt x="142" y="2565"/>
                      <a:pt x="424" y="3115"/>
                    </a:cubicBezTo>
                    <a:cubicBezTo>
                      <a:pt x="710" y="3670"/>
                      <a:pt x="1188" y="3820"/>
                      <a:pt x="2002" y="3980"/>
                    </a:cubicBezTo>
                    <a:cubicBezTo>
                      <a:pt x="2073" y="3994"/>
                      <a:pt x="2143" y="4000"/>
                      <a:pt x="2211" y="4000"/>
                    </a:cubicBezTo>
                    <a:cubicBezTo>
                      <a:pt x="2929" y="4000"/>
                      <a:pt x="3485" y="3276"/>
                      <a:pt x="3689" y="3097"/>
                    </a:cubicBezTo>
                    <a:cubicBezTo>
                      <a:pt x="3907" y="2897"/>
                      <a:pt x="4071" y="2179"/>
                      <a:pt x="4048" y="1979"/>
                    </a:cubicBezTo>
                    <a:cubicBezTo>
                      <a:pt x="4025" y="1779"/>
                      <a:pt x="3907" y="1237"/>
                      <a:pt x="3725" y="996"/>
                    </a:cubicBezTo>
                    <a:cubicBezTo>
                      <a:pt x="3543" y="755"/>
                      <a:pt x="3198" y="246"/>
                      <a:pt x="2484" y="64"/>
                    </a:cubicBezTo>
                    <a:cubicBezTo>
                      <a:pt x="2306" y="18"/>
                      <a:pt x="2140" y="0"/>
                      <a:pt x="199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0" name="Google Shape;1730;p33"/>
              <p:cNvSpPr/>
              <p:nvPr/>
            </p:nvSpPr>
            <p:spPr>
              <a:xfrm>
                <a:off x="8557971" y="356417"/>
                <a:ext cx="18971" cy="35928"/>
              </a:xfrm>
              <a:custGeom>
                <a:avLst/>
                <a:gdLst/>
                <a:ahLst/>
                <a:cxnLst/>
                <a:rect l="l" t="t" r="r" b="b"/>
                <a:pathLst>
                  <a:path w="179" h="339" extrusionOk="0">
                    <a:moveTo>
                      <a:pt x="99" y="0"/>
                    </a:moveTo>
                    <a:cubicBezTo>
                      <a:pt x="97" y="0"/>
                      <a:pt x="95" y="0"/>
                      <a:pt x="92" y="0"/>
                    </a:cubicBezTo>
                    <a:cubicBezTo>
                      <a:pt x="51" y="5"/>
                      <a:pt x="29" y="46"/>
                      <a:pt x="29" y="87"/>
                    </a:cubicBezTo>
                    <a:cubicBezTo>
                      <a:pt x="29" y="141"/>
                      <a:pt x="19" y="196"/>
                      <a:pt x="10" y="251"/>
                    </a:cubicBezTo>
                    <a:cubicBezTo>
                      <a:pt x="0" y="307"/>
                      <a:pt x="42" y="339"/>
                      <a:pt x="83" y="339"/>
                    </a:cubicBezTo>
                    <a:cubicBezTo>
                      <a:pt x="116" y="339"/>
                      <a:pt x="148" y="320"/>
                      <a:pt x="156" y="278"/>
                    </a:cubicBezTo>
                    <a:cubicBezTo>
                      <a:pt x="170" y="210"/>
                      <a:pt x="174" y="137"/>
                      <a:pt x="174" y="69"/>
                    </a:cubicBezTo>
                    <a:cubicBezTo>
                      <a:pt x="178" y="30"/>
                      <a:pt x="135" y="0"/>
                      <a:pt x="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1" name="Google Shape;1731;p33"/>
              <p:cNvSpPr/>
              <p:nvPr/>
            </p:nvSpPr>
            <p:spPr>
              <a:xfrm>
                <a:off x="8720971" y="382913"/>
                <a:ext cx="18865" cy="37306"/>
              </a:xfrm>
              <a:custGeom>
                <a:avLst/>
                <a:gdLst/>
                <a:ahLst/>
                <a:cxnLst/>
                <a:rect l="l" t="t" r="r" b="b"/>
                <a:pathLst>
                  <a:path w="178" h="352" extrusionOk="0">
                    <a:moveTo>
                      <a:pt x="103" y="0"/>
                    </a:moveTo>
                    <a:cubicBezTo>
                      <a:pt x="101" y="0"/>
                      <a:pt x="98" y="0"/>
                      <a:pt x="96" y="1"/>
                    </a:cubicBezTo>
                    <a:cubicBezTo>
                      <a:pt x="50" y="5"/>
                      <a:pt x="28" y="42"/>
                      <a:pt x="28" y="87"/>
                    </a:cubicBezTo>
                    <a:cubicBezTo>
                      <a:pt x="28" y="146"/>
                      <a:pt x="19" y="201"/>
                      <a:pt x="9" y="260"/>
                    </a:cubicBezTo>
                    <a:cubicBezTo>
                      <a:pt x="0" y="301"/>
                      <a:pt x="32" y="342"/>
                      <a:pt x="69" y="351"/>
                    </a:cubicBezTo>
                    <a:cubicBezTo>
                      <a:pt x="72" y="351"/>
                      <a:pt x="75" y="351"/>
                      <a:pt x="77" y="351"/>
                    </a:cubicBezTo>
                    <a:cubicBezTo>
                      <a:pt x="115" y="351"/>
                      <a:pt x="147" y="325"/>
                      <a:pt x="155" y="287"/>
                    </a:cubicBezTo>
                    <a:cubicBezTo>
                      <a:pt x="173" y="214"/>
                      <a:pt x="178" y="142"/>
                      <a:pt x="178" y="69"/>
                    </a:cubicBezTo>
                    <a:cubicBezTo>
                      <a:pt x="178" y="31"/>
                      <a:pt x="138" y="0"/>
                      <a:pt x="10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2" name="Google Shape;1732;p33"/>
              <p:cNvSpPr/>
              <p:nvPr/>
            </p:nvSpPr>
            <p:spPr>
              <a:xfrm>
                <a:off x="8505934" y="449787"/>
                <a:ext cx="266864" cy="113613"/>
              </a:xfrm>
              <a:custGeom>
                <a:avLst/>
                <a:gdLst/>
                <a:ahLst/>
                <a:cxnLst/>
                <a:rect l="l" t="t" r="r" b="b"/>
                <a:pathLst>
                  <a:path w="2518" h="1072" extrusionOk="0">
                    <a:moveTo>
                      <a:pt x="97" y="1"/>
                    </a:moveTo>
                    <a:cubicBezTo>
                      <a:pt x="50" y="1"/>
                      <a:pt x="1" y="45"/>
                      <a:pt x="24" y="106"/>
                    </a:cubicBezTo>
                    <a:cubicBezTo>
                      <a:pt x="215" y="611"/>
                      <a:pt x="670" y="1011"/>
                      <a:pt x="1202" y="1066"/>
                    </a:cubicBezTo>
                    <a:cubicBezTo>
                      <a:pt x="1243" y="1070"/>
                      <a:pt x="1285" y="1072"/>
                      <a:pt x="1326" y="1072"/>
                    </a:cubicBezTo>
                    <a:cubicBezTo>
                      <a:pt x="1795" y="1072"/>
                      <a:pt x="2238" y="816"/>
                      <a:pt x="2484" y="402"/>
                    </a:cubicBezTo>
                    <a:cubicBezTo>
                      <a:pt x="2517" y="345"/>
                      <a:pt x="2468" y="297"/>
                      <a:pt x="2417" y="297"/>
                    </a:cubicBezTo>
                    <a:cubicBezTo>
                      <a:pt x="2391" y="297"/>
                      <a:pt x="2364" y="309"/>
                      <a:pt x="2348" y="338"/>
                    </a:cubicBezTo>
                    <a:cubicBezTo>
                      <a:pt x="2133" y="694"/>
                      <a:pt x="1735" y="917"/>
                      <a:pt x="1333" y="917"/>
                    </a:cubicBezTo>
                    <a:cubicBezTo>
                      <a:pt x="1283" y="917"/>
                      <a:pt x="1233" y="914"/>
                      <a:pt x="1184" y="907"/>
                    </a:cubicBezTo>
                    <a:cubicBezTo>
                      <a:pt x="720" y="843"/>
                      <a:pt x="333" y="493"/>
                      <a:pt x="160" y="47"/>
                    </a:cubicBezTo>
                    <a:cubicBezTo>
                      <a:pt x="149" y="15"/>
                      <a:pt x="123" y="1"/>
                      <a:pt x="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3" name="Google Shape;1733;p33"/>
              <p:cNvSpPr/>
              <p:nvPr/>
            </p:nvSpPr>
            <p:spPr>
              <a:xfrm>
                <a:off x="8417757" y="225106"/>
                <a:ext cx="462826" cy="437708"/>
              </a:xfrm>
              <a:custGeom>
                <a:avLst/>
                <a:gdLst/>
                <a:ahLst/>
                <a:cxnLst/>
                <a:rect l="l" t="t" r="r" b="b"/>
                <a:pathLst>
                  <a:path w="4367" h="4130" extrusionOk="0">
                    <a:moveTo>
                      <a:pt x="2068" y="165"/>
                    </a:moveTo>
                    <a:cubicBezTo>
                      <a:pt x="2666" y="165"/>
                      <a:pt x="3264" y="463"/>
                      <a:pt x="3634" y="948"/>
                    </a:cubicBezTo>
                    <a:cubicBezTo>
                      <a:pt x="4176" y="1658"/>
                      <a:pt x="4130" y="2677"/>
                      <a:pt x="3534" y="3336"/>
                    </a:cubicBezTo>
                    <a:cubicBezTo>
                      <a:pt x="3172" y="3734"/>
                      <a:pt x="2640" y="3963"/>
                      <a:pt x="2113" y="3963"/>
                    </a:cubicBezTo>
                    <a:cubicBezTo>
                      <a:pt x="1827" y="3963"/>
                      <a:pt x="1543" y="3895"/>
                      <a:pt x="1288" y="3750"/>
                    </a:cubicBezTo>
                    <a:cubicBezTo>
                      <a:pt x="1061" y="3622"/>
                      <a:pt x="824" y="3441"/>
                      <a:pt x="628" y="3231"/>
                    </a:cubicBezTo>
                    <a:cubicBezTo>
                      <a:pt x="628" y="3231"/>
                      <a:pt x="628" y="3227"/>
                      <a:pt x="628" y="3227"/>
                    </a:cubicBezTo>
                    <a:cubicBezTo>
                      <a:pt x="256" y="2731"/>
                      <a:pt x="137" y="2072"/>
                      <a:pt x="324" y="1471"/>
                    </a:cubicBezTo>
                    <a:cubicBezTo>
                      <a:pt x="328" y="1458"/>
                      <a:pt x="328" y="1444"/>
                      <a:pt x="324" y="1430"/>
                    </a:cubicBezTo>
                    <a:cubicBezTo>
                      <a:pt x="538" y="857"/>
                      <a:pt x="1015" y="394"/>
                      <a:pt x="1597" y="230"/>
                    </a:cubicBezTo>
                    <a:cubicBezTo>
                      <a:pt x="1751" y="186"/>
                      <a:pt x="1910" y="165"/>
                      <a:pt x="2068" y="165"/>
                    </a:cubicBezTo>
                    <a:close/>
                    <a:moveTo>
                      <a:pt x="2056" y="1"/>
                    </a:moveTo>
                    <a:cubicBezTo>
                      <a:pt x="1987" y="1"/>
                      <a:pt x="1917" y="4"/>
                      <a:pt x="1847" y="12"/>
                    </a:cubicBezTo>
                    <a:cubicBezTo>
                      <a:pt x="1042" y="103"/>
                      <a:pt x="360" y="730"/>
                      <a:pt x="128" y="1521"/>
                    </a:cubicBezTo>
                    <a:cubicBezTo>
                      <a:pt x="133" y="1521"/>
                      <a:pt x="137" y="1517"/>
                      <a:pt x="146" y="1517"/>
                    </a:cubicBezTo>
                    <a:cubicBezTo>
                      <a:pt x="1" y="2094"/>
                      <a:pt x="96" y="2708"/>
                      <a:pt x="415" y="3204"/>
                    </a:cubicBezTo>
                    <a:cubicBezTo>
                      <a:pt x="410" y="3204"/>
                      <a:pt x="410" y="3209"/>
                      <a:pt x="406" y="3213"/>
                    </a:cubicBezTo>
                    <a:cubicBezTo>
                      <a:pt x="433" y="3245"/>
                      <a:pt x="460" y="3277"/>
                      <a:pt x="488" y="3309"/>
                    </a:cubicBezTo>
                    <a:lnTo>
                      <a:pt x="497" y="3322"/>
                    </a:lnTo>
                    <a:cubicBezTo>
                      <a:pt x="506" y="3336"/>
                      <a:pt x="515" y="3340"/>
                      <a:pt x="524" y="3345"/>
                    </a:cubicBezTo>
                    <a:cubicBezTo>
                      <a:pt x="719" y="3563"/>
                      <a:pt x="956" y="3745"/>
                      <a:pt x="1188" y="3886"/>
                    </a:cubicBezTo>
                    <a:cubicBezTo>
                      <a:pt x="1470" y="4052"/>
                      <a:pt x="1786" y="4129"/>
                      <a:pt x="2104" y="4129"/>
                    </a:cubicBezTo>
                    <a:cubicBezTo>
                      <a:pt x="2632" y="4129"/>
                      <a:pt x="3164" y="3917"/>
                      <a:pt x="3553" y="3545"/>
                    </a:cubicBezTo>
                    <a:cubicBezTo>
                      <a:pt x="4207" y="2918"/>
                      <a:pt x="4367" y="1872"/>
                      <a:pt x="3912" y="1071"/>
                    </a:cubicBezTo>
                    <a:cubicBezTo>
                      <a:pt x="3530" y="411"/>
                      <a:pt x="2794" y="1"/>
                      <a:pt x="20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oogle Shape;45;p3"/>
          <p:cNvGrpSpPr/>
          <p:nvPr/>
        </p:nvGrpSpPr>
        <p:grpSpPr>
          <a:xfrm rot="419832">
            <a:off x="2660659" y="538139"/>
            <a:ext cx="3822679" cy="4024956"/>
            <a:chOff x="897300" y="1341100"/>
            <a:chExt cx="2362668" cy="2487517"/>
          </a:xfrm>
        </p:grpSpPr>
        <p:sp>
          <p:nvSpPr>
            <p:cNvPr id="46" name="Google Shape;46;p3"/>
            <p:cNvSpPr/>
            <p:nvPr/>
          </p:nvSpPr>
          <p:spPr>
            <a:xfrm>
              <a:off x="911172" y="1573877"/>
              <a:ext cx="2335686" cy="2250777"/>
            </a:xfrm>
            <a:custGeom>
              <a:avLst/>
              <a:gdLst/>
              <a:ahLst/>
              <a:cxnLst/>
              <a:rect l="l" t="t" r="r" b="b"/>
              <a:pathLst>
                <a:path w="15322" h="14765" extrusionOk="0">
                  <a:moveTo>
                    <a:pt x="10139" y="1"/>
                  </a:moveTo>
                  <a:cubicBezTo>
                    <a:pt x="6837" y="1"/>
                    <a:pt x="3538" y="221"/>
                    <a:pt x="264" y="648"/>
                  </a:cubicBezTo>
                  <a:cubicBezTo>
                    <a:pt x="346" y="5287"/>
                    <a:pt x="259" y="9925"/>
                    <a:pt x="0" y="14555"/>
                  </a:cubicBezTo>
                  <a:cubicBezTo>
                    <a:pt x="150" y="14600"/>
                    <a:pt x="359" y="14591"/>
                    <a:pt x="478" y="14605"/>
                  </a:cubicBezTo>
                  <a:cubicBezTo>
                    <a:pt x="637" y="14627"/>
                    <a:pt x="791" y="14641"/>
                    <a:pt x="951" y="14659"/>
                  </a:cubicBezTo>
                  <a:cubicBezTo>
                    <a:pt x="1246" y="14686"/>
                    <a:pt x="1537" y="14709"/>
                    <a:pt x="1833" y="14723"/>
                  </a:cubicBezTo>
                  <a:cubicBezTo>
                    <a:pt x="2367" y="14754"/>
                    <a:pt x="2905" y="14765"/>
                    <a:pt x="3440" y="14765"/>
                  </a:cubicBezTo>
                  <a:cubicBezTo>
                    <a:pt x="3538" y="14765"/>
                    <a:pt x="3636" y="14764"/>
                    <a:pt x="3734" y="14764"/>
                  </a:cubicBezTo>
                  <a:cubicBezTo>
                    <a:pt x="5012" y="14755"/>
                    <a:pt x="6289" y="14686"/>
                    <a:pt x="7563" y="14632"/>
                  </a:cubicBezTo>
                  <a:cubicBezTo>
                    <a:pt x="10100" y="14523"/>
                    <a:pt x="12638" y="14414"/>
                    <a:pt x="15176" y="14304"/>
                  </a:cubicBezTo>
                  <a:cubicBezTo>
                    <a:pt x="15130" y="12240"/>
                    <a:pt x="15226" y="10180"/>
                    <a:pt x="15276" y="8115"/>
                  </a:cubicBezTo>
                  <a:cubicBezTo>
                    <a:pt x="15316" y="6278"/>
                    <a:pt x="15321" y="4432"/>
                    <a:pt x="15148" y="2599"/>
                  </a:cubicBezTo>
                  <a:cubicBezTo>
                    <a:pt x="15103" y="2094"/>
                    <a:pt x="15044" y="1594"/>
                    <a:pt x="14962" y="1094"/>
                  </a:cubicBezTo>
                  <a:cubicBezTo>
                    <a:pt x="14930" y="880"/>
                    <a:pt x="14916" y="634"/>
                    <a:pt x="14853" y="430"/>
                  </a:cubicBezTo>
                  <a:cubicBezTo>
                    <a:pt x="14748" y="93"/>
                    <a:pt x="14502" y="130"/>
                    <a:pt x="14207" y="111"/>
                  </a:cubicBezTo>
                  <a:cubicBezTo>
                    <a:pt x="13270" y="61"/>
                    <a:pt x="12338" y="30"/>
                    <a:pt x="11406" y="11"/>
                  </a:cubicBezTo>
                  <a:cubicBezTo>
                    <a:pt x="10983" y="4"/>
                    <a:pt x="10561" y="1"/>
                    <a:pt x="1013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1164827" y="1796903"/>
              <a:ext cx="1826079" cy="1190154"/>
            </a:xfrm>
            <a:custGeom>
              <a:avLst/>
              <a:gdLst/>
              <a:ahLst/>
              <a:cxnLst/>
              <a:rect l="l" t="t" r="r" b="b"/>
              <a:pathLst>
                <a:path w="11979" h="8814" extrusionOk="0">
                  <a:moveTo>
                    <a:pt x="9329" y="0"/>
                  </a:moveTo>
                  <a:cubicBezTo>
                    <a:pt x="7064" y="0"/>
                    <a:pt x="4799" y="84"/>
                    <a:pt x="2534" y="167"/>
                  </a:cubicBezTo>
                  <a:cubicBezTo>
                    <a:pt x="1697" y="199"/>
                    <a:pt x="855" y="231"/>
                    <a:pt x="19" y="263"/>
                  </a:cubicBezTo>
                  <a:cubicBezTo>
                    <a:pt x="1" y="2796"/>
                    <a:pt x="37" y="5329"/>
                    <a:pt x="132" y="7857"/>
                  </a:cubicBezTo>
                  <a:lnTo>
                    <a:pt x="110" y="7916"/>
                  </a:lnTo>
                  <a:cubicBezTo>
                    <a:pt x="91" y="8080"/>
                    <a:pt x="101" y="8248"/>
                    <a:pt x="137" y="8412"/>
                  </a:cubicBezTo>
                  <a:cubicBezTo>
                    <a:pt x="805" y="8548"/>
                    <a:pt x="1483" y="8639"/>
                    <a:pt x="2165" y="8680"/>
                  </a:cubicBezTo>
                  <a:cubicBezTo>
                    <a:pt x="3165" y="8743"/>
                    <a:pt x="4211" y="8813"/>
                    <a:pt x="5240" y="8813"/>
                  </a:cubicBezTo>
                  <a:cubicBezTo>
                    <a:pt x="5780" y="8813"/>
                    <a:pt x="6315" y="8794"/>
                    <a:pt x="6836" y="8744"/>
                  </a:cubicBezTo>
                  <a:cubicBezTo>
                    <a:pt x="8559" y="8576"/>
                    <a:pt x="10255" y="8694"/>
                    <a:pt x="11933" y="8303"/>
                  </a:cubicBezTo>
                  <a:cubicBezTo>
                    <a:pt x="11979" y="8294"/>
                    <a:pt x="11938" y="8021"/>
                    <a:pt x="11933" y="7976"/>
                  </a:cubicBezTo>
                  <a:cubicBezTo>
                    <a:pt x="11847" y="6930"/>
                    <a:pt x="11765" y="5588"/>
                    <a:pt x="11783" y="4556"/>
                  </a:cubicBezTo>
                  <a:cubicBezTo>
                    <a:pt x="11788" y="4060"/>
                    <a:pt x="11811" y="3401"/>
                    <a:pt x="11793" y="2909"/>
                  </a:cubicBezTo>
                  <a:cubicBezTo>
                    <a:pt x="11774" y="2350"/>
                    <a:pt x="11702" y="1968"/>
                    <a:pt x="11620" y="1413"/>
                  </a:cubicBezTo>
                  <a:cubicBezTo>
                    <a:pt x="11551" y="949"/>
                    <a:pt x="11483" y="490"/>
                    <a:pt x="11415" y="26"/>
                  </a:cubicBezTo>
                  <a:cubicBezTo>
                    <a:pt x="10720" y="8"/>
                    <a:pt x="10024" y="0"/>
                    <a:pt x="9329" y="0"/>
                  </a:cubicBezTo>
                  <a:close/>
                </a:path>
              </a:pathLst>
            </a:custGeom>
            <a:solidFill>
              <a:srgbClr val="FFFD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897300" y="1551316"/>
              <a:ext cx="2362668" cy="2277301"/>
            </a:xfrm>
            <a:custGeom>
              <a:avLst/>
              <a:gdLst/>
              <a:ahLst/>
              <a:cxnLst/>
              <a:rect l="l" t="t" r="r" b="b"/>
              <a:pathLst>
                <a:path w="15499" h="14939" extrusionOk="0">
                  <a:moveTo>
                    <a:pt x="10196" y="173"/>
                  </a:moveTo>
                  <a:cubicBezTo>
                    <a:pt x="11283" y="173"/>
                    <a:pt x="12370" y="198"/>
                    <a:pt x="13457" y="246"/>
                  </a:cubicBezTo>
                  <a:cubicBezTo>
                    <a:pt x="13784" y="259"/>
                    <a:pt x="14111" y="273"/>
                    <a:pt x="14439" y="291"/>
                  </a:cubicBezTo>
                  <a:cubicBezTo>
                    <a:pt x="14634" y="300"/>
                    <a:pt x="14775" y="323"/>
                    <a:pt x="14857" y="537"/>
                  </a:cubicBezTo>
                  <a:cubicBezTo>
                    <a:pt x="14921" y="710"/>
                    <a:pt x="14930" y="905"/>
                    <a:pt x="14953" y="1087"/>
                  </a:cubicBezTo>
                  <a:cubicBezTo>
                    <a:pt x="15053" y="1806"/>
                    <a:pt x="15148" y="2520"/>
                    <a:pt x="15203" y="3247"/>
                  </a:cubicBezTo>
                  <a:cubicBezTo>
                    <a:pt x="15326" y="4893"/>
                    <a:pt x="15317" y="6549"/>
                    <a:pt x="15276" y="8204"/>
                  </a:cubicBezTo>
                  <a:cubicBezTo>
                    <a:pt x="15231" y="10237"/>
                    <a:pt x="15142" y="12274"/>
                    <a:pt x="15179" y="14306"/>
                  </a:cubicBezTo>
                  <a:lnTo>
                    <a:pt x="15179" y="14306"/>
                  </a:lnTo>
                  <a:cubicBezTo>
                    <a:pt x="13211" y="14391"/>
                    <a:pt x="11244" y="14476"/>
                    <a:pt x="9277" y="14562"/>
                  </a:cubicBezTo>
                  <a:cubicBezTo>
                    <a:pt x="7391" y="14639"/>
                    <a:pt x="5500" y="14763"/>
                    <a:pt x="3609" y="14763"/>
                  </a:cubicBezTo>
                  <a:cubicBezTo>
                    <a:pt x="3512" y="14763"/>
                    <a:pt x="3416" y="14762"/>
                    <a:pt x="3320" y="14762"/>
                  </a:cubicBezTo>
                  <a:cubicBezTo>
                    <a:pt x="2761" y="14762"/>
                    <a:pt x="2206" y="14743"/>
                    <a:pt x="1646" y="14707"/>
                  </a:cubicBezTo>
                  <a:cubicBezTo>
                    <a:pt x="1383" y="14689"/>
                    <a:pt x="1114" y="14666"/>
                    <a:pt x="851" y="14639"/>
                  </a:cubicBezTo>
                  <a:cubicBezTo>
                    <a:pt x="632" y="14614"/>
                    <a:pt x="399" y="14616"/>
                    <a:pt x="181" y="14569"/>
                  </a:cubicBezTo>
                  <a:lnTo>
                    <a:pt x="181" y="14569"/>
                  </a:lnTo>
                  <a:cubicBezTo>
                    <a:pt x="432" y="9988"/>
                    <a:pt x="522" y="5398"/>
                    <a:pt x="438" y="812"/>
                  </a:cubicBezTo>
                  <a:lnTo>
                    <a:pt x="438" y="812"/>
                  </a:lnTo>
                  <a:cubicBezTo>
                    <a:pt x="3308" y="442"/>
                    <a:pt x="6199" y="227"/>
                    <a:pt x="9091" y="182"/>
                  </a:cubicBezTo>
                  <a:cubicBezTo>
                    <a:pt x="9459" y="176"/>
                    <a:pt x="9828" y="173"/>
                    <a:pt x="10196" y="173"/>
                  </a:cubicBezTo>
                  <a:close/>
                  <a:moveTo>
                    <a:pt x="10155" y="0"/>
                  </a:moveTo>
                  <a:cubicBezTo>
                    <a:pt x="8627" y="5"/>
                    <a:pt x="7099" y="50"/>
                    <a:pt x="5576" y="146"/>
                  </a:cubicBezTo>
                  <a:cubicBezTo>
                    <a:pt x="3829" y="255"/>
                    <a:pt x="2087" y="423"/>
                    <a:pt x="350" y="650"/>
                  </a:cubicBezTo>
                  <a:cubicBezTo>
                    <a:pt x="305" y="655"/>
                    <a:pt x="264" y="682"/>
                    <a:pt x="264" y="737"/>
                  </a:cubicBezTo>
                  <a:cubicBezTo>
                    <a:pt x="350" y="5371"/>
                    <a:pt x="259" y="10009"/>
                    <a:pt x="5" y="14639"/>
                  </a:cubicBezTo>
                  <a:cubicBezTo>
                    <a:pt x="0" y="14675"/>
                    <a:pt x="32" y="14712"/>
                    <a:pt x="68" y="14721"/>
                  </a:cubicBezTo>
                  <a:cubicBezTo>
                    <a:pt x="428" y="14812"/>
                    <a:pt x="837" y="14812"/>
                    <a:pt x="1205" y="14844"/>
                  </a:cubicBezTo>
                  <a:cubicBezTo>
                    <a:pt x="1705" y="14889"/>
                    <a:pt x="2206" y="14916"/>
                    <a:pt x="2706" y="14930"/>
                  </a:cubicBezTo>
                  <a:cubicBezTo>
                    <a:pt x="2958" y="14936"/>
                    <a:pt x="3211" y="14938"/>
                    <a:pt x="3464" y="14938"/>
                  </a:cubicBezTo>
                  <a:cubicBezTo>
                    <a:pt x="4222" y="14938"/>
                    <a:pt x="4982" y="14915"/>
                    <a:pt x="5739" y="14884"/>
                  </a:cubicBezTo>
                  <a:cubicBezTo>
                    <a:pt x="7758" y="14807"/>
                    <a:pt x="9778" y="14712"/>
                    <a:pt x="11797" y="14625"/>
                  </a:cubicBezTo>
                  <a:cubicBezTo>
                    <a:pt x="12952" y="14575"/>
                    <a:pt x="14111" y="14525"/>
                    <a:pt x="15267" y="14480"/>
                  </a:cubicBezTo>
                  <a:cubicBezTo>
                    <a:pt x="15312" y="14475"/>
                    <a:pt x="15353" y="14439"/>
                    <a:pt x="15353" y="14393"/>
                  </a:cubicBezTo>
                  <a:cubicBezTo>
                    <a:pt x="15312" y="12338"/>
                    <a:pt x="15402" y="10282"/>
                    <a:pt x="15448" y="8231"/>
                  </a:cubicBezTo>
                  <a:lnTo>
                    <a:pt x="15448" y="8231"/>
                  </a:lnTo>
                  <a:cubicBezTo>
                    <a:pt x="15451" y="8223"/>
                    <a:pt x="15453" y="8214"/>
                    <a:pt x="15453" y="8204"/>
                  </a:cubicBezTo>
                  <a:cubicBezTo>
                    <a:pt x="15489" y="6626"/>
                    <a:pt x="15498" y="5043"/>
                    <a:pt x="15389" y="3470"/>
                  </a:cubicBezTo>
                  <a:cubicBezTo>
                    <a:pt x="15344" y="2751"/>
                    <a:pt x="15267" y="2033"/>
                    <a:pt x="15162" y="1314"/>
                  </a:cubicBezTo>
                  <a:cubicBezTo>
                    <a:pt x="15098" y="896"/>
                    <a:pt x="15139" y="209"/>
                    <a:pt x="14593" y="128"/>
                  </a:cubicBezTo>
                  <a:cubicBezTo>
                    <a:pt x="13916" y="32"/>
                    <a:pt x="13188" y="59"/>
                    <a:pt x="12502" y="37"/>
                  </a:cubicBezTo>
                  <a:cubicBezTo>
                    <a:pt x="11719" y="14"/>
                    <a:pt x="10937" y="0"/>
                    <a:pt x="101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3"/>
            <p:cNvSpPr/>
            <p:nvPr/>
          </p:nvSpPr>
          <p:spPr>
            <a:xfrm>
              <a:off x="1151726" y="1783630"/>
              <a:ext cx="1850317" cy="1206171"/>
            </a:xfrm>
            <a:custGeom>
              <a:avLst/>
              <a:gdLst/>
              <a:ahLst/>
              <a:cxnLst/>
              <a:rect l="l" t="t" r="r" b="b"/>
              <a:pathLst>
                <a:path w="12138" h="8981" extrusionOk="0">
                  <a:moveTo>
                    <a:pt x="9370" y="174"/>
                  </a:moveTo>
                  <a:cubicBezTo>
                    <a:pt x="10056" y="174"/>
                    <a:pt x="10742" y="181"/>
                    <a:pt x="11428" y="198"/>
                  </a:cubicBezTo>
                  <a:lnTo>
                    <a:pt x="11428" y="198"/>
                  </a:lnTo>
                  <a:cubicBezTo>
                    <a:pt x="11526" y="868"/>
                    <a:pt x="11636" y="1539"/>
                    <a:pt x="11724" y="2210"/>
                  </a:cubicBezTo>
                  <a:cubicBezTo>
                    <a:pt x="11806" y="2824"/>
                    <a:pt x="11806" y="3438"/>
                    <a:pt x="11792" y="4056"/>
                  </a:cubicBezTo>
                  <a:cubicBezTo>
                    <a:pt x="11774" y="5275"/>
                    <a:pt x="11810" y="6489"/>
                    <a:pt x="11906" y="7703"/>
                  </a:cubicBezTo>
                  <a:cubicBezTo>
                    <a:pt x="11915" y="7826"/>
                    <a:pt x="11924" y="7953"/>
                    <a:pt x="11938" y="8076"/>
                  </a:cubicBezTo>
                  <a:cubicBezTo>
                    <a:pt x="11942" y="8117"/>
                    <a:pt x="11979" y="8258"/>
                    <a:pt x="11956" y="8294"/>
                  </a:cubicBezTo>
                  <a:cubicBezTo>
                    <a:pt x="11906" y="8376"/>
                    <a:pt x="11547" y="8399"/>
                    <a:pt x="11460" y="8413"/>
                  </a:cubicBezTo>
                  <a:cubicBezTo>
                    <a:pt x="11255" y="8449"/>
                    <a:pt x="11046" y="8481"/>
                    <a:pt x="10837" y="8504"/>
                  </a:cubicBezTo>
                  <a:cubicBezTo>
                    <a:pt x="10155" y="8585"/>
                    <a:pt x="9468" y="8608"/>
                    <a:pt x="8782" y="8635"/>
                  </a:cubicBezTo>
                  <a:cubicBezTo>
                    <a:pt x="7546" y="8684"/>
                    <a:pt x="6321" y="8809"/>
                    <a:pt x="5084" y="8809"/>
                  </a:cubicBezTo>
                  <a:cubicBezTo>
                    <a:pt x="4937" y="8809"/>
                    <a:pt x="4790" y="8808"/>
                    <a:pt x="4643" y="8804"/>
                  </a:cubicBezTo>
                  <a:cubicBezTo>
                    <a:pt x="3879" y="8786"/>
                    <a:pt x="3120" y="8736"/>
                    <a:pt x="2356" y="8690"/>
                  </a:cubicBezTo>
                  <a:cubicBezTo>
                    <a:pt x="1933" y="8663"/>
                    <a:pt x="1514" y="8622"/>
                    <a:pt x="1096" y="8563"/>
                  </a:cubicBezTo>
                  <a:cubicBezTo>
                    <a:pt x="919" y="8540"/>
                    <a:pt x="741" y="8508"/>
                    <a:pt x="564" y="8476"/>
                  </a:cubicBezTo>
                  <a:cubicBezTo>
                    <a:pt x="446" y="8454"/>
                    <a:pt x="382" y="8467"/>
                    <a:pt x="314" y="8367"/>
                  </a:cubicBezTo>
                  <a:cubicBezTo>
                    <a:pt x="246" y="8268"/>
                    <a:pt x="272" y="8124"/>
                    <a:pt x="282" y="8007"/>
                  </a:cubicBezTo>
                  <a:lnTo>
                    <a:pt x="282" y="8007"/>
                  </a:lnTo>
                  <a:cubicBezTo>
                    <a:pt x="297" y="7993"/>
                    <a:pt x="306" y="7972"/>
                    <a:pt x="305" y="7944"/>
                  </a:cubicBezTo>
                  <a:cubicBezTo>
                    <a:pt x="215" y="5443"/>
                    <a:pt x="174" y="2938"/>
                    <a:pt x="191" y="433"/>
                  </a:cubicBezTo>
                  <a:lnTo>
                    <a:pt x="191" y="433"/>
                  </a:lnTo>
                  <a:cubicBezTo>
                    <a:pt x="3248" y="319"/>
                    <a:pt x="6309" y="174"/>
                    <a:pt x="9370" y="174"/>
                  </a:cubicBezTo>
                  <a:close/>
                  <a:moveTo>
                    <a:pt x="9334" y="1"/>
                  </a:moveTo>
                  <a:cubicBezTo>
                    <a:pt x="6256" y="1"/>
                    <a:pt x="3179" y="145"/>
                    <a:pt x="105" y="259"/>
                  </a:cubicBezTo>
                  <a:cubicBezTo>
                    <a:pt x="59" y="263"/>
                    <a:pt x="18" y="300"/>
                    <a:pt x="18" y="345"/>
                  </a:cubicBezTo>
                  <a:cubicBezTo>
                    <a:pt x="0" y="2878"/>
                    <a:pt x="41" y="5411"/>
                    <a:pt x="132" y="7944"/>
                  </a:cubicBezTo>
                  <a:cubicBezTo>
                    <a:pt x="132" y="7946"/>
                    <a:pt x="132" y="7947"/>
                    <a:pt x="132" y="7948"/>
                  </a:cubicBezTo>
                  <a:lnTo>
                    <a:pt x="132" y="7948"/>
                  </a:lnTo>
                  <a:cubicBezTo>
                    <a:pt x="120" y="7962"/>
                    <a:pt x="111" y="7980"/>
                    <a:pt x="109" y="8003"/>
                  </a:cubicBezTo>
                  <a:cubicBezTo>
                    <a:pt x="96" y="8181"/>
                    <a:pt x="105" y="8344"/>
                    <a:pt x="141" y="8522"/>
                  </a:cubicBezTo>
                  <a:cubicBezTo>
                    <a:pt x="146" y="8549"/>
                    <a:pt x="173" y="8576"/>
                    <a:pt x="200" y="8581"/>
                  </a:cubicBezTo>
                  <a:cubicBezTo>
                    <a:pt x="1605" y="8863"/>
                    <a:pt x="3052" y="8927"/>
                    <a:pt x="4484" y="8972"/>
                  </a:cubicBezTo>
                  <a:cubicBezTo>
                    <a:pt x="4664" y="8978"/>
                    <a:pt x="4844" y="8980"/>
                    <a:pt x="5024" y="8980"/>
                  </a:cubicBezTo>
                  <a:cubicBezTo>
                    <a:pt x="6278" y="8980"/>
                    <a:pt x="7525" y="8856"/>
                    <a:pt x="8782" y="8808"/>
                  </a:cubicBezTo>
                  <a:cubicBezTo>
                    <a:pt x="9523" y="8781"/>
                    <a:pt x="10264" y="8749"/>
                    <a:pt x="11001" y="8658"/>
                  </a:cubicBezTo>
                  <a:cubicBezTo>
                    <a:pt x="11315" y="8617"/>
                    <a:pt x="11628" y="8572"/>
                    <a:pt x="11938" y="8499"/>
                  </a:cubicBezTo>
                  <a:cubicBezTo>
                    <a:pt x="12133" y="8449"/>
                    <a:pt x="12138" y="8381"/>
                    <a:pt x="12124" y="8185"/>
                  </a:cubicBezTo>
                  <a:cubicBezTo>
                    <a:pt x="12024" y="6976"/>
                    <a:pt x="11938" y="5766"/>
                    <a:pt x="11956" y="4556"/>
                  </a:cubicBezTo>
                  <a:cubicBezTo>
                    <a:pt x="11969" y="3833"/>
                    <a:pt x="12001" y="3106"/>
                    <a:pt x="11919" y="2387"/>
                  </a:cubicBezTo>
                  <a:cubicBezTo>
                    <a:pt x="11828" y="1619"/>
                    <a:pt x="11697" y="855"/>
                    <a:pt x="11587" y="91"/>
                  </a:cubicBezTo>
                  <a:cubicBezTo>
                    <a:pt x="11583" y="54"/>
                    <a:pt x="11537" y="27"/>
                    <a:pt x="11506" y="27"/>
                  </a:cubicBezTo>
                  <a:cubicBezTo>
                    <a:pt x="10782" y="9"/>
                    <a:pt x="10058" y="1"/>
                    <a:pt x="93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3"/>
            <p:cNvSpPr/>
            <p:nvPr/>
          </p:nvSpPr>
          <p:spPr>
            <a:xfrm>
              <a:off x="1263919" y="1356496"/>
              <a:ext cx="439027" cy="787657"/>
            </a:xfrm>
            <a:custGeom>
              <a:avLst/>
              <a:gdLst/>
              <a:ahLst/>
              <a:cxnLst/>
              <a:rect l="l" t="t" r="r" b="b"/>
              <a:pathLst>
                <a:path w="2880" h="5167" extrusionOk="0">
                  <a:moveTo>
                    <a:pt x="128" y="0"/>
                  </a:moveTo>
                  <a:cubicBezTo>
                    <a:pt x="128" y="0"/>
                    <a:pt x="1" y="46"/>
                    <a:pt x="5" y="96"/>
                  </a:cubicBezTo>
                  <a:cubicBezTo>
                    <a:pt x="14" y="146"/>
                    <a:pt x="24" y="664"/>
                    <a:pt x="24" y="664"/>
                  </a:cubicBezTo>
                  <a:lnTo>
                    <a:pt x="42" y="2179"/>
                  </a:lnTo>
                  <a:lnTo>
                    <a:pt x="10" y="5166"/>
                  </a:lnTo>
                  <a:cubicBezTo>
                    <a:pt x="11" y="5167"/>
                    <a:pt x="12" y="5167"/>
                    <a:pt x="13" y="5167"/>
                  </a:cubicBezTo>
                  <a:cubicBezTo>
                    <a:pt x="102" y="5167"/>
                    <a:pt x="757" y="4274"/>
                    <a:pt x="833" y="4189"/>
                  </a:cubicBezTo>
                  <a:cubicBezTo>
                    <a:pt x="910" y="4102"/>
                    <a:pt x="1347" y="3525"/>
                    <a:pt x="1347" y="3525"/>
                  </a:cubicBezTo>
                  <a:lnTo>
                    <a:pt x="1583" y="3861"/>
                  </a:lnTo>
                  <a:cubicBezTo>
                    <a:pt x="1820" y="4198"/>
                    <a:pt x="2584" y="5166"/>
                    <a:pt x="2584" y="5166"/>
                  </a:cubicBezTo>
                  <a:lnTo>
                    <a:pt x="2652" y="4848"/>
                  </a:lnTo>
                  <a:lnTo>
                    <a:pt x="2807" y="2920"/>
                  </a:lnTo>
                  <a:cubicBezTo>
                    <a:pt x="2807" y="2920"/>
                    <a:pt x="2879" y="1092"/>
                    <a:pt x="2870" y="969"/>
                  </a:cubicBezTo>
                  <a:cubicBezTo>
                    <a:pt x="2861" y="851"/>
                    <a:pt x="2816" y="0"/>
                    <a:pt x="281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3"/>
            <p:cNvSpPr/>
            <p:nvPr/>
          </p:nvSpPr>
          <p:spPr>
            <a:xfrm>
              <a:off x="1267425" y="1356496"/>
              <a:ext cx="283691" cy="117989"/>
            </a:xfrm>
            <a:custGeom>
              <a:avLst/>
              <a:gdLst/>
              <a:ahLst/>
              <a:cxnLst/>
              <a:rect l="l" t="t" r="r" b="b"/>
              <a:pathLst>
                <a:path w="1861" h="774" extrusionOk="0">
                  <a:moveTo>
                    <a:pt x="1378" y="0"/>
                  </a:moveTo>
                  <a:cubicBezTo>
                    <a:pt x="915" y="187"/>
                    <a:pt x="455" y="382"/>
                    <a:pt x="1" y="582"/>
                  </a:cubicBezTo>
                  <a:cubicBezTo>
                    <a:pt x="1" y="628"/>
                    <a:pt x="1" y="664"/>
                    <a:pt x="1" y="664"/>
                  </a:cubicBezTo>
                  <a:lnTo>
                    <a:pt x="1" y="773"/>
                  </a:lnTo>
                  <a:cubicBezTo>
                    <a:pt x="619" y="505"/>
                    <a:pt x="1238" y="246"/>
                    <a:pt x="1861" y="0"/>
                  </a:cubicBezTo>
                  <a:close/>
                </a:path>
              </a:pathLst>
            </a:custGeom>
            <a:solidFill>
              <a:srgbClr val="F8DE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1268188" y="1356496"/>
              <a:ext cx="425003" cy="222715"/>
            </a:xfrm>
            <a:custGeom>
              <a:avLst/>
              <a:gdLst/>
              <a:ahLst/>
              <a:cxnLst/>
              <a:rect l="l" t="t" r="r" b="b"/>
              <a:pathLst>
                <a:path w="2788" h="1461" extrusionOk="0">
                  <a:moveTo>
                    <a:pt x="2497" y="0"/>
                  </a:moveTo>
                  <a:cubicBezTo>
                    <a:pt x="1660" y="410"/>
                    <a:pt x="828" y="828"/>
                    <a:pt x="0" y="1260"/>
                  </a:cubicBezTo>
                  <a:lnTo>
                    <a:pt x="5" y="1460"/>
                  </a:lnTo>
                  <a:cubicBezTo>
                    <a:pt x="923" y="978"/>
                    <a:pt x="1856" y="510"/>
                    <a:pt x="2788" y="55"/>
                  </a:cubicBezTo>
                  <a:cubicBezTo>
                    <a:pt x="2788" y="23"/>
                    <a:pt x="2788" y="0"/>
                    <a:pt x="2788" y="0"/>
                  </a:cubicBezTo>
                  <a:close/>
                </a:path>
              </a:pathLst>
            </a:custGeom>
            <a:solidFill>
              <a:srgbClr val="F8DE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1269560" y="1422351"/>
              <a:ext cx="429271" cy="239331"/>
            </a:xfrm>
            <a:custGeom>
              <a:avLst/>
              <a:gdLst/>
              <a:ahLst/>
              <a:cxnLst/>
              <a:rect l="l" t="t" r="r" b="b"/>
              <a:pathLst>
                <a:path w="2816" h="1570" extrusionOk="0">
                  <a:moveTo>
                    <a:pt x="2802" y="0"/>
                  </a:moveTo>
                  <a:lnTo>
                    <a:pt x="0" y="1374"/>
                  </a:lnTo>
                  <a:lnTo>
                    <a:pt x="0" y="1569"/>
                  </a:lnTo>
                  <a:cubicBezTo>
                    <a:pt x="937" y="1110"/>
                    <a:pt x="1878" y="651"/>
                    <a:pt x="2815" y="191"/>
                  </a:cubicBezTo>
                  <a:cubicBezTo>
                    <a:pt x="2811" y="132"/>
                    <a:pt x="2806" y="64"/>
                    <a:pt x="2802" y="0"/>
                  </a:cubicBezTo>
                  <a:close/>
                </a:path>
              </a:pathLst>
            </a:custGeom>
            <a:solidFill>
              <a:srgbClr val="F8DE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3"/>
            <p:cNvSpPr/>
            <p:nvPr/>
          </p:nvSpPr>
          <p:spPr>
            <a:xfrm>
              <a:off x="1268797" y="1507565"/>
              <a:ext cx="432777" cy="262197"/>
            </a:xfrm>
            <a:custGeom>
              <a:avLst/>
              <a:gdLst/>
              <a:ahLst/>
              <a:cxnLst/>
              <a:rect l="l" t="t" r="r" b="b"/>
              <a:pathLst>
                <a:path w="2839" h="1720" extrusionOk="0">
                  <a:moveTo>
                    <a:pt x="2838" y="1"/>
                  </a:moveTo>
                  <a:cubicBezTo>
                    <a:pt x="1897" y="505"/>
                    <a:pt x="951" y="1010"/>
                    <a:pt x="5" y="1520"/>
                  </a:cubicBezTo>
                  <a:lnTo>
                    <a:pt x="1" y="1720"/>
                  </a:lnTo>
                  <a:lnTo>
                    <a:pt x="2838" y="205"/>
                  </a:lnTo>
                  <a:cubicBezTo>
                    <a:pt x="2838" y="110"/>
                    <a:pt x="2838" y="37"/>
                    <a:pt x="2838" y="1"/>
                  </a:cubicBezTo>
                  <a:close/>
                </a:path>
              </a:pathLst>
            </a:custGeom>
            <a:solidFill>
              <a:srgbClr val="F8DE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1249438" y="1341100"/>
              <a:ext cx="458387" cy="824548"/>
            </a:xfrm>
            <a:custGeom>
              <a:avLst/>
              <a:gdLst/>
              <a:ahLst/>
              <a:cxnLst/>
              <a:rect l="l" t="t" r="r" b="b"/>
              <a:pathLst>
                <a:path w="3007" h="5409" extrusionOk="0">
                  <a:moveTo>
                    <a:pt x="930" y="142"/>
                  </a:moveTo>
                  <a:cubicBezTo>
                    <a:pt x="1050" y="142"/>
                    <a:pt x="1169" y="145"/>
                    <a:pt x="1287" y="147"/>
                  </a:cubicBezTo>
                  <a:cubicBezTo>
                    <a:pt x="1819" y="156"/>
                    <a:pt x="2347" y="165"/>
                    <a:pt x="2874" y="179"/>
                  </a:cubicBezTo>
                  <a:cubicBezTo>
                    <a:pt x="2870" y="1825"/>
                    <a:pt x="2783" y="3471"/>
                    <a:pt x="2620" y="5108"/>
                  </a:cubicBezTo>
                  <a:cubicBezTo>
                    <a:pt x="2615" y="5117"/>
                    <a:pt x="2611" y="5126"/>
                    <a:pt x="2611" y="5135"/>
                  </a:cubicBezTo>
                  <a:cubicBezTo>
                    <a:pt x="2201" y="4644"/>
                    <a:pt x="1824" y="4126"/>
                    <a:pt x="1478" y="3580"/>
                  </a:cubicBezTo>
                  <a:cubicBezTo>
                    <a:pt x="1467" y="3558"/>
                    <a:pt x="1442" y="3542"/>
                    <a:pt x="1418" y="3542"/>
                  </a:cubicBezTo>
                  <a:cubicBezTo>
                    <a:pt x="1403" y="3542"/>
                    <a:pt x="1389" y="3548"/>
                    <a:pt x="1378" y="3562"/>
                  </a:cubicBezTo>
                  <a:cubicBezTo>
                    <a:pt x="983" y="4112"/>
                    <a:pt x="573" y="4649"/>
                    <a:pt x="150" y="5167"/>
                  </a:cubicBezTo>
                  <a:cubicBezTo>
                    <a:pt x="164" y="4162"/>
                    <a:pt x="169" y="3157"/>
                    <a:pt x="164" y="2152"/>
                  </a:cubicBezTo>
                  <a:cubicBezTo>
                    <a:pt x="164" y="1625"/>
                    <a:pt x="159" y="1097"/>
                    <a:pt x="155" y="570"/>
                  </a:cubicBezTo>
                  <a:cubicBezTo>
                    <a:pt x="155" y="501"/>
                    <a:pt x="150" y="438"/>
                    <a:pt x="150" y="370"/>
                  </a:cubicBezTo>
                  <a:cubicBezTo>
                    <a:pt x="150" y="292"/>
                    <a:pt x="128" y="220"/>
                    <a:pt x="214" y="183"/>
                  </a:cubicBezTo>
                  <a:cubicBezTo>
                    <a:pt x="293" y="152"/>
                    <a:pt x="394" y="152"/>
                    <a:pt x="486" y="152"/>
                  </a:cubicBezTo>
                  <a:lnTo>
                    <a:pt x="486" y="152"/>
                  </a:lnTo>
                  <a:cubicBezTo>
                    <a:pt x="516" y="152"/>
                    <a:pt x="546" y="152"/>
                    <a:pt x="573" y="151"/>
                  </a:cubicBezTo>
                  <a:cubicBezTo>
                    <a:pt x="692" y="145"/>
                    <a:pt x="811" y="142"/>
                    <a:pt x="930" y="142"/>
                  </a:cubicBezTo>
                  <a:close/>
                  <a:moveTo>
                    <a:pt x="934" y="1"/>
                  </a:moveTo>
                  <a:cubicBezTo>
                    <a:pt x="822" y="1"/>
                    <a:pt x="709" y="2"/>
                    <a:pt x="596" y="6"/>
                  </a:cubicBezTo>
                  <a:cubicBezTo>
                    <a:pt x="478" y="15"/>
                    <a:pt x="360" y="24"/>
                    <a:pt x="241" y="38"/>
                  </a:cubicBezTo>
                  <a:cubicBezTo>
                    <a:pt x="169" y="47"/>
                    <a:pt x="87" y="47"/>
                    <a:pt x="46" y="120"/>
                  </a:cubicBezTo>
                  <a:cubicBezTo>
                    <a:pt x="0" y="188"/>
                    <a:pt x="19" y="292"/>
                    <a:pt x="23" y="370"/>
                  </a:cubicBezTo>
                  <a:cubicBezTo>
                    <a:pt x="23" y="524"/>
                    <a:pt x="23" y="674"/>
                    <a:pt x="28" y="824"/>
                  </a:cubicBezTo>
                  <a:cubicBezTo>
                    <a:pt x="28" y="1106"/>
                    <a:pt x="32" y="1388"/>
                    <a:pt x="32" y="1670"/>
                  </a:cubicBezTo>
                  <a:cubicBezTo>
                    <a:pt x="37" y="2243"/>
                    <a:pt x="37" y="2821"/>
                    <a:pt x="32" y="3394"/>
                  </a:cubicBezTo>
                  <a:cubicBezTo>
                    <a:pt x="32" y="4035"/>
                    <a:pt x="28" y="4672"/>
                    <a:pt x="19" y="5313"/>
                  </a:cubicBezTo>
                  <a:cubicBezTo>
                    <a:pt x="19" y="5340"/>
                    <a:pt x="28" y="5358"/>
                    <a:pt x="46" y="5372"/>
                  </a:cubicBezTo>
                  <a:cubicBezTo>
                    <a:pt x="57" y="5394"/>
                    <a:pt x="77" y="5409"/>
                    <a:pt x="100" y="5409"/>
                  </a:cubicBezTo>
                  <a:cubicBezTo>
                    <a:pt x="115" y="5409"/>
                    <a:pt x="131" y="5402"/>
                    <a:pt x="146" y="5386"/>
                  </a:cubicBezTo>
                  <a:cubicBezTo>
                    <a:pt x="587" y="4849"/>
                    <a:pt x="1010" y="4299"/>
                    <a:pt x="1419" y="3730"/>
                  </a:cubicBezTo>
                  <a:cubicBezTo>
                    <a:pt x="1778" y="4299"/>
                    <a:pt x="2174" y="4835"/>
                    <a:pt x="2606" y="5340"/>
                  </a:cubicBezTo>
                  <a:cubicBezTo>
                    <a:pt x="2617" y="5353"/>
                    <a:pt x="2633" y="5359"/>
                    <a:pt x="2649" y="5359"/>
                  </a:cubicBezTo>
                  <a:cubicBezTo>
                    <a:pt x="2673" y="5359"/>
                    <a:pt x="2697" y="5346"/>
                    <a:pt x="2711" y="5322"/>
                  </a:cubicBezTo>
                  <a:cubicBezTo>
                    <a:pt x="2711" y="5317"/>
                    <a:pt x="2715" y="5308"/>
                    <a:pt x="2720" y="5304"/>
                  </a:cubicBezTo>
                  <a:lnTo>
                    <a:pt x="2729" y="5304"/>
                  </a:lnTo>
                  <a:cubicBezTo>
                    <a:pt x="2729" y="5290"/>
                    <a:pt x="2729" y="5276"/>
                    <a:pt x="2733" y="5263"/>
                  </a:cubicBezTo>
                  <a:cubicBezTo>
                    <a:pt x="2743" y="5231"/>
                    <a:pt x="2747" y="5195"/>
                    <a:pt x="2743" y="5154"/>
                  </a:cubicBezTo>
                  <a:cubicBezTo>
                    <a:pt x="2915" y="3480"/>
                    <a:pt x="3002" y="1793"/>
                    <a:pt x="3006" y="110"/>
                  </a:cubicBezTo>
                  <a:cubicBezTo>
                    <a:pt x="3006" y="69"/>
                    <a:pt x="2974" y="38"/>
                    <a:pt x="2943" y="38"/>
                  </a:cubicBezTo>
                  <a:cubicBezTo>
                    <a:pt x="2424" y="29"/>
                    <a:pt x="1910" y="19"/>
                    <a:pt x="1392" y="6"/>
                  </a:cubicBezTo>
                  <a:cubicBezTo>
                    <a:pt x="1240" y="3"/>
                    <a:pt x="1087" y="1"/>
                    <a:pt x="9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6" name="Google Shape;56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sp>
        <p:nvSpPr>
          <p:cNvPr id="57" name="Google Shape;57;p3"/>
          <p:cNvSpPr txBox="1">
            <a:spLocks noGrp="1"/>
          </p:cNvSpPr>
          <p:nvPr>
            <p:ph type="title"/>
          </p:nvPr>
        </p:nvSpPr>
        <p:spPr>
          <a:xfrm rot="442287">
            <a:off x="3380678" y="3120774"/>
            <a:ext cx="2076361" cy="74142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>
            <a:endParaRPr/>
          </a:p>
        </p:txBody>
      </p:sp>
      <p:sp>
        <p:nvSpPr>
          <p:cNvPr id="58" name="Google Shape;58;p3"/>
          <p:cNvSpPr txBox="1">
            <a:spLocks noGrp="1"/>
          </p:cNvSpPr>
          <p:nvPr>
            <p:ph type="title" idx="2" hasCustomPrompt="1"/>
          </p:nvPr>
        </p:nvSpPr>
        <p:spPr>
          <a:xfrm rot="442287">
            <a:off x="3550235" y="1902963"/>
            <a:ext cx="2076361" cy="74142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59" name="Google Shape;59;p3"/>
          <p:cNvSpPr txBox="1">
            <a:spLocks noGrp="1"/>
          </p:cNvSpPr>
          <p:nvPr>
            <p:ph type="subTitle" idx="1"/>
          </p:nvPr>
        </p:nvSpPr>
        <p:spPr>
          <a:xfrm rot="441905">
            <a:off x="3106108" y="3741971"/>
            <a:ext cx="2468970" cy="74142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ing Soon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ing Soon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ing Soon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ing Soon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ing Soon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ing Soon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ing Soon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ing Soon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ing Soon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  <p:grpSp>
        <p:nvGrpSpPr>
          <p:cNvPr id="60" name="Google Shape;60;p3"/>
          <p:cNvGrpSpPr/>
          <p:nvPr/>
        </p:nvGrpSpPr>
        <p:grpSpPr>
          <a:xfrm rot="-10796165">
            <a:off x="-971787" y="896494"/>
            <a:ext cx="1863682" cy="480883"/>
            <a:chOff x="7622176" y="2589750"/>
            <a:chExt cx="2078841" cy="536400"/>
          </a:xfrm>
        </p:grpSpPr>
        <p:sp>
          <p:nvSpPr>
            <p:cNvPr id="61" name="Google Shape;61;p3"/>
            <p:cNvSpPr/>
            <p:nvPr/>
          </p:nvSpPr>
          <p:spPr>
            <a:xfrm>
              <a:off x="7632850" y="2604325"/>
              <a:ext cx="2053298" cy="514146"/>
            </a:xfrm>
            <a:custGeom>
              <a:avLst/>
              <a:gdLst/>
              <a:ahLst/>
              <a:cxnLst/>
              <a:rect l="l" t="t" r="r" b="b"/>
              <a:pathLst>
                <a:path w="15508" h="4232" extrusionOk="0">
                  <a:moveTo>
                    <a:pt x="13358" y="0"/>
                  </a:moveTo>
                  <a:lnTo>
                    <a:pt x="12205" y="10"/>
                  </a:lnTo>
                  <a:cubicBezTo>
                    <a:pt x="12205" y="10"/>
                    <a:pt x="10633" y="2"/>
                    <a:pt x="9429" y="2"/>
                  </a:cubicBezTo>
                  <a:cubicBezTo>
                    <a:pt x="8826" y="2"/>
                    <a:pt x="8316" y="4"/>
                    <a:pt x="8140" y="10"/>
                  </a:cubicBezTo>
                  <a:cubicBezTo>
                    <a:pt x="7603" y="40"/>
                    <a:pt x="2981" y="20"/>
                    <a:pt x="2121" y="40"/>
                  </a:cubicBezTo>
                  <a:cubicBezTo>
                    <a:pt x="1271" y="49"/>
                    <a:pt x="157" y="147"/>
                    <a:pt x="157" y="147"/>
                  </a:cubicBezTo>
                  <a:cubicBezTo>
                    <a:pt x="1" y="313"/>
                    <a:pt x="1" y="4231"/>
                    <a:pt x="1" y="4231"/>
                  </a:cubicBezTo>
                  <a:cubicBezTo>
                    <a:pt x="1" y="4231"/>
                    <a:pt x="1605" y="4185"/>
                    <a:pt x="2558" y="4185"/>
                  </a:cubicBezTo>
                  <a:cubicBezTo>
                    <a:pt x="2762" y="4185"/>
                    <a:pt x="2937" y="4187"/>
                    <a:pt x="3059" y="4192"/>
                  </a:cubicBezTo>
                  <a:cubicBezTo>
                    <a:pt x="3095" y="4194"/>
                    <a:pt x="3153" y="4195"/>
                    <a:pt x="3232" y="4195"/>
                  </a:cubicBezTo>
                  <a:cubicBezTo>
                    <a:pt x="4689" y="4195"/>
                    <a:pt x="13124" y="3870"/>
                    <a:pt x="13124" y="3870"/>
                  </a:cubicBezTo>
                  <a:lnTo>
                    <a:pt x="15508" y="2375"/>
                  </a:lnTo>
                  <a:lnTo>
                    <a:pt x="1335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9351967" y="2604328"/>
              <a:ext cx="308712" cy="471391"/>
            </a:xfrm>
            <a:custGeom>
              <a:avLst/>
              <a:gdLst/>
              <a:ahLst/>
              <a:cxnLst/>
              <a:rect l="l" t="t" r="r" b="b"/>
              <a:pathLst>
                <a:path w="2541" h="3880" extrusionOk="0">
                  <a:moveTo>
                    <a:pt x="401" y="0"/>
                  </a:moveTo>
                  <a:lnTo>
                    <a:pt x="69" y="10"/>
                  </a:lnTo>
                  <a:cubicBezTo>
                    <a:pt x="20" y="645"/>
                    <a:pt x="0" y="1290"/>
                    <a:pt x="30" y="1935"/>
                  </a:cubicBezTo>
                  <a:lnTo>
                    <a:pt x="30" y="1974"/>
                  </a:lnTo>
                  <a:cubicBezTo>
                    <a:pt x="30" y="2091"/>
                    <a:pt x="30" y="2209"/>
                    <a:pt x="30" y="2326"/>
                  </a:cubicBezTo>
                  <a:cubicBezTo>
                    <a:pt x="20" y="2746"/>
                    <a:pt x="20" y="3166"/>
                    <a:pt x="59" y="3586"/>
                  </a:cubicBezTo>
                  <a:cubicBezTo>
                    <a:pt x="59" y="3665"/>
                    <a:pt x="69" y="3753"/>
                    <a:pt x="69" y="3831"/>
                  </a:cubicBezTo>
                  <a:cubicBezTo>
                    <a:pt x="69" y="3850"/>
                    <a:pt x="78" y="3860"/>
                    <a:pt x="78" y="3880"/>
                  </a:cubicBezTo>
                  <a:cubicBezTo>
                    <a:pt x="127" y="3870"/>
                    <a:pt x="157" y="3870"/>
                    <a:pt x="157" y="3870"/>
                  </a:cubicBezTo>
                  <a:lnTo>
                    <a:pt x="2541" y="2375"/>
                  </a:lnTo>
                  <a:lnTo>
                    <a:pt x="1036" y="714"/>
                  </a:lnTo>
                  <a:cubicBezTo>
                    <a:pt x="1026" y="723"/>
                    <a:pt x="1017" y="723"/>
                    <a:pt x="1007" y="733"/>
                  </a:cubicBezTo>
                  <a:cubicBezTo>
                    <a:pt x="1007" y="723"/>
                    <a:pt x="1007" y="714"/>
                    <a:pt x="1007" y="714"/>
                  </a:cubicBezTo>
                  <a:cubicBezTo>
                    <a:pt x="997" y="684"/>
                    <a:pt x="987" y="665"/>
                    <a:pt x="977" y="645"/>
                  </a:cubicBezTo>
                  <a:lnTo>
                    <a:pt x="938" y="596"/>
                  </a:lnTo>
                  <a:cubicBezTo>
                    <a:pt x="909" y="577"/>
                    <a:pt x="890" y="567"/>
                    <a:pt x="860" y="567"/>
                  </a:cubicBezTo>
                  <a:cubicBezTo>
                    <a:pt x="850" y="538"/>
                    <a:pt x="841" y="518"/>
                    <a:pt x="841" y="489"/>
                  </a:cubicBezTo>
                  <a:lnTo>
                    <a:pt x="401" y="0"/>
                  </a:lnTo>
                  <a:close/>
                </a:path>
              </a:pathLst>
            </a:custGeom>
            <a:solidFill>
              <a:srgbClr val="F7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3"/>
            <p:cNvSpPr/>
            <p:nvPr/>
          </p:nvSpPr>
          <p:spPr>
            <a:xfrm>
              <a:off x="7622176" y="2589750"/>
              <a:ext cx="2078841" cy="536400"/>
            </a:xfrm>
            <a:custGeom>
              <a:avLst/>
              <a:gdLst/>
              <a:ahLst/>
              <a:cxnLst/>
              <a:rect l="l" t="t" r="r" b="b"/>
              <a:pathLst>
                <a:path w="15733" h="4415" extrusionOk="0">
                  <a:moveTo>
                    <a:pt x="6851" y="130"/>
                  </a:moveTo>
                  <a:cubicBezTo>
                    <a:pt x="7965" y="130"/>
                    <a:pt x="9069" y="130"/>
                    <a:pt x="10173" y="140"/>
                  </a:cubicBezTo>
                  <a:cubicBezTo>
                    <a:pt x="10740" y="140"/>
                    <a:pt x="11306" y="150"/>
                    <a:pt x="11873" y="160"/>
                  </a:cubicBezTo>
                  <a:lnTo>
                    <a:pt x="12655" y="169"/>
                  </a:lnTo>
                  <a:lnTo>
                    <a:pt x="13006" y="169"/>
                  </a:lnTo>
                  <a:cubicBezTo>
                    <a:pt x="13163" y="179"/>
                    <a:pt x="13358" y="150"/>
                    <a:pt x="13475" y="247"/>
                  </a:cubicBezTo>
                  <a:cubicBezTo>
                    <a:pt x="13583" y="316"/>
                    <a:pt x="13661" y="423"/>
                    <a:pt x="13749" y="511"/>
                  </a:cubicBezTo>
                  <a:cubicBezTo>
                    <a:pt x="13837" y="609"/>
                    <a:pt x="13935" y="707"/>
                    <a:pt x="14023" y="804"/>
                  </a:cubicBezTo>
                  <a:cubicBezTo>
                    <a:pt x="14199" y="990"/>
                    <a:pt x="14365" y="1176"/>
                    <a:pt x="14541" y="1371"/>
                  </a:cubicBezTo>
                  <a:cubicBezTo>
                    <a:pt x="14873" y="1742"/>
                    <a:pt x="15195" y="2133"/>
                    <a:pt x="15498" y="2524"/>
                  </a:cubicBezTo>
                  <a:lnTo>
                    <a:pt x="14296" y="3247"/>
                  </a:lnTo>
                  <a:cubicBezTo>
                    <a:pt x="14111" y="3364"/>
                    <a:pt x="13925" y="3472"/>
                    <a:pt x="13739" y="3589"/>
                  </a:cubicBezTo>
                  <a:cubicBezTo>
                    <a:pt x="13544" y="3706"/>
                    <a:pt x="13339" y="3853"/>
                    <a:pt x="13114" y="3941"/>
                  </a:cubicBezTo>
                  <a:cubicBezTo>
                    <a:pt x="12879" y="4039"/>
                    <a:pt x="12577" y="4019"/>
                    <a:pt x="12322" y="4029"/>
                  </a:cubicBezTo>
                  <a:cubicBezTo>
                    <a:pt x="12059" y="4039"/>
                    <a:pt x="11805" y="4058"/>
                    <a:pt x="11541" y="4068"/>
                  </a:cubicBezTo>
                  <a:cubicBezTo>
                    <a:pt x="11013" y="4088"/>
                    <a:pt x="10485" y="4107"/>
                    <a:pt x="9958" y="4127"/>
                  </a:cubicBezTo>
                  <a:cubicBezTo>
                    <a:pt x="7847" y="4215"/>
                    <a:pt x="5737" y="4273"/>
                    <a:pt x="3626" y="4273"/>
                  </a:cubicBezTo>
                  <a:cubicBezTo>
                    <a:pt x="2483" y="4273"/>
                    <a:pt x="1330" y="4263"/>
                    <a:pt x="177" y="4215"/>
                  </a:cubicBezTo>
                  <a:cubicBezTo>
                    <a:pt x="177" y="3882"/>
                    <a:pt x="177" y="3540"/>
                    <a:pt x="187" y="3208"/>
                  </a:cubicBezTo>
                  <a:cubicBezTo>
                    <a:pt x="187" y="3198"/>
                    <a:pt x="196" y="3198"/>
                    <a:pt x="196" y="3179"/>
                  </a:cubicBezTo>
                  <a:cubicBezTo>
                    <a:pt x="187" y="3110"/>
                    <a:pt x="187" y="3042"/>
                    <a:pt x="187" y="2974"/>
                  </a:cubicBezTo>
                  <a:cubicBezTo>
                    <a:pt x="206" y="2055"/>
                    <a:pt x="255" y="1146"/>
                    <a:pt x="343" y="238"/>
                  </a:cubicBezTo>
                  <a:cubicBezTo>
                    <a:pt x="2512" y="179"/>
                    <a:pt x="4681" y="150"/>
                    <a:pt x="6851" y="130"/>
                  </a:cubicBezTo>
                  <a:close/>
                  <a:moveTo>
                    <a:pt x="8113" y="0"/>
                  </a:moveTo>
                  <a:cubicBezTo>
                    <a:pt x="6774" y="0"/>
                    <a:pt x="5434" y="10"/>
                    <a:pt x="4095" y="32"/>
                  </a:cubicBezTo>
                  <a:cubicBezTo>
                    <a:pt x="2805" y="52"/>
                    <a:pt x="1506" y="81"/>
                    <a:pt x="206" y="120"/>
                  </a:cubicBezTo>
                  <a:cubicBezTo>
                    <a:pt x="167" y="120"/>
                    <a:pt x="138" y="150"/>
                    <a:pt x="128" y="179"/>
                  </a:cubicBezTo>
                  <a:cubicBezTo>
                    <a:pt x="69" y="853"/>
                    <a:pt x="30" y="1527"/>
                    <a:pt x="40" y="2202"/>
                  </a:cubicBezTo>
                  <a:cubicBezTo>
                    <a:pt x="11" y="2895"/>
                    <a:pt x="1" y="3589"/>
                    <a:pt x="11" y="4283"/>
                  </a:cubicBezTo>
                  <a:cubicBezTo>
                    <a:pt x="11" y="4322"/>
                    <a:pt x="50" y="4351"/>
                    <a:pt x="89" y="4351"/>
                  </a:cubicBezTo>
                  <a:cubicBezTo>
                    <a:pt x="1289" y="4395"/>
                    <a:pt x="2487" y="4414"/>
                    <a:pt x="3685" y="4414"/>
                  </a:cubicBezTo>
                  <a:cubicBezTo>
                    <a:pt x="4632" y="4414"/>
                    <a:pt x="5579" y="4402"/>
                    <a:pt x="6528" y="4381"/>
                  </a:cubicBezTo>
                  <a:cubicBezTo>
                    <a:pt x="7583" y="4351"/>
                    <a:pt x="8648" y="4322"/>
                    <a:pt x="9704" y="4283"/>
                  </a:cubicBezTo>
                  <a:cubicBezTo>
                    <a:pt x="10251" y="4254"/>
                    <a:pt x="10788" y="4234"/>
                    <a:pt x="11326" y="4215"/>
                  </a:cubicBezTo>
                  <a:cubicBezTo>
                    <a:pt x="11844" y="4195"/>
                    <a:pt x="12381" y="4205"/>
                    <a:pt x="12889" y="4146"/>
                  </a:cubicBezTo>
                  <a:cubicBezTo>
                    <a:pt x="13124" y="4127"/>
                    <a:pt x="13309" y="4029"/>
                    <a:pt x="13495" y="3921"/>
                  </a:cubicBezTo>
                  <a:cubicBezTo>
                    <a:pt x="13739" y="3775"/>
                    <a:pt x="13984" y="3628"/>
                    <a:pt x="14218" y="3482"/>
                  </a:cubicBezTo>
                  <a:cubicBezTo>
                    <a:pt x="14707" y="3198"/>
                    <a:pt x="15185" y="2905"/>
                    <a:pt x="15674" y="2612"/>
                  </a:cubicBezTo>
                  <a:cubicBezTo>
                    <a:pt x="15713" y="2583"/>
                    <a:pt x="15733" y="2544"/>
                    <a:pt x="15703" y="2505"/>
                  </a:cubicBezTo>
                  <a:cubicBezTo>
                    <a:pt x="15127" y="1772"/>
                    <a:pt x="14501" y="1058"/>
                    <a:pt x="13827" y="374"/>
                  </a:cubicBezTo>
                  <a:cubicBezTo>
                    <a:pt x="13710" y="247"/>
                    <a:pt x="13593" y="91"/>
                    <a:pt x="13397" y="52"/>
                  </a:cubicBezTo>
                  <a:cubicBezTo>
                    <a:pt x="13280" y="32"/>
                    <a:pt x="13153" y="28"/>
                    <a:pt x="13025" y="28"/>
                  </a:cubicBezTo>
                  <a:cubicBezTo>
                    <a:pt x="12897" y="28"/>
                    <a:pt x="12767" y="32"/>
                    <a:pt x="12645" y="32"/>
                  </a:cubicBezTo>
                  <a:cubicBezTo>
                    <a:pt x="12088" y="23"/>
                    <a:pt x="11521" y="13"/>
                    <a:pt x="10955" y="13"/>
                  </a:cubicBezTo>
                  <a:cubicBezTo>
                    <a:pt x="10007" y="5"/>
                    <a:pt x="9060" y="0"/>
                    <a:pt x="81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" name="Google Shape;64;p3"/>
          <p:cNvGrpSpPr/>
          <p:nvPr/>
        </p:nvGrpSpPr>
        <p:grpSpPr>
          <a:xfrm rot="-10796165">
            <a:off x="-660966" y="215735"/>
            <a:ext cx="1977578" cy="511054"/>
            <a:chOff x="7341938" y="3315545"/>
            <a:chExt cx="2205886" cy="570055"/>
          </a:xfrm>
        </p:grpSpPr>
        <p:sp>
          <p:nvSpPr>
            <p:cNvPr id="65" name="Google Shape;65;p3"/>
            <p:cNvSpPr/>
            <p:nvPr/>
          </p:nvSpPr>
          <p:spPr>
            <a:xfrm rot="10800000">
              <a:off x="7553633" y="3364995"/>
              <a:ext cx="210557" cy="441756"/>
            </a:xfrm>
            <a:custGeom>
              <a:avLst/>
              <a:gdLst/>
              <a:ahLst/>
              <a:cxnLst/>
              <a:rect l="l" t="t" r="r" b="b"/>
              <a:pathLst>
                <a:path w="1526" h="3636" extrusionOk="0">
                  <a:moveTo>
                    <a:pt x="1428" y="0"/>
                  </a:moveTo>
                  <a:cubicBezTo>
                    <a:pt x="949" y="1212"/>
                    <a:pt x="480" y="2424"/>
                    <a:pt x="1" y="3635"/>
                  </a:cubicBezTo>
                  <a:lnTo>
                    <a:pt x="138" y="3635"/>
                  </a:lnTo>
                  <a:cubicBezTo>
                    <a:pt x="607" y="2463"/>
                    <a:pt x="1066" y="1280"/>
                    <a:pt x="1525" y="98"/>
                  </a:cubicBezTo>
                  <a:cubicBezTo>
                    <a:pt x="1486" y="69"/>
                    <a:pt x="1457" y="39"/>
                    <a:pt x="1428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3"/>
            <p:cNvSpPr/>
            <p:nvPr/>
          </p:nvSpPr>
          <p:spPr>
            <a:xfrm rot="10800000">
              <a:off x="7696576" y="3363901"/>
              <a:ext cx="258988" cy="504569"/>
            </a:xfrm>
            <a:custGeom>
              <a:avLst/>
              <a:gdLst/>
              <a:ahLst/>
              <a:cxnLst/>
              <a:rect l="l" t="t" r="r" b="b"/>
              <a:pathLst>
                <a:path w="1877" h="4153" extrusionOk="0">
                  <a:moveTo>
                    <a:pt x="1740" y="0"/>
                  </a:moveTo>
                  <a:cubicBezTo>
                    <a:pt x="1202" y="1407"/>
                    <a:pt x="626" y="2795"/>
                    <a:pt x="0" y="4153"/>
                  </a:cubicBezTo>
                  <a:lnTo>
                    <a:pt x="137" y="4153"/>
                  </a:lnTo>
                  <a:cubicBezTo>
                    <a:pt x="763" y="2785"/>
                    <a:pt x="1339" y="1407"/>
                    <a:pt x="1876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3"/>
            <p:cNvSpPr/>
            <p:nvPr/>
          </p:nvSpPr>
          <p:spPr>
            <a:xfrm rot="10800000">
              <a:off x="7851662" y="3362686"/>
              <a:ext cx="327702" cy="505784"/>
            </a:xfrm>
            <a:custGeom>
              <a:avLst/>
              <a:gdLst/>
              <a:ahLst/>
              <a:cxnLst/>
              <a:rect l="l" t="t" r="r" b="b"/>
              <a:pathLst>
                <a:path w="2375" h="4163" extrusionOk="0">
                  <a:moveTo>
                    <a:pt x="2228" y="0"/>
                  </a:moveTo>
                  <a:cubicBezTo>
                    <a:pt x="1564" y="1427"/>
                    <a:pt x="821" y="2824"/>
                    <a:pt x="0" y="4163"/>
                  </a:cubicBezTo>
                  <a:lnTo>
                    <a:pt x="157" y="4163"/>
                  </a:lnTo>
                  <a:cubicBezTo>
                    <a:pt x="968" y="2814"/>
                    <a:pt x="1710" y="1427"/>
                    <a:pt x="2375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3"/>
            <p:cNvSpPr/>
            <p:nvPr/>
          </p:nvSpPr>
          <p:spPr>
            <a:xfrm rot="10800000">
              <a:off x="7352702" y="3324658"/>
              <a:ext cx="2161457" cy="555961"/>
            </a:xfrm>
            <a:custGeom>
              <a:avLst/>
              <a:gdLst/>
              <a:ahLst/>
              <a:cxnLst/>
              <a:rect l="l" t="t" r="r" b="b"/>
              <a:pathLst>
                <a:path w="15665" h="4576" extrusionOk="0">
                  <a:moveTo>
                    <a:pt x="1702" y="0"/>
                  </a:moveTo>
                  <a:cubicBezTo>
                    <a:pt x="1610" y="0"/>
                    <a:pt x="1541" y="1"/>
                    <a:pt x="1496" y="2"/>
                  </a:cubicBezTo>
                  <a:cubicBezTo>
                    <a:pt x="870" y="32"/>
                    <a:pt x="1" y="217"/>
                    <a:pt x="1" y="217"/>
                  </a:cubicBezTo>
                  <a:cubicBezTo>
                    <a:pt x="59" y="305"/>
                    <a:pt x="1730" y="1195"/>
                    <a:pt x="1926" y="1400"/>
                  </a:cubicBezTo>
                  <a:cubicBezTo>
                    <a:pt x="2121" y="1615"/>
                    <a:pt x="3294" y="2260"/>
                    <a:pt x="3294" y="2260"/>
                  </a:cubicBezTo>
                  <a:lnTo>
                    <a:pt x="3010" y="2484"/>
                  </a:lnTo>
                  <a:cubicBezTo>
                    <a:pt x="3010" y="2484"/>
                    <a:pt x="2297" y="3002"/>
                    <a:pt x="1926" y="3227"/>
                  </a:cubicBezTo>
                  <a:cubicBezTo>
                    <a:pt x="1554" y="3452"/>
                    <a:pt x="431" y="4575"/>
                    <a:pt x="431" y="4575"/>
                  </a:cubicBezTo>
                  <a:lnTo>
                    <a:pt x="1896" y="4575"/>
                  </a:lnTo>
                  <a:cubicBezTo>
                    <a:pt x="2199" y="4575"/>
                    <a:pt x="5365" y="4419"/>
                    <a:pt x="6196" y="4341"/>
                  </a:cubicBezTo>
                  <a:cubicBezTo>
                    <a:pt x="7036" y="4253"/>
                    <a:pt x="13876" y="4243"/>
                    <a:pt x="13876" y="4243"/>
                  </a:cubicBezTo>
                  <a:lnTo>
                    <a:pt x="14843" y="3246"/>
                  </a:lnTo>
                  <a:cubicBezTo>
                    <a:pt x="14843" y="3246"/>
                    <a:pt x="15664" y="2318"/>
                    <a:pt x="15498" y="2064"/>
                  </a:cubicBezTo>
                  <a:cubicBezTo>
                    <a:pt x="15342" y="1810"/>
                    <a:pt x="13651" y="129"/>
                    <a:pt x="13544" y="110"/>
                  </a:cubicBezTo>
                  <a:cubicBezTo>
                    <a:pt x="13508" y="103"/>
                    <a:pt x="12847" y="101"/>
                    <a:pt x="11981" y="101"/>
                  </a:cubicBezTo>
                  <a:cubicBezTo>
                    <a:pt x="10250" y="101"/>
                    <a:pt x="7701" y="110"/>
                    <a:pt x="7701" y="110"/>
                  </a:cubicBezTo>
                  <a:cubicBezTo>
                    <a:pt x="7701" y="110"/>
                    <a:pt x="2890" y="0"/>
                    <a:pt x="17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3"/>
            <p:cNvSpPr/>
            <p:nvPr/>
          </p:nvSpPr>
          <p:spPr>
            <a:xfrm rot="10800000">
              <a:off x="7341938" y="3315545"/>
              <a:ext cx="2205886" cy="570055"/>
            </a:xfrm>
            <a:custGeom>
              <a:avLst/>
              <a:gdLst/>
              <a:ahLst/>
              <a:cxnLst/>
              <a:rect l="l" t="t" r="r" b="b"/>
              <a:pathLst>
                <a:path w="15987" h="4692" extrusionOk="0">
                  <a:moveTo>
                    <a:pt x="1984" y="151"/>
                  </a:moveTo>
                  <a:cubicBezTo>
                    <a:pt x="2844" y="170"/>
                    <a:pt x="3706" y="175"/>
                    <a:pt x="4570" y="175"/>
                  </a:cubicBezTo>
                  <a:cubicBezTo>
                    <a:pt x="5433" y="175"/>
                    <a:pt x="6298" y="170"/>
                    <a:pt x="7163" y="170"/>
                  </a:cubicBezTo>
                  <a:cubicBezTo>
                    <a:pt x="7500" y="172"/>
                    <a:pt x="7837" y="173"/>
                    <a:pt x="8174" y="173"/>
                  </a:cubicBezTo>
                  <a:cubicBezTo>
                    <a:pt x="9028" y="173"/>
                    <a:pt x="9882" y="169"/>
                    <a:pt x="10736" y="169"/>
                  </a:cubicBezTo>
                  <a:cubicBezTo>
                    <a:pt x="11646" y="169"/>
                    <a:pt x="12556" y="173"/>
                    <a:pt x="13465" y="190"/>
                  </a:cubicBezTo>
                  <a:cubicBezTo>
                    <a:pt x="13729" y="190"/>
                    <a:pt x="13925" y="229"/>
                    <a:pt x="14110" y="395"/>
                  </a:cubicBezTo>
                  <a:cubicBezTo>
                    <a:pt x="14296" y="571"/>
                    <a:pt x="14452" y="776"/>
                    <a:pt x="14618" y="962"/>
                  </a:cubicBezTo>
                  <a:cubicBezTo>
                    <a:pt x="14931" y="1323"/>
                    <a:pt x="15253" y="1685"/>
                    <a:pt x="15576" y="2047"/>
                  </a:cubicBezTo>
                  <a:cubicBezTo>
                    <a:pt x="15654" y="2144"/>
                    <a:pt x="15742" y="2203"/>
                    <a:pt x="15732" y="2330"/>
                  </a:cubicBezTo>
                  <a:cubicBezTo>
                    <a:pt x="15722" y="2457"/>
                    <a:pt x="15586" y="2555"/>
                    <a:pt x="15488" y="2662"/>
                  </a:cubicBezTo>
                  <a:cubicBezTo>
                    <a:pt x="15322" y="2838"/>
                    <a:pt x="15146" y="3024"/>
                    <a:pt x="14980" y="3209"/>
                  </a:cubicBezTo>
                  <a:cubicBezTo>
                    <a:pt x="14824" y="3375"/>
                    <a:pt x="14667" y="3542"/>
                    <a:pt x="14511" y="3708"/>
                  </a:cubicBezTo>
                  <a:cubicBezTo>
                    <a:pt x="14374" y="3854"/>
                    <a:pt x="14208" y="4108"/>
                    <a:pt x="14003" y="4186"/>
                  </a:cubicBezTo>
                  <a:cubicBezTo>
                    <a:pt x="13917" y="4218"/>
                    <a:pt x="13810" y="4227"/>
                    <a:pt x="13699" y="4227"/>
                  </a:cubicBezTo>
                  <a:cubicBezTo>
                    <a:pt x="13533" y="4227"/>
                    <a:pt x="13356" y="4206"/>
                    <a:pt x="13221" y="4206"/>
                  </a:cubicBezTo>
                  <a:lnTo>
                    <a:pt x="10817" y="4206"/>
                  </a:lnTo>
                  <a:cubicBezTo>
                    <a:pt x="9762" y="4216"/>
                    <a:pt x="8707" y="4245"/>
                    <a:pt x="7651" y="4284"/>
                  </a:cubicBezTo>
                  <a:cubicBezTo>
                    <a:pt x="6469" y="4323"/>
                    <a:pt x="5297" y="4382"/>
                    <a:pt x="4114" y="4450"/>
                  </a:cubicBezTo>
                  <a:cubicBezTo>
                    <a:pt x="3320" y="4492"/>
                    <a:pt x="2526" y="4529"/>
                    <a:pt x="1732" y="4529"/>
                  </a:cubicBezTo>
                  <a:cubicBezTo>
                    <a:pt x="1412" y="4529"/>
                    <a:pt x="1092" y="4523"/>
                    <a:pt x="773" y="4509"/>
                  </a:cubicBezTo>
                  <a:cubicBezTo>
                    <a:pt x="1642" y="3766"/>
                    <a:pt x="2561" y="3073"/>
                    <a:pt x="3528" y="2447"/>
                  </a:cubicBezTo>
                  <a:cubicBezTo>
                    <a:pt x="3596" y="2408"/>
                    <a:pt x="3596" y="2340"/>
                    <a:pt x="3528" y="2301"/>
                  </a:cubicBezTo>
                  <a:cubicBezTo>
                    <a:pt x="2453" y="1646"/>
                    <a:pt x="1398" y="962"/>
                    <a:pt x="372" y="249"/>
                  </a:cubicBezTo>
                  <a:cubicBezTo>
                    <a:pt x="909" y="200"/>
                    <a:pt x="1447" y="170"/>
                    <a:pt x="1984" y="151"/>
                  </a:cubicBezTo>
                  <a:close/>
                  <a:moveTo>
                    <a:pt x="1974" y="1"/>
                  </a:moveTo>
                  <a:cubicBezTo>
                    <a:pt x="1362" y="1"/>
                    <a:pt x="750" y="36"/>
                    <a:pt x="137" y="102"/>
                  </a:cubicBezTo>
                  <a:cubicBezTo>
                    <a:pt x="69" y="112"/>
                    <a:pt x="1" y="190"/>
                    <a:pt x="69" y="249"/>
                  </a:cubicBezTo>
                  <a:cubicBezTo>
                    <a:pt x="1134" y="981"/>
                    <a:pt x="2219" y="1695"/>
                    <a:pt x="3323" y="2379"/>
                  </a:cubicBezTo>
                  <a:cubicBezTo>
                    <a:pt x="2326" y="3033"/>
                    <a:pt x="1369" y="3747"/>
                    <a:pt x="489" y="4519"/>
                  </a:cubicBezTo>
                  <a:cubicBezTo>
                    <a:pt x="421" y="4568"/>
                    <a:pt x="470" y="4655"/>
                    <a:pt x="558" y="4655"/>
                  </a:cubicBezTo>
                  <a:cubicBezTo>
                    <a:pt x="1005" y="4681"/>
                    <a:pt x="1453" y="4691"/>
                    <a:pt x="1901" y="4691"/>
                  </a:cubicBezTo>
                  <a:cubicBezTo>
                    <a:pt x="3693" y="4691"/>
                    <a:pt x="5488" y="4523"/>
                    <a:pt x="7270" y="4460"/>
                  </a:cubicBezTo>
                  <a:cubicBezTo>
                    <a:pt x="8404" y="4421"/>
                    <a:pt x="9528" y="4392"/>
                    <a:pt x="10651" y="4382"/>
                  </a:cubicBezTo>
                  <a:cubicBezTo>
                    <a:pt x="11029" y="4382"/>
                    <a:pt x="11403" y="4378"/>
                    <a:pt x="11777" y="4378"/>
                  </a:cubicBezTo>
                  <a:cubicBezTo>
                    <a:pt x="11965" y="4378"/>
                    <a:pt x="12153" y="4379"/>
                    <a:pt x="12342" y="4382"/>
                  </a:cubicBezTo>
                  <a:lnTo>
                    <a:pt x="13104" y="4382"/>
                  </a:lnTo>
                  <a:cubicBezTo>
                    <a:pt x="13286" y="4382"/>
                    <a:pt x="13477" y="4395"/>
                    <a:pt x="13665" y="4395"/>
                  </a:cubicBezTo>
                  <a:cubicBezTo>
                    <a:pt x="13760" y="4395"/>
                    <a:pt x="13853" y="4392"/>
                    <a:pt x="13944" y="4382"/>
                  </a:cubicBezTo>
                  <a:cubicBezTo>
                    <a:pt x="14130" y="4362"/>
                    <a:pt x="14237" y="4274"/>
                    <a:pt x="14355" y="4157"/>
                  </a:cubicBezTo>
                  <a:cubicBezTo>
                    <a:pt x="14540" y="3952"/>
                    <a:pt x="14726" y="3747"/>
                    <a:pt x="14921" y="3551"/>
                  </a:cubicBezTo>
                  <a:lnTo>
                    <a:pt x="15380" y="3053"/>
                  </a:lnTo>
                  <a:cubicBezTo>
                    <a:pt x="15556" y="2867"/>
                    <a:pt x="15752" y="2691"/>
                    <a:pt x="15898" y="2496"/>
                  </a:cubicBezTo>
                  <a:cubicBezTo>
                    <a:pt x="15986" y="2389"/>
                    <a:pt x="15986" y="2271"/>
                    <a:pt x="15918" y="2154"/>
                  </a:cubicBezTo>
                  <a:cubicBezTo>
                    <a:pt x="15781" y="1959"/>
                    <a:pt x="15586" y="1773"/>
                    <a:pt x="15420" y="1587"/>
                  </a:cubicBezTo>
                  <a:cubicBezTo>
                    <a:pt x="15087" y="1206"/>
                    <a:pt x="14755" y="825"/>
                    <a:pt x="14413" y="454"/>
                  </a:cubicBezTo>
                  <a:cubicBezTo>
                    <a:pt x="14306" y="327"/>
                    <a:pt x="14188" y="200"/>
                    <a:pt x="14032" y="122"/>
                  </a:cubicBezTo>
                  <a:cubicBezTo>
                    <a:pt x="13856" y="34"/>
                    <a:pt x="13641" y="24"/>
                    <a:pt x="13436" y="24"/>
                  </a:cubicBezTo>
                  <a:cubicBezTo>
                    <a:pt x="12889" y="14"/>
                    <a:pt x="12342" y="14"/>
                    <a:pt x="11804" y="14"/>
                  </a:cubicBezTo>
                  <a:lnTo>
                    <a:pt x="4632" y="14"/>
                  </a:lnTo>
                  <a:cubicBezTo>
                    <a:pt x="4036" y="14"/>
                    <a:pt x="3430" y="14"/>
                    <a:pt x="2834" y="24"/>
                  </a:cubicBezTo>
                  <a:cubicBezTo>
                    <a:pt x="2548" y="8"/>
                    <a:pt x="2261" y="1"/>
                    <a:pt x="19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" name="Google Shape;70;p3"/>
          <p:cNvGrpSpPr/>
          <p:nvPr/>
        </p:nvGrpSpPr>
        <p:grpSpPr>
          <a:xfrm rot="-10796165">
            <a:off x="-951180" y="1547191"/>
            <a:ext cx="1842350" cy="479566"/>
            <a:chOff x="7492775" y="1865413"/>
            <a:chExt cx="2055046" cy="534931"/>
          </a:xfrm>
        </p:grpSpPr>
        <p:sp>
          <p:nvSpPr>
            <p:cNvPr id="71" name="Google Shape;71;p3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rgbClr val="A3D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3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3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3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" name="Google Shape;76;p3"/>
          <p:cNvGrpSpPr/>
          <p:nvPr/>
        </p:nvGrpSpPr>
        <p:grpSpPr>
          <a:xfrm>
            <a:off x="7363688" y="138427"/>
            <a:ext cx="1956019" cy="1443702"/>
            <a:chOff x="7211282" y="106518"/>
            <a:chExt cx="2205705" cy="1627990"/>
          </a:xfrm>
        </p:grpSpPr>
        <p:sp>
          <p:nvSpPr>
            <p:cNvPr id="77" name="Google Shape;77;p3"/>
            <p:cNvSpPr/>
            <p:nvPr/>
          </p:nvSpPr>
          <p:spPr>
            <a:xfrm>
              <a:off x="7327543" y="160139"/>
              <a:ext cx="2078847" cy="1564726"/>
            </a:xfrm>
            <a:custGeom>
              <a:avLst/>
              <a:gdLst/>
              <a:ahLst/>
              <a:cxnLst/>
              <a:rect l="l" t="t" r="r" b="b"/>
              <a:pathLst>
                <a:path w="19615" h="14764" extrusionOk="0">
                  <a:moveTo>
                    <a:pt x="11631" y="1"/>
                  </a:moveTo>
                  <a:cubicBezTo>
                    <a:pt x="10854" y="1"/>
                    <a:pt x="7004" y="157"/>
                    <a:pt x="6126" y="284"/>
                  </a:cubicBezTo>
                  <a:cubicBezTo>
                    <a:pt x="5212" y="415"/>
                    <a:pt x="337" y="415"/>
                    <a:pt x="210" y="429"/>
                  </a:cubicBezTo>
                  <a:cubicBezTo>
                    <a:pt x="210" y="429"/>
                    <a:pt x="14" y="12935"/>
                    <a:pt x="5" y="13653"/>
                  </a:cubicBezTo>
                  <a:cubicBezTo>
                    <a:pt x="1" y="13987"/>
                    <a:pt x="150" y="14077"/>
                    <a:pt x="311" y="14077"/>
                  </a:cubicBezTo>
                  <a:cubicBezTo>
                    <a:pt x="496" y="14077"/>
                    <a:pt x="696" y="13958"/>
                    <a:pt x="696" y="13958"/>
                  </a:cubicBezTo>
                  <a:lnTo>
                    <a:pt x="696" y="13958"/>
                  </a:lnTo>
                  <a:lnTo>
                    <a:pt x="446" y="14759"/>
                  </a:lnTo>
                  <a:cubicBezTo>
                    <a:pt x="446" y="14759"/>
                    <a:pt x="857" y="14763"/>
                    <a:pt x="1419" y="14763"/>
                  </a:cubicBezTo>
                  <a:cubicBezTo>
                    <a:pt x="2543" y="14763"/>
                    <a:pt x="4275" y="14745"/>
                    <a:pt x="4548" y="14636"/>
                  </a:cubicBezTo>
                  <a:cubicBezTo>
                    <a:pt x="4957" y="14472"/>
                    <a:pt x="10415" y="14599"/>
                    <a:pt x="11429" y="14463"/>
                  </a:cubicBezTo>
                  <a:cubicBezTo>
                    <a:pt x="12438" y="14322"/>
                    <a:pt x="19614" y="14322"/>
                    <a:pt x="19614" y="14322"/>
                  </a:cubicBezTo>
                  <a:lnTo>
                    <a:pt x="19537" y="13572"/>
                  </a:lnTo>
                  <a:cubicBezTo>
                    <a:pt x="19537" y="13572"/>
                    <a:pt x="19483" y="10743"/>
                    <a:pt x="19455" y="9956"/>
                  </a:cubicBezTo>
                  <a:cubicBezTo>
                    <a:pt x="19428" y="9165"/>
                    <a:pt x="19173" y="697"/>
                    <a:pt x="19173" y="697"/>
                  </a:cubicBezTo>
                  <a:lnTo>
                    <a:pt x="18523" y="538"/>
                  </a:lnTo>
                  <a:lnTo>
                    <a:pt x="18418" y="247"/>
                  </a:lnTo>
                  <a:cubicBezTo>
                    <a:pt x="18418" y="247"/>
                    <a:pt x="16477" y="97"/>
                    <a:pt x="16145" y="74"/>
                  </a:cubicBezTo>
                  <a:cubicBezTo>
                    <a:pt x="15817" y="56"/>
                    <a:pt x="12247" y="11"/>
                    <a:pt x="11711" y="2"/>
                  </a:cubicBezTo>
                  <a:cubicBezTo>
                    <a:pt x="11690" y="1"/>
                    <a:pt x="11663" y="1"/>
                    <a:pt x="116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3"/>
            <p:cNvSpPr/>
            <p:nvPr/>
          </p:nvSpPr>
          <p:spPr>
            <a:xfrm>
              <a:off x="7307300" y="149646"/>
              <a:ext cx="2018119" cy="1514914"/>
            </a:xfrm>
            <a:custGeom>
              <a:avLst/>
              <a:gdLst/>
              <a:ahLst/>
              <a:cxnLst/>
              <a:rect l="l" t="t" r="r" b="b"/>
              <a:pathLst>
                <a:path w="19042" h="14294" extrusionOk="0">
                  <a:moveTo>
                    <a:pt x="11449" y="199"/>
                  </a:moveTo>
                  <a:cubicBezTo>
                    <a:pt x="11956" y="199"/>
                    <a:pt x="12463" y="208"/>
                    <a:pt x="12970" y="228"/>
                  </a:cubicBezTo>
                  <a:cubicBezTo>
                    <a:pt x="13669" y="257"/>
                    <a:pt x="14362" y="266"/>
                    <a:pt x="15058" y="266"/>
                  </a:cubicBezTo>
                  <a:cubicBezTo>
                    <a:pt x="15232" y="266"/>
                    <a:pt x="15406" y="265"/>
                    <a:pt x="15581" y="264"/>
                  </a:cubicBezTo>
                  <a:cubicBezTo>
                    <a:pt x="15618" y="264"/>
                    <a:pt x="15656" y="264"/>
                    <a:pt x="15693" y="264"/>
                  </a:cubicBezTo>
                  <a:cubicBezTo>
                    <a:pt x="16091" y="264"/>
                    <a:pt x="16487" y="285"/>
                    <a:pt x="16886" y="314"/>
                  </a:cubicBezTo>
                  <a:cubicBezTo>
                    <a:pt x="17131" y="333"/>
                    <a:pt x="17377" y="355"/>
                    <a:pt x="17618" y="378"/>
                  </a:cubicBezTo>
                  <a:cubicBezTo>
                    <a:pt x="17741" y="387"/>
                    <a:pt x="17864" y="396"/>
                    <a:pt x="17986" y="405"/>
                  </a:cubicBezTo>
                  <a:cubicBezTo>
                    <a:pt x="18004" y="407"/>
                    <a:pt x="18027" y="407"/>
                    <a:pt x="18052" y="407"/>
                  </a:cubicBezTo>
                  <a:cubicBezTo>
                    <a:pt x="18096" y="407"/>
                    <a:pt x="18149" y="406"/>
                    <a:pt x="18203" y="406"/>
                  </a:cubicBezTo>
                  <a:cubicBezTo>
                    <a:pt x="18298" y="406"/>
                    <a:pt x="18395" y="411"/>
                    <a:pt x="18446" y="437"/>
                  </a:cubicBezTo>
                  <a:cubicBezTo>
                    <a:pt x="18614" y="528"/>
                    <a:pt x="18591" y="933"/>
                    <a:pt x="18591" y="1074"/>
                  </a:cubicBezTo>
                  <a:cubicBezTo>
                    <a:pt x="18596" y="1342"/>
                    <a:pt x="18596" y="1615"/>
                    <a:pt x="18600" y="1883"/>
                  </a:cubicBezTo>
                  <a:cubicBezTo>
                    <a:pt x="18609" y="2402"/>
                    <a:pt x="18619" y="2916"/>
                    <a:pt x="18628" y="3434"/>
                  </a:cubicBezTo>
                  <a:cubicBezTo>
                    <a:pt x="18646" y="4489"/>
                    <a:pt x="18673" y="5549"/>
                    <a:pt x="18700" y="6604"/>
                  </a:cubicBezTo>
                  <a:cubicBezTo>
                    <a:pt x="18763" y="8943"/>
                    <a:pt x="18831" y="11286"/>
                    <a:pt x="18850" y="13625"/>
                  </a:cubicBezTo>
                  <a:lnTo>
                    <a:pt x="18850" y="13625"/>
                  </a:lnTo>
                  <a:cubicBezTo>
                    <a:pt x="13998" y="13856"/>
                    <a:pt x="9141" y="13785"/>
                    <a:pt x="4289" y="13921"/>
                  </a:cubicBezTo>
                  <a:cubicBezTo>
                    <a:pt x="2938" y="13961"/>
                    <a:pt x="1592" y="14015"/>
                    <a:pt x="245" y="14096"/>
                  </a:cubicBezTo>
                  <a:lnTo>
                    <a:pt x="245" y="14096"/>
                  </a:lnTo>
                  <a:cubicBezTo>
                    <a:pt x="193" y="9602"/>
                    <a:pt x="255" y="5109"/>
                    <a:pt x="433" y="620"/>
                  </a:cubicBezTo>
                  <a:lnTo>
                    <a:pt x="433" y="620"/>
                  </a:lnTo>
                  <a:cubicBezTo>
                    <a:pt x="2571" y="549"/>
                    <a:pt x="4712" y="494"/>
                    <a:pt x="6845" y="369"/>
                  </a:cubicBezTo>
                  <a:cubicBezTo>
                    <a:pt x="8380" y="280"/>
                    <a:pt x="9913" y="199"/>
                    <a:pt x="11449" y="199"/>
                  </a:cubicBezTo>
                  <a:close/>
                  <a:moveTo>
                    <a:pt x="11175" y="0"/>
                  </a:moveTo>
                  <a:cubicBezTo>
                    <a:pt x="11147" y="0"/>
                    <a:pt x="11120" y="0"/>
                    <a:pt x="11092" y="1"/>
                  </a:cubicBezTo>
                  <a:cubicBezTo>
                    <a:pt x="10055" y="5"/>
                    <a:pt x="9018" y="46"/>
                    <a:pt x="7986" y="105"/>
                  </a:cubicBezTo>
                  <a:cubicBezTo>
                    <a:pt x="5435" y="255"/>
                    <a:pt x="2888" y="346"/>
                    <a:pt x="337" y="433"/>
                  </a:cubicBezTo>
                  <a:cubicBezTo>
                    <a:pt x="283" y="433"/>
                    <a:pt x="242" y="474"/>
                    <a:pt x="242" y="528"/>
                  </a:cubicBezTo>
                  <a:cubicBezTo>
                    <a:pt x="60" y="5071"/>
                    <a:pt x="1" y="9619"/>
                    <a:pt x="55" y="14166"/>
                  </a:cubicBezTo>
                  <a:cubicBezTo>
                    <a:pt x="55" y="14216"/>
                    <a:pt x="87" y="14246"/>
                    <a:pt x="125" y="14255"/>
                  </a:cubicBezTo>
                  <a:lnTo>
                    <a:pt x="125" y="14255"/>
                  </a:lnTo>
                  <a:cubicBezTo>
                    <a:pt x="140" y="14278"/>
                    <a:pt x="165" y="14294"/>
                    <a:pt x="201" y="14294"/>
                  </a:cubicBezTo>
                  <a:cubicBezTo>
                    <a:pt x="202" y="14294"/>
                    <a:pt x="204" y="14294"/>
                    <a:pt x="205" y="14294"/>
                  </a:cubicBezTo>
                  <a:cubicBezTo>
                    <a:pt x="5080" y="13993"/>
                    <a:pt x="9973" y="14053"/>
                    <a:pt x="14858" y="13948"/>
                  </a:cubicBezTo>
                  <a:cubicBezTo>
                    <a:pt x="16222" y="13921"/>
                    <a:pt x="17582" y="13880"/>
                    <a:pt x="18946" y="13812"/>
                  </a:cubicBezTo>
                  <a:cubicBezTo>
                    <a:pt x="18996" y="13812"/>
                    <a:pt x="19041" y="13771"/>
                    <a:pt x="19041" y="13716"/>
                  </a:cubicBezTo>
                  <a:cubicBezTo>
                    <a:pt x="19023" y="11524"/>
                    <a:pt x="18964" y="9328"/>
                    <a:pt x="18910" y="7136"/>
                  </a:cubicBezTo>
                  <a:cubicBezTo>
                    <a:pt x="18882" y="6044"/>
                    <a:pt x="18850" y="4948"/>
                    <a:pt x="18828" y="3852"/>
                  </a:cubicBezTo>
                  <a:cubicBezTo>
                    <a:pt x="18805" y="2806"/>
                    <a:pt x="18823" y="1751"/>
                    <a:pt x="18764" y="715"/>
                  </a:cubicBezTo>
                  <a:cubicBezTo>
                    <a:pt x="18750" y="396"/>
                    <a:pt x="18746" y="264"/>
                    <a:pt x="18396" y="242"/>
                  </a:cubicBezTo>
                  <a:cubicBezTo>
                    <a:pt x="17855" y="210"/>
                    <a:pt x="17318" y="155"/>
                    <a:pt x="16781" y="114"/>
                  </a:cubicBezTo>
                  <a:cubicBezTo>
                    <a:pt x="16405" y="87"/>
                    <a:pt x="16029" y="80"/>
                    <a:pt x="15652" y="80"/>
                  </a:cubicBezTo>
                  <a:cubicBezTo>
                    <a:pt x="15241" y="80"/>
                    <a:pt x="14829" y="88"/>
                    <a:pt x="14418" y="88"/>
                  </a:cubicBezTo>
                  <a:cubicBezTo>
                    <a:pt x="14332" y="88"/>
                    <a:pt x="14247" y="88"/>
                    <a:pt x="14162" y="87"/>
                  </a:cubicBezTo>
                  <a:cubicBezTo>
                    <a:pt x="13166" y="78"/>
                    <a:pt x="12171" y="0"/>
                    <a:pt x="11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3"/>
            <p:cNvSpPr/>
            <p:nvPr/>
          </p:nvSpPr>
          <p:spPr>
            <a:xfrm>
              <a:off x="7363682" y="214613"/>
              <a:ext cx="2053305" cy="1519895"/>
            </a:xfrm>
            <a:custGeom>
              <a:avLst/>
              <a:gdLst/>
              <a:ahLst/>
              <a:cxnLst/>
              <a:rect l="l" t="t" r="r" b="b"/>
              <a:pathLst>
                <a:path w="19374" h="14341" extrusionOk="0">
                  <a:moveTo>
                    <a:pt x="18302" y="0"/>
                  </a:moveTo>
                  <a:cubicBezTo>
                    <a:pt x="18191" y="0"/>
                    <a:pt x="18151" y="171"/>
                    <a:pt x="18268" y="188"/>
                  </a:cubicBezTo>
                  <a:cubicBezTo>
                    <a:pt x="18424" y="216"/>
                    <a:pt x="18583" y="240"/>
                    <a:pt x="18739" y="264"/>
                  </a:cubicBezTo>
                  <a:lnTo>
                    <a:pt x="18739" y="264"/>
                  </a:lnTo>
                  <a:cubicBezTo>
                    <a:pt x="18853" y="4039"/>
                    <a:pt x="18992" y="7809"/>
                    <a:pt x="19073" y="11584"/>
                  </a:cubicBezTo>
                  <a:cubicBezTo>
                    <a:pt x="19087" y="12304"/>
                    <a:pt x="19083" y="13019"/>
                    <a:pt x="19168" y="13735"/>
                  </a:cubicBezTo>
                  <a:lnTo>
                    <a:pt x="19168" y="13735"/>
                  </a:lnTo>
                  <a:cubicBezTo>
                    <a:pt x="19145" y="13738"/>
                    <a:pt x="19121" y="13739"/>
                    <a:pt x="19097" y="13739"/>
                  </a:cubicBezTo>
                  <a:cubicBezTo>
                    <a:pt x="18986" y="13739"/>
                    <a:pt x="18867" y="13714"/>
                    <a:pt x="18769" y="13708"/>
                  </a:cubicBezTo>
                  <a:cubicBezTo>
                    <a:pt x="18496" y="13685"/>
                    <a:pt x="18214" y="13690"/>
                    <a:pt x="17941" y="13685"/>
                  </a:cubicBezTo>
                  <a:cubicBezTo>
                    <a:pt x="17537" y="13677"/>
                    <a:pt x="17134" y="13673"/>
                    <a:pt x="16730" y="13673"/>
                  </a:cubicBezTo>
                  <a:cubicBezTo>
                    <a:pt x="16497" y="13673"/>
                    <a:pt x="16264" y="13674"/>
                    <a:pt x="16031" y="13676"/>
                  </a:cubicBezTo>
                  <a:cubicBezTo>
                    <a:pt x="14735" y="13694"/>
                    <a:pt x="13448" y="13781"/>
                    <a:pt x="12156" y="13835"/>
                  </a:cubicBezTo>
                  <a:cubicBezTo>
                    <a:pt x="11734" y="13855"/>
                    <a:pt x="11310" y="13860"/>
                    <a:pt x="10887" y="13860"/>
                  </a:cubicBezTo>
                  <a:cubicBezTo>
                    <a:pt x="10290" y="13860"/>
                    <a:pt x="9693" y="13849"/>
                    <a:pt x="9096" y="13849"/>
                  </a:cubicBezTo>
                  <a:cubicBezTo>
                    <a:pt x="8828" y="13849"/>
                    <a:pt x="8559" y="13851"/>
                    <a:pt x="8291" y="13858"/>
                  </a:cubicBezTo>
                  <a:cubicBezTo>
                    <a:pt x="7009" y="13890"/>
                    <a:pt x="5731" y="13953"/>
                    <a:pt x="4453" y="14017"/>
                  </a:cubicBezTo>
                  <a:cubicBezTo>
                    <a:pt x="3040" y="14084"/>
                    <a:pt x="1627" y="14141"/>
                    <a:pt x="218" y="14149"/>
                  </a:cubicBezTo>
                  <a:lnTo>
                    <a:pt x="218" y="14149"/>
                  </a:lnTo>
                  <a:cubicBezTo>
                    <a:pt x="247" y="13982"/>
                    <a:pt x="276" y="13818"/>
                    <a:pt x="305" y="13653"/>
                  </a:cubicBezTo>
                  <a:cubicBezTo>
                    <a:pt x="319" y="13579"/>
                    <a:pt x="258" y="13530"/>
                    <a:pt x="202" y="13530"/>
                  </a:cubicBezTo>
                  <a:cubicBezTo>
                    <a:pt x="166" y="13530"/>
                    <a:pt x="132" y="13550"/>
                    <a:pt x="123" y="13599"/>
                  </a:cubicBezTo>
                  <a:cubicBezTo>
                    <a:pt x="87" y="13803"/>
                    <a:pt x="51" y="14013"/>
                    <a:pt x="10" y="14217"/>
                  </a:cubicBezTo>
                  <a:cubicBezTo>
                    <a:pt x="1" y="14276"/>
                    <a:pt x="37" y="14340"/>
                    <a:pt x="105" y="14340"/>
                  </a:cubicBezTo>
                  <a:cubicBezTo>
                    <a:pt x="2706" y="14335"/>
                    <a:pt x="5303" y="14135"/>
                    <a:pt x="7900" y="14058"/>
                  </a:cubicBezTo>
                  <a:cubicBezTo>
                    <a:pt x="8287" y="14047"/>
                    <a:pt x="8674" y="14044"/>
                    <a:pt x="9060" y="14044"/>
                  </a:cubicBezTo>
                  <a:cubicBezTo>
                    <a:pt x="9630" y="14044"/>
                    <a:pt x="10199" y="14051"/>
                    <a:pt x="10768" y="14051"/>
                  </a:cubicBezTo>
                  <a:cubicBezTo>
                    <a:pt x="11119" y="14051"/>
                    <a:pt x="11469" y="14048"/>
                    <a:pt x="11820" y="14040"/>
                  </a:cubicBezTo>
                  <a:cubicBezTo>
                    <a:pt x="13111" y="14008"/>
                    <a:pt x="14403" y="13894"/>
                    <a:pt x="15694" y="13876"/>
                  </a:cubicBezTo>
                  <a:cubicBezTo>
                    <a:pt x="16098" y="13869"/>
                    <a:pt x="16499" y="13865"/>
                    <a:pt x="16901" y="13865"/>
                  </a:cubicBezTo>
                  <a:cubicBezTo>
                    <a:pt x="17229" y="13865"/>
                    <a:pt x="17557" y="13868"/>
                    <a:pt x="17886" y="13872"/>
                  </a:cubicBezTo>
                  <a:cubicBezTo>
                    <a:pt x="18187" y="13876"/>
                    <a:pt x="18491" y="13872"/>
                    <a:pt x="18796" y="13899"/>
                  </a:cubicBezTo>
                  <a:cubicBezTo>
                    <a:pt x="18895" y="13908"/>
                    <a:pt x="19012" y="13930"/>
                    <a:pt x="19123" y="13930"/>
                  </a:cubicBezTo>
                  <a:cubicBezTo>
                    <a:pt x="19185" y="13930"/>
                    <a:pt x="19246" y="13923"/>
                    <a:pt x="19301" y="13903"/>
                  </a:cubicBezTo>
                  <a:cubicBezTo>
                    <a:pt x="19337" y="13890"/>
                    <a:pt x="19374" y="13853"/>
                    <a:pt x="19369" y="13808"/>
                  </a:cubicBezTo>
                  <a:cubicBezTo>
                    <a:pt x="19292" y="13199"/>
                    <a:pt x="19287" y="12594"/>
                    <a:pt x="19273" y="11980"/>
                  </a:cubicBezTo>
                  <a:cubicBezTo>
                    <a:pt x="19255" y="11038"/>
                    <a:pt x="19233" y="10097"/>
                    <a:pt x="19205" y="9156"/>
                  </a:cubicBezTo>
                  <a:cubicBezTo>
                    <a:pt x="19155" y="7259"/>
                    <a:pt x="19096" y="5363"/>
                    <a:pt x="19032" y="3467"/>
                  </a:cubicBezTo>
                  <a:cubicBezTo>
                    <a:pt x="18996" y="2371"/>
                    <a:pt x="18960" y="1275"/>
                    <a:pt x="18928" y="183"/>
                  </a:cubicBezTo>
                  <a:cubicBezTo>
                    <a:pt x="18928" y="142"/>
                    <a:pt x="18901" y="97"/>
                    <a:pt x="18860" y="92"/>
                  </a:cubicBezTo>
                  <a:cubicBezTo>
                    <a:pt x="18678" y="61"/>
                    <a:pt x="18496" y="33"/>
                    <a:pt x="18318" y="1"/>
                  </a:cubicBezTo>
                  <a:cubicBezTo>
                    <a:pt x="18313" y="1"/>
                    <a:pt x="18307" y="0"/>
                    <a:pt x="183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3"/>
            <p:cNvSpPr/>
            <p:nvPr/>
          </p:nvSpPr>
          <p:spPr>
            <a:xfrm>
              <a:off x="8756496" y="356417"/>
              <a:ext cx="18971" cy="35928"/>
            </a:xfrm>
            <a:custGeom>
              <a:avLst/>
              <a:gdLst/>
              <a:ahLst/>
              <a:cxnLst/>
              <a:rect l="l" t="t" r="r" b="b"/>
              <a:pathLst>
                <a:path w="179" h="339" extrusionOk="0">
                  <a:moveTo>
                    <a:pt x="99" y="0"/>
                  </a:moveTo>
                  <a:cubicBezTo>
                    <a:pt x="97" y="0"/>
                    <a:pt x="95" y="0"/>
                    <a:pt x="92" y="0"/>
                  </a:cubicBezTo>
                  <a:cubicBezTo>
                    <a:pt x="51" y="5"/>
                    <a:pt x="29" y="46"/>
                    <a:pt x="29" y="87"/>
                  </a:cubicBezTo>
                  <a:cubicBezTo>
                    <a:pt x="29" y="141"/>
                    <a:pt x="19" y="196"/>
                    <a:pt x="10" y="251"/>
                  </a:cubicBezTo>
                  <a:cubicBezTo>
                    <a:pt x="0" y="307"/>
                    <a:pt x="42" y="339"/>
                    <a:pt x="83" y="339"/>
                  </a:cubicBezTo>
                  <a:cubicBezTo>
                    <a:pt x="116" y="339"/>
                    <a:pt x="148" y="320"/>
                    <a:pt x="156" y="278"/>
                  </a:cubicBezTo>
                  <a:cubicBezTo>
                    <a:pt x="170" y="210"/>
                    <a:pt x="174" y="137"/>
                    <a:pt x="174" y="69"/>
                  </a:cubicBezTo>
                  <a:cubicBezTo>
                    <a:pt x="178" y="30"/>
                    <a:pt x="135" y="0"/>
                    <a:pt x="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3"/>
            <p:cNvSpPr/>
            <p:nvPr/>
          </p:nvSpPr>
          <p:spPr>
            <a:xfrm>
              <a:off x="8919496" y="382913"/>
              <a:ext cx="18865" cy="37306"/>
            </a:xfrm>
            <a:custGeom>
              <a:avLst/>
              <a:gdLst/>
              <a:ahLst/>
              <a:cxnLst/>
              <a:rect l="l" t="t" r="r" b="b"/>
              <a:pathLst>
                <a:path w="178" h="352" extrusionOk="0">
                  <a:moveTo>
                    <a:pt x="103" y="0"/>
                  </a:moveTo>
                  <a:cubicBezTo>
                    <a:pt x="101" y="0"/>
                    <a:pt x="98" y="0"/>
                    <a:pt x="96" y="1"/>
                  </a:cubicBezTo>
                  <a:cubicBezTo>
                    <a:pt x="50" y="5"/>
                    <a:pt x="28" y="42"/>
                    <a:pt x="28" y="87"/>
                  </a:cubicBezTo>
                  <a:cubicBezTo>
                    <a:pt x="28" y="146"/>
                    <a:pt x="19" y="201"/>
                    <a:pt x="9" y="260"/>
                  </a:cubicBezTo>
                  <a:cubicBezTo>
                    <a:pt x="0" y="301"/>
                    <a:pt x="32" y="342"/>
                    <a:pt x="69" y="351"/>
                  </a:cubicBezTo>
                  <a:cubicBezTo>
                    <a:pt x="72" y="351"/>
                    <a:pt x="75" y="351"/>
                    <a:pt x="77" y="351"/>
                  </a:cubicBezTo>
                  <a:cubicBezTo>
                    <a:pt x="115" y="351"/>
                    <a:pt x="147" y="325"/>
                    <a:pt x="155" y="287"/>
                  </a:cubicBezTo>
                  <a:cubicBezTo>
                    <a:pt x="173" y="214"/>
                    <a:pt x="178" y="142"/>
                    <a:pt x="178" y="69"/>
                  </a:cubicBezTo>
                  <a:cubicBezTo>
                    <a:pt x="178" y="31"/>
                    <a:pt x="138" y="0"/>
                    <a:pt x="1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2" name="Google Shape;82;p3"/>
            <p:cNvGrpSpPr/>
            <p:nvPr/>
          </p:nvGrpSpPr>
          <p:grpSpPr>
            <a:xfrm>
              <a:off x="7211282" y="106518"/>
              <a:ext cx="462826" cy="437708"/>
              <a:chOff x="8417757" y="225106"/>
              <a:chExt cx="462826" cy="437708"/>
            </a:xfrm>
          </p:grpSpPr>
          <p:sp>
            <p:nvSpPr>
              <p:cNvPr id="83" name="Google Shape;83;p3"/>
              <p:cNvSpPr/>
              <p:nvPr/>
            </p:nvSpPr>
            <p:spPr>
              <a:xfrm>
                <a:off x="8425494" y="234008"/>
                <a:ext cx="431455" cy="424036"/>
              </a:xfrm>
              <a:custGeom>
                <a:avLst/>
                <a:gdLst/>
                <a:ahLst/>
                <a:cxnLst/>
                <a:rect l="l" t="t" r="r" b="b"/>
                <a:pathLst>
                  <a:path w="4071" h="4001" extrusionOk="0">
                    <a:moveTo>
                      <a:pt x="1990" y="0"/>
                    </a:moveTo>
                    <a:cubicBezTo>
                      <a:pt x="1536" y="0"/>
                      <a:pt x="1233" y="160"/>
                      <a:pt x="1233" y="160"/>
                    </a:cubicBezTo>
                    <a:cubicBezTo>
                      <a:pt x="1074" y="219"/>
                      <a:pt x="797" y="460"/>
                      <a:pt x="546" y="701"/>
                    </a:cubicBezTo>
                    <a:cubicBezTo>
                      <a:pt x="296" y="942"/>
                      <a:pt x="119" y="1447"/>
                      <a:pt x="60" y="1774"/>
                    </a:cubicBezTo>
                    <a:cubicBezTo>
                      <a:pt x="1" y="2106"/>
                      <a:pt x="142" y="2565"/>
                      <a:pt x="424" y="3115"/>
                    </a:cubicBezTo>
                    <a:cubicBezTo>
                      <a:pt x="710" y="3670"/>
                      <a:pt x="1188" y="3820"/>
                      <a:pt x="2002" y="3980"/>
                    </a:cubicBezTo>
                    <a:cubicBezTo>
                      <a:pt x="2073" y="3994"/>
                      <a:pt x="2143" y="4000"/>
                      <a:pt x="2211" y="4000"/>
                    </a:cubicBezTo>
                    <a:cubicBezTo>
                      <a:pt x="2929" y="4000"/>
                      <a:pt x="3485" y="3276"/>
                      <a:pt x="3689" y="3097"/>
                    </a:cubicBezTo>
                    <a:cubicBezTo>
                      <a:pt x="3907" y="2897"/>
                      <a:pt x="4071" y="2179"/>
                      <a:pt x="4048" y="1979"/>
                    </a:cubicBezTo>
                    <a:cubicBezTo>
                      <a:pt x="4025" y="1779"/>
                      <a:pt x="3907" y="1237"/>
                      <a:pt x="3725" y="996"/>
                    </a:cubicBezTo>
                    <a:cubicBezTo>
                      <a:pt x="3543" y="755"/>
                      <a:pt x="3198" y="246"/>
                      <a:pt x="2484" y="64"/>
                    </a:cubicBezTo>
                    <a:cubicBezTo>
                      <a:pt x="2306" y="18"/>
                      <a:pt x="2140" y="0"/>
                      <a:pt x="199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84;p3"/>
              <p:cNvSpPr/>
              <p:nvPr/>
            </p:nvSpPr>
            <p:spPr>
              <a:xfrm>
                <a:off x="8557971" y="356417"/>
                <a:ext cx="18971" cy="35928"/>
              </a:xfrm>
              <a:custGeom>
                <a:avLst/>
                <a:gdLst/>
                <a:ahLst/>
                <a:cxnLst/>
                <a:rect l="l" t="t" r="r" b="b"/>
                <a:pathLst>
                  <a:path w="179" h="339" extrusionOk="0">
                    <a:moveTo>
                      <a:pt x="99" y="0"/>
                    </a:moveTo>
                    <a:cubicBezTo>
                      <a:pt x="97" y="0"/>
                      <a:pt x="95" y="0"/>
                      <a:pt x="92" y="0"/>
                    </a:cubicBezTo>
                    <a:cubicBezTo>
                      <a:pt x="51" y="5"/>
                      <a:pt x="29" y="46"/>
                      <a:pt x="29" y="87"/>
                    </a:cubicBezTo>
                    <a:cubicBezTo>
                      <a:pt x="29" y="141"/>
                      <a:pt x="19" y="196"/>
                      <a:pt x="10" y="251"/>
                    </a:cubicBezTo>
                    <a:cubicBezTo>
                      <a:pt x="0" y="307"/>
                      <a:pt x="42" y="339"/>
                      <a:pt x="83" y="339"/>
                    </a:cubicBezTo>
                    <a:cubicBezTo>
                      <a:pt x="116" y="339"/>
                      <a:pt x="148" y="320"/>
                      <a:pt x="156" y="278"/>
                    </a:cubicBezTo>
                    <a:cubicBezTo>
                      <a:pt x="170" y="210"/>
                      <a:pt x="174" y="137"/>
                      <a:pt x="174" y="69"/>
                    </a:cubicBezTo>
                    <a:cubicBezTo>
                      <a:pt x="178" y="30"/>
                      <a:pt x="135" y="0"/>
                      <a:pt x="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85;p3"/>
              <p:cNvSpPr/>
              <p:nvPr/>
            </p:nvSpPr>
            <p:spPr>
              <a:xfrm>
                <a:off x="8720971" y="382913"/>
                <a:ext cx="18865" cy="37306"/>
              </a:xfrm>
              <a:custGeom>
                <a:avLst/>
                <a:gdLst/>
                <a:ahLst/>
                <a:cxnLst/>
                <a:rect l="l" t="t" r="r" b="b"/>
                <a:pathLst>
                  <a:path w="178" h="352" extrusionOk="0">
                    <a:moveTo>
                      <a:pt x="103" y="0"/>
                    </a:moveTo>
                    <a:cubicBezTo>
                      <a:pt x="101" y="0"/>
                      <a:pt x="98" y="0"/>
                      <a:pt x="96" y="1"/>
                    </a:cubicBezTo>
                    <a:cubicBezTo>
                      <a:pt x="50" y="5"/>
                      <a:pt x="28" y="42"/>
                      <a:pt x="28" y="87"/>
                    </a:cubicBezTo>
                    <a:cubicBezTo>
                      <a:pt x="28" y="146"/>
                      <a:pt x="19" y="201"/>
                      <a:pt x="9" y="260"/>
                    </a:cubicBezTo>
                    <a:cubicBezTo>
                      <a:pt x="0" y="301"/>
                      <a:pt x="32" y="342"/>
                      <a:pt x="69" y="351"/>
                    </a:cubicBezTo>
                    <a:cubicBezTo>
                      <a:pt x="72" y="351"/>
                      <a:pt x="75" y="351"/>
                      <a:pt x="77" y="351"/>
                    </a:cubicBezTo>
                    <a:cubicBezTo>
                      <a:pt x="115" y="351"/>
                      <a:pt x="147" y="325"/>
                      <a:pt x="155" y="287"/>
                    </a:cubicBezTo>
                    <a:cubicBezTo>
                      <a:pt x="173" y="214"/>
                      <a:pt x="178" y="142"/>
                      <a:pt x="178" y="69"/>
                    </a:cubicBezTo>
                    <a:cubicBezTo>
                      <a:pt x="178" y="31"/>
                      <a:pt x="138" y="0"/>
                      <a:pt x="10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3"/>
              <p:cNvSpPr/>
              <p:nvPr/>
            </p:nvSpPr>
            <p:spPr>
              <a:xfrm>
                <a:off x="8505934" y="449787"/>
                <a:ext cx="266864" cy="113613"/>
              </a:xfrm>
              <a:custGeom>
                <a:avLst/>
                <a:gdLst/>
                <a:ahLst/>
                <a:cxnLst/>
                <a:rect l="l" t="t" r="r" b="b"/>
                <a:pathLst>
                  <a:path w="2518" h="1072" extrusionOk="0">
                    <a:moveTo>
                      <a:pt x="97" y="1"/>
                    </a:moveTo>
                    <a:cubicBezTo>
                      <a:pt x="50" y="1"/>
                      <a:pt x="1" y="45"/>
                      <a:pt x="24" y="106"/>
                    </a:cubicBezTo>
                    <a:cubicBezTo>
                      <a:pt x="215" y="611"/>
                      <a:pt x="670" y="1011"/>
                      <a:pt x="1202" y="1066"/>
                    </a:cubicBezTo>
                    <a:cubicBezTo>
                      <a:pt x="1243" y="1070"/>
                      <a:pt x="1285" y="1072"/>
                      <a:pt x="1326" y="1072"/>
                    </a:cubicBezTo>
                    <a:cubicBezTo>
                      <a:pt x="1795" y="1072"/>
                      <a:pt x="2238" y="816"/>
                      <a:pt x="2484" y="402"/>
                    </a:cubicBezTo>
                    <a:cubicBezTo>
                      <a:pt x="2517" y="345"/>
                      <a:pt x="2468" y="297"/>
                      <a:pt x="2417" y="297"/>
                    </a:cubicBezTo>
                    <a:cubicBezTo>
                      <a:pt x="2391" y="297"/>
                      <a:pt x="2364" y="309"/>
                      <a:pt x="2348" y="338"/>
                    </a:cubicBezTo>
                    <a:cubicBezTo>
                      <a:pt x="2133" y="694"/>
                      <a:pt x="1735" y="917"/>
                      <a:pt x="1333" y="917"/>
                    </a:cubicBezTo>
                    <a:cubicBezTo>
                      <a:pt x="1283" y="917"/>
                      <a:pt x="1233" y="914"/>
                      <a:pt x="1184" y="907"/>
                    </a:cubicBezTo>
                    <a:cubicBezTo>
                      <a:pt x="720" y="843"/>
                      <a:pt x="333" y="493"/>
                      <a:pt x="160" y="47"/>
                    </a:cubicBezTo>
                    <a:cubicBezTo>
                      <a:pt x="149" y="15"/>
                      <a:pt x="123" y="1"/>
                      <a:pt x="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87;p3"/>
              <p:cNvSpPr/>
              <p:nvPr/>
            </p:nvSpPr>
            <p:spPr>
              <a:xfrm>
                <a:off x="8417757" y="225106"/>
                <a:ext cx="462826" cy="437708"/>
              </a:xfrm>
              <a:custGeom>
                <a:avLst/>
                <a:gdLst/>
                <a:ahLst/>
                <a:cxnLst/>
                <a:rect l="l" t="t" r="r" b="b"/>
                <a:pathLst>
                  <a:path w="4367" h="4130" extrusionOk="0">
                    <a:moveTo>
                      <a:pt x="2068" y="165"/>
                    </a:moveTo>
                    <a:cubicBezTo>
                      <a:pt x="2666" y="165"/>
                      <a:pt x="3264" y="463"/>
                      <a:pt x="3634" y="948"/>
                    </a:cubicBezTo>
                    <a:cubicBezTo>
                      <a:pt x="4176" y="1658"/>
                      <a:pt x="4130" y="2677"/>
                      <a:pt x="3534" y="3336"/>
                    </a:cubicBezTo>
                    <a:cubicBezTo>
                      <a:pt x="3172" y="3734"/>
                      <a:pt x="2640" y="3963"/>
                      <a:pt x="2113" y="3963"/>
                    </a:cubicBezTo>
                    <a:cubicBezTo>
                      <a:pt x="1827" y="3963"/>
                      <a:pt x="1543" y="3895"/>
                      <a:pt x="1288" y="3750"/>
                    </a:cubicBezTo>
                    <a:cubicBezTo>
                      <a:pt x="1061" y="3622"/>
                      <a:pt x="824" y="3441"/>
                      <a:pt x="628" y="3231"/>
                    </a:cubicBezTo>
                    <a:cubicBezTo>
                      <a:pt x="628" y="3231"/>
                      <a:pt x="628" y="3227"/>
                      <a:pt x="628" y="3227"/>
                    </a:cubicBezTo>
                    <a:cubicBezTo>
                      <a:pt x="256" y="2731"/>
                      <a:pt x="137" y="2072"/>
                      <a:pt x="324" y="1471"/>
                    </a:cubicBezTo>
                    <a:cubicBezTo>
                      <a:pt x="328" y="1458"/>
                      <a:pt x="328" y="1444"/>
                      <a:pt x="324" y="1430"/>
                    </a:cubicBezTo>
                    <a:cubicBezTo>
                      <a:pt x="538" y="857"/>
                      <a:pt x="1015" y="394"/>
                      <a:pt x="1597" y="230"/>
                    </a:cubicBezTo>
                    <a:cubicBezTo>
                      <a:pt x="1751" y="186"/>
                      <a:pt x="1910" y="165"/>
                      <a:pt x="2068" y="165"/>
                    </a:cubicBezTo>
                    <a:close/>
                    <a:moveTo>
                      <a:pt x="2056" y="1"/>
                    </a:moveTo>
                    <a:cubicBezTo>
                      <a:pt x="1987" y="1"/>
                      <a:pt x="1917" y="4"/>
                      <a:pt x="1847" y="12"/>
                    </a:cubicBezTo>
                    <a:cubicBezTo>
                      <a:pt x="1042" y="103"/>
                      <a:pt x="360" y="730"/>
                      <a:pt x="128" y="1521"/>
                    </a:cubicBezTo>
                    <a:cubicBezTo>
                      <a:pt x="133" y="1521"/>
                      <a:pt x="137" y="1517"/>
                      <a:pt x="146" y="1517"/>
                    </a:cubicBezTo>
                    <a:cubicBezTo>
                      <a:pt x="1" y="2094"/>
                      <a:pt x="96" y="2708"/>
                      <a:pt x="415" y="3204"/>
                    </a:cubicBezTo>
                    <a:cubicBezTo>
                      <a:pt x="410" y="3204"/>
                      <a:pt x="410" y="3209"/>
                      <a:pt x="406" y="3213"/>
                    </a:cubicBezTo>
                    <a:cubicBezTo>
                      <a:pt x="433" y="3245"/>
                      <a:pt x="460" y="3277"/>
                      <a:pt x="488" y="3309"/>
                    </a:cubicBezTo>
                    <a:lnTo>
                      <a:pt x="497" y="3322"/>
                    </a:lnTo>
                    <a:cubicBezTo>
                      <a:pt x="506" y="3336"/>
                      <a:pt x="515" y="3340"/>
                      <a:pt x="524" y="3345"/>
                    </a:cubicBezTo>
                    <a:cubicBezTo>
                      <a:pt x="719" y="3563"/>
                      <a:pt x="956" y="3745"/>
                      <a:pt x="1188" y="3886"/>
                    </a:cubicBezTo>
                    <a:cubicBezTo>
                      <a:pt x="1470" y="4052"/>
                      <a:pt x="1786" y="4129"/>
                      <a:pt x="2104" y="4129"/>
                    </a:cubicBezTo>
                    <a:cubicBezTo>
                      <a:pt x="2632" y="4129"/>
                      <a:pt x="3164" y="3917"/>
                      <a:pt x="3553" y="3545"/>
                    </a:cubicBezTo>
                    <a:cubicBezTo>
                      <a:pt x="4207" y="2918"/>
                      <a:pt x="4367" y="1872"/>
                      <a:pt x="3912" y="1071"/>
                    </a:cubicBezTo>
                    <a:cubicBezTo>
                      <a:pt x="3530" y="411"/>
                      <a:pt x="2794" y="1"/>
                      <a:pt x="20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88" name="Google Shape;88;p3"/>
          <p:cNvGrpSpPr/>
          <p:nvPr/>
        </p:nvGrpSpPr>
        <p:grpSpPr>
          <a:xfrm rot="-10796165">
            <a:off x="-999055" y="4264616"/>
            <a:ext cx="1842350" cy="479566"/>
            <a:chOff x="7492775" y="1865413"/>
            <a:chExt cx="2055046" cy="534931"/>
          </a:xfrm>
        </p:grpSpPr>
        <p:sp>
          <p:nvSpPr>
            <p:cNvPr id="89" name="Google Shape;89;p3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3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3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3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3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" name="Google Shape;94;p3"/>
          <p:cNvGrpSpPr/>
          <p:nvPr/>
        </p:nvGrpSpPr>
        <p:grpSpPr>
          <a:xfrm rot="-10796165">
            <a:off x="-978205" y="3731066"/>
            <a:ext cx="1842350" cy="479566"/>
            <a:chOff x="7492775" y="1865413"/>
            <a:chExt cx="2055046" cy="534931"/>
          </a:xfrm>
        </p:grpSpPr>
        <p:sp>
          <p:nvSpPr>
            <p:cNvPr id="95" name="Google Shape;95;p3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3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3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3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" name="Google Shape;101;p4"/>
          <p:cNvGrpSpPr/>
          <p:nvPr/>
        </p:nvGrpSpPr>
        <p:grpSpPr>
          <a:xfrm>
            <a:off x="-69047" y="-151709"/>
            <a:ext cx="8636684" cy="4853255"/>
            <a:chOff x="-86800" y="130225"/>
            <a:chExt cx="8995609" cy="4807107"/>
          </a:xfrm>
        </p:grpSpPr>
        <p:sp>
          <p:nvSpPr>
            <p:cNvPr id="102" name="Google Shape;102;p4"/>
            <p:cNvSpPr/>
            <p:nvPr/>
          </p:nvSpPr>
          <p:spPr>
            <a:xfrm>
              <a:off x="-86800" y="130225"/>
              <a:ext cx="8995609" cy="4807107"/>
            </a:xfrm>
            <a:custGeom>
              <a:avLst/>
              <a:gdLst/>
              <a:ahLst/>
              <a:cxnLst/>
              <a:rect l="l" t="t" r="r" b="b"/>
              <a:pathLst>
                <a:path w="79929" h="48200" extrusionOk="0">
                  <a:moveTo>
                    <a:pt x="0" y="1"/>
                  </a:moveTo>
                  <a:lnTo>
                    <a:pt x="127" y="48173"/>
                  </a:lnTo>
                  <a:cubicBezTo>
                    <a:pt x="1587" y="48191"/>
                    <a:pt x="3887" y="48200"/>
                    <a:pt x="6793" y="48200"/>
                  </a:cubicBezTo>
                  <a:cubicBezTo>
                    <a:pt x="24827" y="48200"/>
                    <a:pt x="66211" y="47840"/>
                    <a:pt x="75190" y="46864"/>
                  </a:cubicBezTo>
                  <a:cubicBezTo>
                    <a:pt x="76812" y="46688"/>
                    <a:pt x="78209" y="46785"/>
                    <a:pt x="79089" y="45779"/>
                  </a:cubicBezTo>
                  <a:cubicBezTo>
                    <a:pt x="79929" y="44812"/>
                    <a:pt x="79558" y="40200"/>
                    <a:pt x="79567" y="38949"/>
                  </a:cubicBezTo>
                  <a:cubicBezTo>
                    <a:pt x="79636" y="27292"/>
                    <a:pt x="79265" y="14951"/>
                    <a:pt x="78453" y="3323"/>
                  </a:cubicBezTo>
                  <a:cubicBezTo>
                    <a:pt x="78395" y="2395"/>
                    <a:pt x="78258" y="1349"/>
                    <a:pt x="77457" y="802"/>
                  </a:cubicBezTo>
                  <a:cubicBezTo>
                    <a:pt x="76919" y="431"/>
                    <a:pt x="76206" y="401"/>
                    <a:pt x="75532" y="382"/>
                  </a:cubicBezTo>
                  <a:cubicBezTo>
                    <a:pt x="64891" y="118"/>
                    <a:pt x="10651" y="79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chemeClr val="dk1"/>
              </a:solidFill>
              <a:prstDash val="solid"/>
              <a:miter lim="977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4"/>
            <p:cNvSpPr/>
            <p:nvPr/>
          </p:nvSpPr>
          <p:spPr>
            <a:xfrm>
              <a:off x="143783" y="940083"/>
              <a:ext cx="123163" cy="109307"/>
            </a:xfrm>
            <a:custGeom>
              <a:avLst/>
              <a:gdLst/>
              <a:ahLst/>
              <a:cxnLst/>
              <a:rect l="l" t="t" r="r" b="b"/>
              <a:pathLst>
                <a:path w="1105" h="1096" extrusionOk="0">
                  <a:moveTo>
                    <a:pt x="567" y="1"/>
                  </a:moveTo>
                  <a:cubicBezTo>
                    <a:pt x="430" y="1"/>
                    <a:pt x="293" y="50"/>
                    <a:pt x="195" y="147"/>
                  </a:cubicBezTo>
                  <a:lnTo>
                    <a:pt x="156" y="196"/>
                  </a:lnTo>
                  <a:cubicBezTo>
                    <a:pt x="59" y="294"/>
                    <a:pt x="0" y="431"/>
                    <a:pt x="0" y="587"/>
                  </a:cubicBezTo>
                  <a:cubicBezTo>
                    <a:pt x="10" y="724"/>
                    <a:pt x="59" y="851"/>
                    <a:pt x="166" y="939"/>
                  </a:cubicBezTo>
                  <a:cubicBezTo>
                    <a:pt x="264" y="1036"/>
                    <a:pt x="401" y="1095"/>
                    <a:pt x="537" y="1095"/>
                  </a:cubicBezTo>
                  <a:cubicBezTo>
                    <a:pt x="674" y="1095"/>
                    <a:pt x="811" y="1036"/>
                    <a:pt x="899" y="939"/>
                  </a:cubicBezTo>
                  <a:lnTo>
                    <a:pt x="948" y="900"/>
                  </a:lnTo>
                  <a:cubicBezTo>
                    <a:pt x="1046" y="792"/>
                    <a:pt x="1104" y="655"/>
                    <a:pt x="1094" y="509"/>
                  </a:cubicBezTo>
                  <a:cubicBezTo>
                    <a:pt x="1094" y="362"/>
                    <a:pt x="1036" y="235"/>
                    <a:pt x="938" y="147"/>
                  </a:cubicBezTo>
                  <a:cubicBezTo>
                    <a:pt x="840" y="50"/>
                    <a:pt x="704" y="1"/>
                    <a:pt x="5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4"/>
            <p:cNvSpPr/>
            <p:nvPr/>
          </p:nvSpPr>
          <p:spPr>
            <a:xfrm>
              <a:off x="127399" y="924524"/>
              <a:ext cx="155821" cy="139426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714" y="303"/>
                  </a:moveTo>
                  <a:cubicBezTo>
                    <a:pt x="811" y="303"/>
                    <a:pt x="909" y="342"/>
                    <a:pt x="987" y="411"/>
                  </a:cubicBezTo>
                  <a:cubicBezTo>
                    <a:pt x="1134" y="548"/>
                    <a:pt x="1124" y="811"/>
                    <a:pt x="987" y="948"/>
                  </a:cubicBezTo>
                  <a:lnTo>
                    <a:pt x="948" y="987"/>
                  </a:lnTo>
                  <a:cubicBezTo>
                    <a:pt x="870" y="1065"/>
                    <a:pt x="772" y="1095"/>
                    <a:pt x="684" y="1095"/>
                  </a:cubicBezTo>
                  <a:cubicBezTo>
                    <a:pt x="587" y="1095"/>
                    <a:pt x="489" y="1056"/>
                    <a:pt x="411" y="987"/>
                  </a:cubicBezTo>
                  <a:cubicBezTo>
                    <a:pt x="264" y="850"/>
                    <a:pt x="274" y="596"/>
                    <a:pt x="411" y="460"/>
                  </a:cubicBezTo>
                  <a:lnTo>
                    <a:pt x="450" y="411"/>
                  </a:lnTo>
                  <a:cubicBezTo>
                    <a:pt x="528" y="342"/>
                    <a:pt x="616" y="303"/>
                    <a:pt x="714" y="303"/>
                  </a:cubicBezTo>
                  <a:close/>
                  <a:moveTo>
                    <a:pt x="714" y="0"/>
                  </a:moveTo>
                  <a:cubicBezTo>
                    <a:pt x="538" y="0"/>
                    <a:pt x="362" y="69"/>
                    <a:pt x="235" y="196"/>
                  </a:cubicBezTo>
                  <a:lnTo>
                    <a:pt x="196" y="245"/>
                  </a:lnTo>
                  <a:cubicBezTo>
                    <a:pt x="69" y="372"/>
                    <a:pt x="0" y="557"/>
                    <a:pt x="0" y="743"/>
                  </a:cubicBezTo>
                  <a:cubicBezTo>
                    <a:pt x="0" y="929"/>
                    <a:pt x="79" y="1095"/>
                    <a:pt x="206" y="1212"/>
                  </a:cubicBezTo>
                  <a:cubicBezTo>
                    <a:pt x="342" y="1329"/>
                    <a:pt x="509" y="1398"/>
                    <a:pt x="684" y="1398"/>
                  </a:cubicBezTo>
                  <a:cubicBezTo>
                    <a:pt x="860" y="1398"/>
                    <a:pt x="1036" y="1329"/>
                    <a:pt x="1153" y="1202"/>
                  </a:cubicBezTo>
                  <a:lnTo>
                    <a:pt x="1163" y="1192"/>
                  </a:lnTo>
                  <a:lnTo>
                    <a:pt x="1202" y="1163"/>
                  </a:lnTo>
                  <a:cubicBezTo>
                    <a:pt x="1329" y="1036"/>
                    <a:pt x="1398" y="850"/>
                    <a:pt x="1398" y="655"/>
                  </a:cubicBezTo>
                  <a:cubicBezTo>
                    <a:pt x="1398" y="479"/>
                    <a:pt x="1320" y="313"/>
                    <a:pt x="1193" y="186"/>
                  </a:cubicBezTo>
                  <a:cubicBezTo>
                    <a:pt x="1056" y="69"/>
                    <a:pt x="890" y="0"/>
                    <a:pt x="7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4"/>
            <p:cNvSpPr/>
            <p:nvPr/>
          </p:nvSpPr>
          <p:spPr>
            <a:xfrm>
              <a:off x="172094" y="1288961"/>
              <a:ext cx="117702" cy="110204"/>
            </a:xfrm>
            <a:custGeom>
              <a:avLst/>
              <a:gdLst/>
              <a:ahLst/>
              <a:cxnLst/>
              <a:rect l="l" t="t" r="r" b="b"/>
              <a:pathLst>
                <a:path w="1056" h="1105" extrusionOk="0">
                  <a:moveTo>
                    <a:pt x="518" y="1"/>
                  </a:moveTo>
                  <a:cubicBezTo>
                    <a:pt x="225" y="11"/>
                    <a:pt x="0" y="245"/>
                    <a:pt x="0" y="528"/>
                  </a:cubicBezTo>
                  <a:lnTo>
                    <a:pt x="0" y="568"/>
                  </a:lnTo>
                  <a:cubicBezTo>
                    <a:pt x="0" y="851"/>
                    <a:pt x="244" y="1105"/>
                    <a:pt x="518" y="1105"/>
                  </a:cubicBezTo>
                  <a:lnTo>
                    <a:pt x="538" y="1105"/>
                  </a:lnTo>
                  <a:cubicBezTo>
                    <a:pt x="831" y="1085"/>
                    <a:pt x="1055" y="861"/>
                    <a:pt x="1055" y="577"/>
                  </a:cubicBezTo>
                  <a:lnTo>
                    <a:pt x="1055" y="528"/>
                  </a:lnTo>
                  <a:cubicBezTo>
                    <a:pt x="1055" y="245"/>
                    <a:pt x="811" y="1"/>
                    <a:pt x="5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4"/>
            <p:cNvSpPr/>
            <p:nvPr/>
          </p:nvSpPr>
          <p:spPr>
            <a:xfrm>
              <a:off x="154595" y="1274399"/>
              <a:ext cx="152589" cy="139426"/>
            </a:xfrm>
            <a:custGeom>
              <a:avLst/>
              <a:gdLst/>
              <a:ahLst/>
              <a:cxnLst/>
              <a:rect l="l" t="t" r="r" b="b"/>
              <a:pathLst>
                <a:path w="1369" h="1398" extrusionOk="0">
                  <a:moveTo>
                    <a:pt x="695" y="303"/>
                  </a:moveTo>
                  <a:cubicBezTo>
                    <a:pt x="900" y="303"/>
                    <a:pt x="1056" y="489"/>
                    <a:pt x="1056" y="674"/>
                  </a:cubicBezTo>
                  <a:lnTo>
                    <a:pt x="1056" y="723"/>
                  </a:lnTo>
                  <a:cubicBezTo>
                    <a:pt x="1056" y="929"/>
                    <a:pt x="890" y="1085"/>
                    <a:pt x="685" y="1095"/>
                  </a:cubicBezTo>
                  <a:lnTo>
                    <a:pt x="675" y="1095"/>
                  </a:lnTo>
                  <a:cubicBezTo>
                    <a:pt x="470" y="1095"/>
                    <a:pt x="313" y="909"/>
                    <a:pt x="313" y="714"/>
                  </a:cubicBezTo>
                  <a:lnTo>
                    <a:pt x="313" y="674"/>
                  </a:lnTo>
                  <a:cubicBezTo>
                    <a:pt x="313" y="469"/>
                    <a:pt x="480" y="313"/>
                    <a:pt x="685" y="303"/>
                  </a:cubicBezTo>
                  <a:close/>
                  <a:moveTo>
                    <a:pt x="675" y="0"/>
                  </a:moveTo>
                  <a:cubicBezTo>
                    <a:pt x="294" y="10"/>
                    <a:pt x="1" y="313"/>
                    <a:pt x="1" y="674"/>
                  </a:cubicBezTo>
                  <a:lnTo>
                    <a:pt x="1" y="723"/>
                  </a:lnTo>
                  <a:cubicBezTo>
                    <a:pt x="1" y="1085"/>
                    <a:pt x="313" y="1398"/>
                    <a:pt x="675" y="1398"/>
                  </a:cubicBezTo>
                  <a:lnTo>
                    <a:pt x="695" y="1398"/>
                  </a:lnTo>
                  <a:cubicBezTo>
                    <a:pt x="1076" y="1378"/>
                    <a:pt x="1369" y="1085"/>
                    <a:pt x="1369" y="723"/>
                  </a:cubicBezTo>
                  <a:lnTo>
                    <a:pt x="1369" y="674"/>
                  </a:lnTo>
                  <a:cubicBezTo>
                    <a:pt x="1369" y="303"/>
                    <a:pt x="1056" y="0"/>
                    <a:pt x="6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4"/>
            <p:cNvSpPr/>
            <p:nvPr/>
          </p:nvSpPr>
          <p:spPr>
            <a:xfrm>
              <a:off x="168750" y="1651502"/>
              <a:ext cx="114469" cy="105318"/>
            </a:xfrm>
            <a:custGeom>
              <a:avLst/>
              <a:gdLst/>
              <a:ahLst/>
              <a:cxnLst/>
              <a:rect l="l" t="t" r="r" b="b"/>
              <a:pathLst>
                <a:path w="1027" h="1056" extrusionOk="0">
                  <a:moveTo>
                    <a:pt x="519" y="1"/>
                  </a:moveTo>
                  <a:cubicBezTo>
                    <a:pt x="177" y="1"/>
                    <a:pt x="1" y="265"/>
                    <a:pt x="1" y="528"/>
                  </a:cubicBezTo>
                  <a:cubicBezTo>
                    <a:pt x="1" y="665"/>
                    <a:pt x="50" y="792"/>
                    <a:pt x="128" y="880"/>
                  </a:cubicBezTo>
                  <a:cubicBezTo>
                    <a:pt x="226" y="997"/>
                    <a:pt x="362" y="1056"/>
                    <a:pt x="519" y="1056"/>
                  </a:cubicBezTo>
                  <a:cubicBezTo>
                    <a:pt x="851" y="1056"/>
                    <a:pt x="1027" y="792"/>
                    <a:pt x="1027" y="528"/>
                  </a:cubicBezTo>
                  <a:cubicBezTo>
                    <a:pt x="1027" y="392"/>
                    <a:pt x="988" y="265"/>
                    <a:pt x="900" y="167"/>
                  </a:cubicBezTo>
                  <a:cubicBezTo>
                    <a:pt x="812" y="59"/>
                    <a:pt x="675" y="1"/>
                    <a:pt x="5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4"/>
            <p:cNvSpPr/>
            <p:nvPr/>
          </p:nvSpPr>
          <p:spPr>
            <a:xfrm>
              <a:off x="151363" y="1635943"/>
              <a:ext cx="149356" cy="135536"/>
            </a:xfrm>
            <a:custGeom>
              <a:avLst/>
              <a:gdLst/>
              <a:ahLst/>
              <a:cxnLst/>
              <a:rect l="l" t="t" r="r" b="b"/>
              <a:pathLst>
                <a:path w="1340" h="1359" extrusionOk="0">
                  <a:moveTo>
                    <a:pt x="675" y="303"/>
                  </a:moveTo>
                  <a:cubicBezTo>
                    <a:pt x="1153" y="303"/>
                    <a:pt x="1153" y="1056"/>
                    <a:pt x="675" y="1056"/>
                  </a:cubicBezTo>
                  <a:cubicBezTo>
                    <a:pt x="186" y="1056"/>
                    <a:pt x="186" y="303"/>
                    <a:pt x="675" y="303"/>
                  </a:cubicBezTo>
                  <a:close/>
                  <a:moveTo>
                    <a:pt x="675" y="0"/>
                  </a:moveTo>
                  <a:cubicBezTo>
                    <a:pt x="294" y="0"/>
                    <a:pt x="0" y="293"/>
                    <a:pt x="0" y="684"/>
                  </a:cubicBezTo>
                  <a:cubicBezTo>
                    <a:pt x="0" y="850"/>
                    <a:pt x="59" y="1017"/>
                    <a:pt x="167" y="1144"/>
                  </a:cubicBezTo>
                  <a:cubicBezTo>
                    <a:pt x="294" y="1280"/>
                    <a:pt x="469" y="1359"/>
                    <a:pt x="675" y="1359"/>
                  </a:cubicBezTo>
                  <a:cubicBezTo>
                    <a:pt x="1056" y="1359"/>
                    <a:pt x="1339" y="1065"/>
                    <a:pt x="1339" y="684"/>
                  </a:cubicBezTo>
                  <a:cubicBezTo>
                    <a:pt x="1339" y="293"/>
                    <a:pt x="1056" y="0"/>
                    <a:pt x="6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4"/>
            <p:cNvSpPr/>
            <p:nvPr/>
          </p:nvSpPr>
          <p:spPr>
            <a:xfrm>
              <a:off x="157939" y="1946821"/>
              <a:ext cx="117702" cy="114094"/>
            </a:xfrm>
            <a:custGeom>
              <a:avLst/>
              <a:gdLst/>
              <a:ahLst/>
              <a:cxnLst/>
              <a:rect l="l" t="t" r="r" b="b"/>
              <a:pathLst>
                <a:path w="1056" h="1144" extrusionOk="0">
                  <a:moveTo>
                    <a:pt x="518" y="0"/>
                  </a:moveTo>
                  <a:cubicBezTo>
                    <a:pt x="235" y="10"/>
                    <a:pt x="0" y="245"/>
                    <a:pt x="0" y="528"/>
                  </a:cubicBezTo>
                  <a:lnTo>
                    <a:pt x="0" y="606"/>
                  </a:lnTo>
                  <a:cubicBezTo>
                    <a:pt x="0" y="890"/>
                    <a:pt x="244" y="1144"/>
                    <a:pt x="518" y="1144"/>
                  </a:cubicBezTo>
                  <a:lnTo>
                    <a:pt x="537" y="1144"/>
                  </a:lnTo>
                  <a:cubicBezTo>
                    <a:pt x="831" y="1124"/>
                    <a:pt x="1055" y="899"/>
                    <a:pt x="1055" y="616"/>
                  </a:cubicBezTo>
                  <a:lnTo>
                    <a:pt x="1055" y="528"/>
                  </a:lnTo>
                  <a:cubicBezTo>
                    <a:pt x="1055" y="245"/>
                    <a:pt x="821" y="0"/>
                    <a:pt x="5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4"/>
            <p:cNvSpPr/>
            <p:nvPr/>
          </p:nvSpPr>
          <p:spPr>
            <a:xfrm>
              <a:off x="140440" y="1931262"/>
              <a:ext cx="152589" cy="144313"/>
            </a:xfrm>
            <a:custGeom>
              <a:avLst/>
              <a:gdLst/>
              <a:ahLst/>
              <a:cxnLst/>
              <a:rect l="l" t="t" r="r" b="b"/>
              <a:pathLst>
                <a:path w="1369" h="1447" extrusionOk="0">
                  <a:moveTo>
                    <a:pt x="704" y="303"/>
                  </a:moveTo>
                  <a:cubicBezTo>
                    <a:pt x="900" y="303"/>
                    <a:pt x="1066" y="489"/>
                    <a:pt x="1066" y="684"/>
                  </a:cubicBezTo>
                  <a:lnTo>
                    <a:pt x="1066" y="762"/>
                  </a:lnTo>
                  <a:cubicBezTo>
                    <a:pt x="1066" y="977"/>
                    <a:pt x="890" y="1133"/>
                    <a:pt x="685" y="1143"/>
                  </a:cubicBezTo>
                  <a:lnTo>
                    <a:pt x="675" y="1143"/>
                  </a:lnTo>
                  <a:cubicBezTo>
                    <a:pt x="480" y="1143"/>
                    <a:pt x="313" y="958"/>
                    <a:pt x="313" y="762"/>
                  </a:cubicBezTo>
                  <a:lnTo>
                    <a:pt x="313" y="684"/>
                  </a:lnTo>
                  <a:cubicBezTo>
                    <a:pt x="313" y="469"/>
                    <a:pt x="480" y="313"/>
                    <a:pt x="685" y="303"/>
                  </a:cubicBezTo>
                  <a:close/>
                  <a:moveTo>
                    <a:pt x="675" y="0"/>
                  </a:moveTo>
                  <a:cubicBezTo>
                    <a:pt x="294" y="20"/>
                    <a:pt x="1" y="322"/>
                    <a:pt x="1" y="684"/>
                  </a:cubicBezTo>
                  <a:lnTo>
                    <a:pt x="1" y="762"/>
                  </a:lnTo>
                  <a:cubicBezTo>
                    <a:pt x="1" y="1133"/>
                    <a:pt x="313" y="1446"/>
                    <a:pt x="675" y="1446"/>
                  </a:cubicBezTo>
                  <a:lnTo>
                    <a:pt x="704" y="1446"/>
                  </a:lnTo>
                  <a:cubicBezTo>
                    <a:pt x="1076" y="1427"/>
                    <a:pt x="1369" y="1133"/>
                    <a:pt x="1369" y="762"/>
                  </a:cubicBezTo>
                  <a:lnTo>
                    <a:pt x="1369" y="684"/>
                  </a:lnTo>
                  <a:cubicBezTo>
                    <a:pt x="1369" y="313"/>
                    <a:pt x="1066" y="0"/>
                    <a:pt x="7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4"/>
            <p:cNvSpPr/>
            <p:nvPr/>
          </p:nvSpPr>
          <p:spPr>
            <a:xfrm>
              <a:off x="162286" y="2221595"/>
              <a:ext cx="117702" cy="113196"/>
            </a:xfrm>
            <a:custGeom>
              <a:avLst/>
              <a:gdLst/>
              <a:ahLst/>
              <a:cxnLst/>
              <a:rect l="l" t="t" r="r" b="b"/>
              <a:pathLst>
                <a:path w="1056" h="1135" extrusionOk="0">
                  <a:moveTo>
                    <a:pt x="528" y="1"/>
                  </a:moveTo>
                  <a:cubicBezTo>
                    <a:pt x="235" y="11"/>
                    <a:pt x="0" y="245"/>
                    <a:pt x="0" y="528"/>
                  </a:cubicBezTo>
                  <a:lnTo>
                    <a:pt x="0" y="607"/>
                  </a:lnTo>
                  <a:cubicBezTo>
                    <a:pt x="0" y="890"/>
                    <a:pt x="244" y="1134"/>
                    <a:pt x="518" y="1134"/>
                  </a:cubicBezTo>
                  <a:lnTo>
                    <a:pt x="538" y="1134"/>
                  </a:lnTo>
                  <a:cubicBezTo>
                    <a:pt x="831" y="1125"/>
                    <a:pt x="1055" y="890"/>
                    <a:pt x="1055" y="607"/>
                  </a:cubicBezTo>
                  <a:lnTo>
                    <a:pt x="1055" y="528"/>
                  </a:lnTo>
                  <a:cubicBezTo>
                    <a:pt x="1055" y="245"/>
                    <a:pt x="821" y="1"/>
                    <a:pt x="5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4"/>
            <p:cNvSpPr/>
            <p:nvPr/>
          </p:nvSpPr>
          <p:spPr>
            <a:xfrm>
              <a:off x="145901" y="2206036"/>
              <a:ext cx="151474" cy="144313"/>
            </a:xfrm>
            <a:custGeom>
              <a:avLst/>
              <a:gdLst/>
              <a:ahLst/>
              <a:cxnLst/>
              <a:rect l="l" t="t" r="r" b="b"/>
              <a:pathLst>
                <a:path w="1359" h="1447" extrusionOk="0">
                  <a:moveTo>
                    <a:pt x="694" y="303"/>
                  </a:moveTo>
                  <a:cubicBezTo>
                    <a:pt x="890" y="303"/>
                    <a:pt x="1056" y="489"/>
                    <a:pt x="1056" y="684"/>
                  </a:cubicBezTo>
                  <a:lnTo>
                    <a:pt x="1056" y="763"/>
                  </a:lnTo>
                  <a:cubicBezTo>
                    <a:pt x="1056" y="978"/>
                    <a:pt x="880" y="1134"/>
                    <a:pt x="685" y="1144"/>
                  </a:cubicBezTo>
                  <a:lnTo>
                    <a:pt x="665" y="1144"/>
                  </a:lnTo>
                  <a:cubicBezTo>
                    <a:pt x="470" y="1144"/>
                    <a:pt x="303" y="958"/>
                    <a:pt x="303" y="763"/>
                  </a:cubicBezTo>
                  <a:lnTo>
                    <a:pt x="303" y="684"/>
                  </a:lnTo>
                  <a:cubicBezTo>
                    <a:pt x="303" y="470"/>
                    <a:pt x="479" y="313"/>
                    <a:pt x="675" y="303"/>
                  </a:cubicBezTo>
                  <a:close/>
                  <a:moveTo>
                    <a:pt x="665" y="1"/>
                  </a:moveTo>
                  <a:cubicBezTo>
                    <a:pt x="294" y="20"/>
                    <a:pt x="1" y="313"/>
                    <a:pt x="1" y="684"/>
                  </a:cubicBezTo>
                  <a:lnTo>
                    <a:pt x="1" y="763"/>
                  </a:lnTo>
                  <a:cubicBezTo>
                    <a:pt x="1" y="1134"/>
                    <a:pt x="303" y="1447"/>
                    <a:pt x="665" y="1447"/>
                  </a:cubicBezTo>
                  <a:lnTo>
                    <a:pt x="694" y="1447"/>
                  </a:lnTo>
                  <a:cubicBezTo>
                    <a:pt x="1066" y="1427"/>
                    <a:pt x="1359" y="1134"/>
                    <a:pt x="1359" y="763"/>
                  </a:cubicBezTo>
                  <a:lnTo>
                    <a:pt x="1359" y="684"/>
                  </a:lnTo>
                  <a:cubicBezTo>
                    <a:pt x="1359" y="313"/>
                    <a:pt x="1056" y="1"/>
                    <a:pt x="6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4"/>
            <p:cNvSpPr/>
            <p:nvPr/>
          </p:nvSpPr>
          <p:spPr>
            <a:xfrm>
              <a:off x="145901" y="2508137"/>
              <a:ext cx="114469" cy="105318"/>
            </a:xfrm>
            <a:custGeom>
              <a:avLst/>
              <a:gdLst/>
              <a:ahLst/>
              <a:cxnLst/>
              <a:rect l="l" t="t" r="r" b="b"/>
              <a:pathLst>
                <a:path w="1027" h="1056" extrusionOk="0">
                  <a:moveTo>
                    <a:pt x="509" y="1"/>
                  </a:moveTo>
                  <a:cubicBezTo>
                    <a:pt x="176" y="1"/>
                    <a:pt x="1" y="264"/>
                    <a:pt x="1" y="528"/>
                  </a:cubicBezTo>
                  <a:cubicBezTo>
                    <a:pt x="1" y="665"/>
                    <a:pt x="40" y="792"/>
                    <a:pt x="128" y="890"/>
                  </a:cubicBezTo>
                  <a:cubicBezTo>
                    <a:pt x="216" y="997"/>
                    <a:pt x="352" y="1056"/>
                    <a:pt x="509" y="1056"/>
                  </a:cubicBezTo>
                  <a:cubicBezTo>
                    <a:pt x="851" y="1056"/>
                    <a:pt x="1027" y="792"/>
                    <a:pt x="1027" y="528"/>
                  </a:cubicBezTo>
                  <a:cubicBezTo>
                    <a:pt x="1027" y="391"/>
                    <a:pt x="978" y="264"/>
                    <a:pt x="900" y="176"/>
                  </a:cubicBezTo>
                  <a:cubicBezTo>
                    <a:pt x="802" y="59"/>
                    <a:pt x="665" y="1"/>
                    <a:pt x="5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4"/>
            <p:cNvSpPr/>
            <p:nvPr/>
          </p:nvSpPr>
          <p:spPr>
            <a:xfrm>
              <a:off x="128513" y="2493575"/>
              <a:ext cx="149245" cy="135536"/>
            </a:xfrm>
            <a:custGeom>
              <a:avLst/>
              <a:gdLst/>
              <a:ahLst/>
              <a:cxnLst/>
              <a:rect l="l" t="t" r="r" b="b"/>
              <a:pathLst>
                <a:path w="1339" h="1359" extrusionOk="0">
                  <a:moveTo>
                    <a:pt x="665" y="303"/>
                  </a:moveTo>
                  <a:cubicBezTo>
                    <a:pt x="1153" y="303"/>
                    <a:pt x="1153" y="1055"/>
                    <a:pt x="665" y="1055"/>
                  </a:cubicBezTo>
                  <a:cubicBezTo>
                    <a:pt x="186" y="1055"/>
                    <a:pt x="186" y="303"/>
                    <a:pt x="665" y="303"/>
                  </a:cubicBezTo>
                  <a:close/>
                  <a:moveTo>
                    <a:pt x="665" y="0"/>
                  </a:moveTo>
                  <a:cubicBezTo>
                    <a:pt x="284" y="0"/>
                    <a:pt x="0" y="293"/>
                    <a:pt x="0" y="674"/>
                  </a:cubicBezTo>
                  <a:cubicBezTo>
                    <a:pt x="0" y="850"/>
                    <a:pt x="59" y="1016"/>
                    <a:pt x="166" y="1133"/>
                  </a:cubicBezTo>
                  <a:cubicBezTo>
                    <a:pt x="284" y="1280"/>
                    <a:pt x="469" y="1358"/>
                    <a:pt x="665" y="1358"/>
                  </a:cubicBezTo>
                  <a:cubicBezTo>
                    <a:pt x="1046" y="1358"/>
                    <a:pt x="1339" y="1065"/>
                    <a:pt x="1339" y="674"/>
                  </a:cubicBezTo>
                  <a:cubicBezTo>
                    <a:pt x="1339" y="508"/>
                    <a:pt x="1280" y="342"/>
                    <a:pt x="1173" y="225"/>
                  </a:cubicBezTo>
                  <a:cubicBezTo>
                    <a:pt x="1046" y="78"/>
                    <a:pt x="870" y="0"/>
                    <a:pt x="6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4"/>
            <p:cNvSpPr/>
            <p:nvPr/>
          </p:nvSpPr>
          <p:spPr>
            <a:xfrm>
              <a:off x="165518" y="2783010"/>
              <a:ext cx="126396" cy="113097"/>
            </a:xfrm>
            <a:custGeom>
              <a:avLst/>
              <a:gdLst/>
              <a:ahLst/>
              <a:cxnLst/>
              <a:rect l="l" t="t" r="r" b="b"/>
              <a:pathLst>
                <a:path w="1134" h="1134" extrusionOk="0">
                  <a:moveTo>
                    <a:pt x="557" y="0"/>
                  </a:moveTo>
                  <a:cubicBezTo>
                    <a:pt x="460" y="0"/>
                    <a:pt x="362" y="29"/>
                    <a:pt x="274" y="68"/>
                  </a:cubicBezTo>
                  <a:cubicBezTo>
                    <a:pt x="157" y="147"/>
                    <a:pt x="59" y="274"/>
                    <a:pt x="30" y="391"/>
                  </a:cubicBezTo>
                  <a:cubicBezTo>
                    <a:pt x="0" y="547"/>
                    <a:pt x="20" y="684"/>
                    <a:pt x="88" y="801"/>
                  </a:cubicBezTo>
                  <a:cubicBezTo>
                    <a:pt x="157" y="958"/>
                    <a:pt x="284" y="1085"/>
                    <a:pt x="450" y="1124"/>
                  </a:cubicBezTo>
                  <a:cubicBezTo>
                    <a:pt x="489" y="1134"/>
                    <a:pt x="538" y="1134"/>
                    <a:pt x="577" y="1134"/>
                  </a:cubicBezTo>
                  <a:cubicBezTo>
                    <a:pt x="811" y="1134"/>
                    <a:pt x="1017" y="987"/>
                    <a:pt x="1095" y="752"/>
                  </a:cubicBezTo>
                  <a:cubicBezTo>
                    <a:pt x="1134" y="606"/>
                    <a:pt x="1114" y="430"/>
                    <a:pt x="1036" y="293"/>
                  </a:cubicBezTo>
                  <a:cubicBezTo>
                    <a:pt x="948" y="137"/>
                    <a:pt x="821" y="68"/>
                    <a:pt x="704" y="20"/>
                  </a:cubicBezTo>
                  <a:cubicBezTo>
                    <a:pt x="655" y="10"/>
                    <a:pt x="606" y="0"/>
                    <a:pt x="5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4"/>
            <p:cNvSpPr/>
            <p:nvPr/>
          </p:nvSpPr>
          <p:spPr>
            <a:xfrm>
              <a:off x="148130" y="2767351"/>
              <a:ext cx="162397" cy="144313"/>
            </a:xfrm>
            <a:custGeom>
              <a:avLst/>
              <a:gdLst/>
              <a:ahLst/>
              <a:cxnLst/>
              <a:rect l="l" t="t" r="r" b="b"/>
              <a:pathLst>
                <a:path w="1457" h="1447" extrusionOk="0">
                  <a:moveTo>
                    <a:pt x="713" y="313"/>
                  </a:moveTo>
                  <a:cubicBezTo>
                    <a:pt x="743" y="313"/>
                    <a:pt x="772" y="313"/>
                    <a:pt x="801" y="323"/>
                  </a:cubicBezTo>
                  <a:cubicBezTo>
                    <a:pt x="919" y="372"/>
                    <a:pt x="997" y="421"/>
                    <a:pt x="1065" y="528"/>
                  </a:cubicBezTo>
                  <a:cubicBezTo>
                    <a:pt x="1114" y="626"/>
                    <a:pt x="1134" y="753"/>
                    <a:pt x="1104" y="870"/>
                  </a:cubicBezTo>
                  <a:cubicBezTo>
                    <a:pt x="1046" y="1036"/>
                    <a:pt x="899" y="1144"/>
                    <a:pt x="733" y="1144"/>
                  </a:cubicBezTo>
                  <a:cubicBezTo>
                    <a:pt x="704" y="1144"/>
                    <a:pt x="674" y="1134"/>
                    <a:pt x="635" y="1134"/>
                  </a:cubicBezTo>
                  <a:cubicBezTo>
                    <a:pt x="518" y="1105"/>
                    <a:pt x="420" y="997"/>
                    <a:pt x="381" y="880"/>
                  </a:cubicBezTo>
                  <a:lnTo>
                    <a:pt x="371" y="880"/>
                  </a:lnTo>
                  <a:cubicBezTo>
                    <a:pt x="323" y="792"/>
                    <a:pt x="313" y="685"/>
                    <a:pt x="342" y="587"/>
                  </a:cubicBezTo>
                  <a:cubicBezTo>
                    <a:pt x="362" y="499"/>
                    <a:pt x="430" y="411"/>
                    <a:pt x="508" y="362"/>
                  </a:cubicBezTo>
                  <a:cubicBezTo>
                    <a:pt x="567" y="333"/>
                    <a:pt x="645" y="313"/>
                    <a:pt x="713" y="313"/>
                  </a:cubicBezTo>
                  <a:close/>
                  <a:moveTo>
                    <a:pt x="713" y="1"/>
                  </a:moveTo>
                  <a:cubicBezTo>
                    <a:pt x="586" y="1"/>
                    <a:pt x="459" y="40"/>
                    <a:pt x="352" y="98"/>
                  </a:cubicBezTo>
                  <a:cubicBezTo>
                    <a:pt x="196" y="186"/>
                    <a:pt x="78" y="352"/>
                    <a:pt x="39" y="519"/>
                  </a:cubicBezTo>
                  <a:cubicBezTo>
                    <a:pt x="0" y="704"/>
                    <a:pt x="20" y="880"/>
                    <a:pt x="108" y="1027"/>
                  </a:cubicBezTo>
                  <a:cubicBezTo>
                    <a:pt x="196" y="1232"/>
                    <a:pt x="362" y="1378"/>
                    <a:pt x="567" y="1427"/>
                  </a:cubicBezTo>
                  <a:cubicBezTo>
                    <a:pt x="625" y="1437"/>
                    <a:pt x="674" y="1447"/>
                    <a:pt x="733" y="1447"/>
                  </a:cubicBezTo>
                  <a:cubicBezTo>
                    <a:pt x="1036" y="1447"/>
                    <a:pt x="1300" y="1251"/>
                    <a:pt x="1388" y="958"/>
                  </a:cubicBezTo>
                  <a:cubicBezTo>
                    <a:pt x="1456" y="773"/>
                    <a:pt x="1427" y="558"/>
                    <a:pt x="1329" y="382"/>
                  </a:cubicBezTo>
                  <a:cubicBezTo>
                    <a:pt x="1212" y="186"/>
                    <a:pt x="1055" y="98"/>
                    <a:pt x="919" y="40"/>
                  </a:cubicBezTo>
                  <a:cubicBezTo>
                    <a:pt x="850" y="20"/>
                    <a:pt x="782" y="1"/>
                    <a:pt x="7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4"/>
            <p:cNvSpPr/>
            <p:nvPr/>
          </p:nvSpPr>
          <p:spPr>
            <a:xfrm>
              <a:off x="162286" y="3116229"/>
              <a:ext cx="117702" cy="109307"/>
            </a:xfrm>
            <a:custGeom>
              <a:avLst/>
              <a:gdLst/>
              <a:ahLst/>
              <a:cxnLst/>
              <a:rect l="l" t="t" r="r" b="b"/>
              <a:pathLst>
                <a:path w="1056" h="1096" extrusionOk="0">
                  <a:moveTo>
                    <a:pt x="528" y="1"/>
                  </a:moveTo>
                  <a:cubicBezTo>
                    <a:pt x="235" y="11"/>
                    <a:pt x="0" y="245"/>
                    <a:pt x="0" y="528"/>
                  </a:cubicBezTo>
                  <a:lnTo>
                    <a:pt x="0" y="568"/>
                  </a:lnTo>
                  <a:cubicBezTo>
                    <a:pt x="0" y="851"/>
                    <a:pt x="244" y="1095"/>
                    <a:pt x="518" y="1095"/>
                  </a:cubicBezTo>
                  <a:lnTo>
                    <a:pt x="538" y="1095"/>
                  </a:lnTo>
                  <a:cubicBezTo>
                    <a:pt x="831" y="1085"/>
                    <a:pt x="1055" y="851"/>
                    <a:pt x="1055" y="568"/>
                  </a:cubicBezTo>
                  <a:lnTo>
                    <a:pt x="1055" y="528"/>
                  </a:lnTo>
                  <a:cubicBezTo>
                    <a:pt x="1055" y="245"/>
                    <a:pt x="821" y="1"/>
                    <a:pt x="5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4"/>
            <p:cNvSpPr/>
            <p:nvPr/>
          </p:nvSpPr>
          <p:spPr>
            <a:xfrm>
              <a:off x="145901" y="3100670"/>
              <a:ext cx="151474" cy="140423"/>
            </a:xfrm>
            <a:custGeom>
              <a:avLst/>
              <a:gdLst/>
              <a:ahLst/>
              <a:cxnLst/>
              <a:rect l="l" t="t" r="r" b="b"/>
              <a:pathLst>
                <a:path w="1359" h="1408" extrusionOk="0">
                  <a:moveTo>
                    <a:pt x="694" y="303"/>
                  </a:moveTo>
                  <a:cubicBezTo>
                    <a:pt x="890" y="303"/>
                    <a:pt x="1056" y="489"/>
                    <a:pt x="1056" y="684"/>
                  </a:cubicBezTo>
                  <a:lnTo>
                    <a:pt x="1056" y="724"/>
                  </a:lnTo>
                  <a:cubicBezTo>
                    <a:pt x="1056" y="939"/>
                    <a:pt x="880" y="1095"/>
                    <a:pt x="685" y="1095"/>
                  </a:cubicBezTo>
                  <a:lnTo>
                    <a:pt x="665" y="1095"/>
                  </a:lnTo>
                  <a:cubicBezTo>
                    <a:pt x="470" y="1095"/>
                    <a:pt x="303" y="919"/>
                    <a:pt x="303" y="724"/>
                  </a:cubicBezTo>
                  <a:lnTo>
                    <a:pt x="303" y="684"/>
                  </a:lnTo>
                  <a:cubicBezTo>
                    <a:pt x="303" y="469"/>
                    <a:pt x="479" y="313"/>
                    <a:pt x="675" y="303"/>
                  </a:cubicBezTo>
                  <a:close/>
                  <a:moveTo>
                    <a:pt x="665" y="0"/>
                  </a:moveTo>
                  <a:cubicBezTo>
                    <a:pt x="294" y="20"/>
                    <a:pt x="1" y="313"/>
                    <a:pt x="1" y="684"/>
                  </a:cubicBezTo>
                  <a:lnTo>
                    <a:pt x="1" y="724"/>
                  </a:lnTo>
                  <a:cubicBezTo>
                    <a:pt x="1" y="1095"/>
                    <a:pt x="303" y="1408"/>
                    <a:pt x="665" y="1408"/>
                  </a:cubicBezTo>
                  <a:lnTo>
                    <a:pt x="694" y="1408"/>
                  </a:lnTo>
                  <a:cubicBezTo>
                    <a:pt x="1066" y="1388"/>
                    <a:pt x="1359" y="1085"/>
                    <a:pt x="1359" y="724"/>
                  </a:cubicBezTo>
                  <a:lnTo>
                    <a:pt x="1359" y="684"/>
                  </a:lnTo>
                  <a:cubicBezTo>
                    <a:pt x="1359" y="313"/>
                    <a:pt x="1056" y="0"/>
                    <a:pt x="6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4"/>
            <p:cNvSpPr/>
            <p:nvPr/>
          </p:nvSpPr>
          <p:spPr>
            <a:xfrm>
              <a:off x="152477" y="3436881"/>
              <a:ext cx="132972" cy="109207"/>
            </a:xfrm>
            <a:custGeom>
              <a:avLst/>
              <a:gdLst/>
              <a:ahLst/>
              <a:cxnLst/>
              <a:rect l="l" t="t" r="r" b="b"/>
              <a:pathLst>
                <a:path w="1193" h="1095" extrusionOk="0">
                  <a:moveTo>
                    <a:pt x="577" y="1"/>
                  </a:moveTo>
                  <a:cubicBezTo>
                    <a:pt x="430" y="1"/>
                    <a:pt x="293" y="59"/>
                    <a:pt x="196" y="157"/>
                  </a:cubicBezTo>
                  <a:cubicBezTo>
                    <a:pt x="0" y="372"/>
                    <a:pt x="0" y="694"/>
                    <a:pt x="205" y="899"/>
                  </a:cubicBezTo>
                  <a:lnTo>
                    <a:pt x="244" y="939"/>
                  </a:lnTo>
                  <a:cubicBezTo>
                    <a:pt x="342" y="1036"/>
                    <a:pt x="479" y="1095"/>
                    <a:pt x="626" y="1095"/>
                  </a:cubicBezTo>
                  <a:cubicBezTo>
                    <a:pt x="772" y="1095"/>
                    <a:pt x="909" y="1036"/>
                    <a:pt x="997" y="939"/>
                  </a:cubicBezTo>
                  <a:cubicBezTo>
                    <a:pt x="1192" y="714"/>
                    <a:pt x="1192" y="391"/>
                    <a:pt x="997" y="196"/>
                  </a:cubicBezTo>
                  <a:lnTo>
                    <a:pt x="948" y="147"/>
                  </a:lnTo>
                  <a:cubicBezTo>
                    <a:pt x="850" y="49"/>
                    <a:pt x="714" y="1"/>
                    <a:pt x="5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4"/>
            <p:cNvSpPr/>
            <p:nvPr/>
          </p:nvSpPr>
          <p:spPr>
            <a:xfrm>
              <a:off x="133975" y="3421322"/>
              <a:ext cx="171091" cy="139426"/>
            </a:xfrm>
            <a:custGeom>
              <a:avLst/>
              <a:gdLst/>
              <a:ahLst/>
              <a:cxnLst/>
              <a:rect l="l" t="t" r="r" b="b"/>
              <a:pathLst>
                <a:path w="1535" h="1398" extrusionOk="0">
                  <a:moveTo>
                    <a:pt x="743" y="303"/>
                  </a:moveTo>
                  <a:cubicBezTo>
                    <a:pt x="840" y="303"/>
                    <a:pt x="938" y="342"/>
                    <a:pt x="1007" y="411"/>
                  </a:cubicBezTo>
                  <a:lnTo>
                    <a:pt x="1055" y="459"/>
                  </a:lnTo>
                  <a:cubicBezTo>
                    <a:pt x="1202" y="606"/>
                    <a:pt x="1192" y="841"/>
                    <a:pt x="1055" y="987"/>
                  </a:cubicBezTo>
                  <a:cubicBezTo>
                    <a:pt x="987" y="1065"/>
                    <a:pt x="889" y="1095"/>
                    <a:pt x="792" y="1095"/>
                  </a:cubicBezTo>
                  <a:cubicBezTo>
                    <a:pt x="694" y="1095"/>
                    <a:pt x="596" y="1055"/>
                    <a:pt x="518" y="987"/>
                  </a:cubicBezTo>
                  <a:lnTo>
                    <a:pt x="479" y="948"/>
                  </a:lnTo>
                  <a:cubicBezTo>
                    <a:pt x="332" y="801"/>
                    <a:pt x="342" y="567"/>
                    <a:pt x="479" y="411"/>
                  </a:cubicBezTo>
                  <a:cubicBezTo>
                    <a:pt x="547" y="342"/>
                    <a:pt x="645" y="303"/>
                    <a:pt x="743" y="303"/>
                  </a:cubicBezTo>
                  <a:close/>
                  <a:moveTo>
                    <a:pt x="743" y="0"/>
                  </a:moveTo>
                  <a:cubicBezTo>
                    <a:pt x="547" y="0"/>
                    <a:pt x="371" y="78"/>
                    <a:pt x="254" y="205"/>
                  </a:cubicBezTo>
                  <a:cubicBezTo>
                    <a:pt x="0" y="489"/>
                    <a:pt x="0" y="899"/>
                    <a:pt x="264" y="1163"/>
                  </a:cubicBezTo>
                  <a:lnTo>
                    <a:pt x="283" y="1183"/>
                  </a:lnTo>
                  <a:lnTo>
                    <a:pt x="303" y="1202"/>
                  </a:lnTo>
                  <a:cubicBezTo>
                    <a:pt x="430" y="1329"/>
                    <a:pt x="606" y="1397"/>
                    <a:pt x="792" y="1397"/>
                  </a:cubicBezTo>
                  <a:cubicBezTo>
                    <a:pt x="977" y="1397"/>
                    <a:pt x="1153" y="1329"/>
                    <a:pt x="1280" y="1192"/>
                  </a:cubicBezTo>
                  <a:cubicBezTo>
                    <a:pt x="1534" y="919"/>
                    <a:pt x="1524" y="499"/>
                    <a:pt x="1270" y="244"/>
                  </a:cubicBezTo>
                  <a:lnTo>
                    <a:pt x="1251" y="225"/>
                  </a:lnTo>
                  <a:lnTo>
                    <a:pt x="1222" y="196"/>
                  </a:lnTo>
                  <a:cubicBezTo>
                    <a:pt x="1104" y="69"/>
                    <a:pt x="919" y="0"/>
                    <a:pt x="7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4"/>
            <p:cNvSpPr/>
            <p:nvPr/>
          </p:nvSpPr>
          <p:spPr>
            <a:xfrm>
              <a:off x="140440" y="3773092"/>
              <a:ext cx="115584" cy="106315"/>
            </a:xfrm>
            <a:custGeom>
              <a:avLst/>
              <a:gdLst/>
              <a:ahLst/>
              <a:cxnLst/>
              <a:rect l="l" t="t" r="r" b="b"/>
              <a:pathLst>
                <a:path w="1037" h="1066" extrusionOk="0">
                  <a:moveTo>
                    <a:pt x="519" y="1"/>
                  </a:moveTo>
                  <a:cubicBezTo>
                    <a:pt x="177" y="1"/>
                    <a:pt x="1" y="274"/>
                    <a:pt x="1" y="528"/>
                  </a:cubicBezTo>
                  <a:cubicBezTo>
                    <a:pt x="1" y="665"/>
                    <a:pt x="50" y="792"/>
                    <a:pt x="128" y="890"/>
                  </a:cubicBezTo>
                  <a:cubicBezTo>
                    <a:pt x="225" y="997"/>
                    <a:pt x="362" y="1066"/>
                    <a:pt x="519" y="1066"/>
                  </a:cubicBezTo>
                  <a:cubicBezTo>
                    <a:pt x="861" y="1066"/>
                    <a:pt x="1036" y="792"/>
                    <a:pt x="1036" y="528"/>
                  </a:cubicBezTo>
                  <a:cubicBezTo>
                    <a:pt x="1036" y="401"/>
                    <a:pt x="988" y="274"/>
                    <a:pt x="909" y="176"/>
                  </a:cubicBezTo>
                  <a:cubicBezTo>
                    <a:pt x="812" y="69"/>
                    <a:pt x="675" y="1"/>
                    <a:pt x="5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4"/>
            <p:cNvSpPr/>
            <p:nvPr/>
          </p:nvSpPr>
          <p:spPr>
            <a:xfrm>
              <a:off x="124166" y="3758530"/>
              <a:ext cx="148242" cy="135536"/>
            </a:xfrm>
            <a:custGeom>
              <a:avLst/>
              <a:gdLst/>
              <a:ahLst/>
              <a:cxnLst/>
              <a:rect l="l" t="t" r="r" b="b"/>
              <a:pathLst>
                <a:path w="1330" h="1359" extrusionOk="0">
                  <a:moveTo>
                    <a:pt x="665" y="303"/>
                  </a:moveTo>
                  <a:cubicBezTo>
                    <a:pt x="1153" y="303"/>
                    <a:pt x="1153" y="1055"/>
                    <a:pt x="665" y="1055"/>
                  </a:cubicBezTo>
                  <a:cubicBezTo>
                    <a:pt x="186" y="1055"/>
                    <a:pt x="186" y="303"/>
                    <a:pt x="665" y="303"/>
                  </a:cubicBezTo>
                  <a:close/>
                  <a:moveTo>
                    <a:pt x="665" y="0"/>
                  </a:moveTo>
                  <a:cubicBezTo>
                    <a:pt x="284" y="0"/>
                    <a:pt x="0" y="293"/>
                    <a:pt x="0" y="684"/>
                  </a:cubicBezTo>
                  <a:cubicBezTo>
                    <a:pt x="0" y="850"/>
                    <a:pt x="59" y="1016"/>
                    <a:pt x="166" y="1133"/>
                  </a:cubicBezTo>
                  <a:cubicBezTo>
                    <a:pt x="284" y="1280"/>
                    <a:pt x="469" y="1358"/>
                    <a:pt x="665" y="1358"/>
                  </a:cubicBezTo>
                  <a:cubicBezTo>
                    <a:pt x="1046" y="1358"/>
                    <a:pt x="1329" y="1065"/>
                    <a:pt x="1329" y="674"/>
                  </a:cubicBezTo>
                  <a:cubicBezTo>
                    <a:pt x="1329" y="508"/>
                    <a:pt x="1270" y="342"/>
                    <a:pt x="1173" y="225"/>
                  </a:cubicBezTo>
                  <a:cubicBezTo>
                    <a:pt x="1046" y="78"/>
                    <a:pt x="870" y="0"/>
                    <a:pt x="6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4"/>
            <p:cNvSpPr/>
            <p:nvPr/>
          </p:nvSpPr>
          <p:spPr>
            <a:xfrm>
              <a:off x="173097" y="4047965"/>
              <a:ext cx="115584" cy="105318"/>
            </a:xfrm>
            <a:custGeom>
              <a:avLst/>
              <a:gdLst/>
              <a:ahLst/>
              <a:cxnLst/>
              <a:rect l="l" t="t" r="r" b="b"/>
              <a:pathLst>
                <a:path w="1037" h="1056" extrusionOk="0">
                  <a:moveTo>
                    <a:pt x="519" y="0"/>
                  </a:moveTo>
                  <a:cubicBezTo>
                    <a:pt x="177" y="0"/>
                    <a:pt x="1" y="264"/>
                    <a:pt x="1" y="528"/>
                  </a:cubicBezTo>
                  <a:cubicBezTo>
                    <a:pt x="1" y="792"/>
                    <a:pt x="177" y="1055"/>
                    <a:pt x="519" y="1055"/>
                  </a:cubicBezTo>
                  <a:cubicBezTo>
                    <a:pt x="861" y="1055"/>
                    <a:pt x="1037" y="792"/>
                    <a:pt x="1037" y="528"/>
                  </a:cubicBezTo>
                  <a:cubicBezTo>
                    <a:pt x="1037" y="391"/>
                    <a:pt x="988" y="264"/>
                    <a:pt x="910" y="176"/>
                  </a:cubicBezTo>
                  <a:cubicBezTo>
                    <a:pt x="812" y="59"/>
                    <a:pt x="675" y="0"/>
                    <a:pt x="5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4"/>
            <p:cNvSpPr/>
            <p:nvPr/>
          </p:nvSpPr>
          <p:spPr>
            <a:xfrm>
              <a:off x="156824" y="4033304"/>
              <a:ext cx="148242" cy="135536"/>
            </a:xfrm>
            <a:custGeom>
              <a:avLst/>
              <a:gdLst/>
              <a:ahLst/>
              <a:cxnLst/>
              <a:rect l="l" t="t" r="r" b="b"/>
              <a:pathLst>
                <a:path w="1330" h="1359" extrusionOk="0">
                  <a:moveTo>
                    <a:pt x="665" y="303"/>
                  </a:moveTo>
                  <a:cubicBezTo>
                    <a:pt x="1144" y="303"/>
                    <a:pt x="1144" y="1056"/>
                    <a:pt x="665" y="1056"/>
                  </a:cubicBezTo>
                  <a:cubicBezTo>
                    <a:pt x="176" y="1056"/>
                    <a:pt x="186" y="303"/>
                    <a:pt x="665" y="303"/>
                  </a:cubicBezTo>
                  <a:close/>
                  <a:moveTo>
                    <a:pt x="665" y="1"/>
                  </a:moveTo>
                  <a:cubicBezTo>
                    <a:pt x="284" y="1"/>
                    <a:pt x="0" y="294"/>
                    <a:pt x="0" y="675"/>
                  </a:cubicBezTo>
                  <a:cubicBezTo>
                    <a:pt x="0" y="1066"/>
                    <a:pt x="284" y="1359"/>
                    <a:pt x="665" y="1359"/>
                  </a:cubicBezTo>
                  <a:cubicBezTo>
                    <a:pt x="860" y="1359"/>
                    <a:pt x="1046" y="1281"/>
                    <a:pt x="1163" y="1134"/>
                  </a:cubicBezTo>
                  <a:cubicBezTo>
                    <a:pt x="1271" y="1007"/>
                    <a:pt x="1329" y="851"/>
                    <a:pt x="1329" y="675"/>
                  </a:cubicBezTo>
                  <a:cubicBezTo>
                    <a:pt x="1329" y="294"/>
                    <a:pt x="1046" y="1"/>
                    <a:pt x="6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4"/>
            <p:cNvSpPr/>
            <p:nvPr/>
          </p:nvSpPr>
          <p:spPr>
            <a:xfrm>
              <a:off x="157939" y="4285736"/>
              <a:ext cx="123163" cy="109207"/>
            </a:xfrm>
            <a:custGeom>
              <a:avLst/>
              <a:gdLst/>
              <a:ahLst/>
              <a:cxnLst/>
              <a:rect l="l" t="t" r="r" b="b"/>
              <a:pathLst>
                <a:path w="1105" h="1095" extrusionOk="0">
                  <a:moveTo>
                    <a:pt x="567" y="0"/>
                  </a:moveTo>
                  <a:cubicBezTo>
                    <a:pt x="430" y="0"/>
                    <a:pt x="293" y="49"/>
                    <a:pt x="195" y="147"/>
                  </a:cubicBezTo>
                  <a:lnTo>
                    <a:pt x="156" y="196"/>
                  </a:lnTo>
                  <a:cubicBezTo>
                    <a:pt x="59" y="293"/>
                    <a:pt x="0" y="440"/>
                    <a:pt x="0" y="587"/>
                  </a:cubicBezTo>
                  <a:cubicBezTo>
                    <a:pt x="10" y="723"/>
                    <a:pt x="59" y="850"/>
                    <a:pt x="156" y="948"/>
                  </a:cubicBezTo>
                  <a:cubicBezTo>
                    <a:pt x="264" y="1036"/>
                    <a:pt x="401" y="1095"/>
                    <a:pt x="537" y="1095"/>
                  </a:cubicBezTo>
                  <a:cubicBezTo>
                    <a:pt x="674" y="1095"/>
                    <a:pt x="801" y="1036"/>
                    <a:pt x="899" y="938"/>
                  </a:cubicBezTo>
                  <a:lnTo>
                    <a:pt x="948" y="899"/>
                  </a:lnTo>
                  <a:cubicBezTo>
                    <a:pt x="1046" y="801"/>
                    <a:pt x="1104" y="655"/>
                    <a:pt x="1094" y="508"/>
                  </a:cubicBezTo>
                  <a:cubicBezTo>
                    <a:pt x="1094" y="362"/>
                    <a:pt x="1036" y="235"/>
                    <a:pt x="938" y="147"/>
                  </a:cubicBezTo>
                  <a:cubicBezTo>
                    <a:pt x="840" y="49"/>
                    <a:pt x="704" y="0"/>
                    <a:pt x="5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4"/>
            <p:cNvSpPr/>
            <p:nvPr/>
          </p:nvSpPr>
          <p:spPr>
            <a:xfrm>
              <a:off x="140440" y="4270078"/>
              <a:ext cx="156936" cy="139526"/>
            </a:xfrm>
            <a:custGeom>
              <a:avLst/>
              <a:gdLst/>
              <a:ahLst/>
              <a:cxnLst/>
              <a:rect l="l" t="t" r="r" b="b"/>
              <a:pathLst>
                <a:path w="1408" h="1399" extrusionOk="0">
                  <a:moveTo>
                    <a:pt x="724" y="314"/>
                  </a:moveTo>
                  <a:cubicBezTo>
                    <a:pt x="822" y="314"/>
                    <a:pt x="919" y="343"/>
                    <a:pt x="997" y="421"/>
                  </a:cubicBezTo>
                  <a:cubicBezTo>
                    <a:pt x="1144" y="558"/>
                    <a:pt x="1134" y="812"/>
                    <a:pt x="997" y="949"/>
                  </a:cubicBezTo>
                  <a:lnTo>
                    <a:pt x="949" y="988"/>
                  </a:lnTo>
                  <a:cubicBezTo>
                    <a:pt x="880" y="1066"/>
                    <a:pt x="782" y="1095"/>
                    <a:pt x="694" y="1095"/>
                  </a:cubicBezTo>
                  <a:cubicBezTo>
                    <a:pt x="597" y="1095"/>
                    <a:pt x="499" y="1056"/>
                    <a:pt x="421" y="988"/>
                  </a:cubicBezTo>
                  <a:cubicBezTo>
                    <a:pt x="274" y="851"/>
                    <a:pt x="284" y="597"/>
                    <a:pt x="421" y="460"/>
                  </a:cubicBezTo>
                  <a:lnTo>
                    <a:pt x="460" y="421"/>
                  </a:lnTo>
                  <a:cubicBezTo>
                    <a:pt x="538" y="343"/>
                    <a:pt x="626" y="314"/>
                    <a:pt x="724" y="314"/>
                  </a:cubicBezTo>
                  <a:close/>
                  <a:moveTo>
                    <a:pt x="724" y="1"/>
                  </a:moveTo>
                  <a:cubicBezTo>
                    <a:pt x="538" y="1"/>
                    <a:pt x="372" y="69"/>
                    <a:pt x="245" y="196"/>
                  </a:cubicBezTo>
                  <a:lnTo>
                    <a:pt x="206" y="245"/>
                  </a:lnTo>
                  <a:cubicBezTo>
                    <a:pt x="79" y="372"/>
                    <a:pt x="1" y="558"/>
                    <a:pt x="11" y="744"/>
                  </a:cubicBezTo>
                  <a:cubicBezTo>
                    <a:pt x="11" y="929"/>
                    <a:pt x="89" y="1095"/>
                    <a:pt x="216" y="1213"/>
                  </a:cubicBezTo>
                  <a:cubicBezTo>
                    <a:pt x="343" y="1330"/>
                    <a:pt x="519" y="1398"/>
                    <a:pt x="694" y="1398"/>
                  </a:cubicBezTo>
                  <a:cubicBezTo>
                    <a:pt x="870" y="1398"/>
                    <a:pt x="1036" y="1330"/>
                    <a:pt x="1164" y="1203"/>
                  </a:cubicBezTo>
                  <a:lnTo>
                    <a:pt x="1173" y="1193"/>
                  </a:lnTo>
                  <a:lnTo>
                    <a:pt x="1212" y="1164"/>
                  </a:lnTo>
                  <a:cubicBezTo>
                    <a:pt x="1339" y="1037"/>
                    <a:pt x="1408" y="851"/>
                    <a:pt x="1408" y="665"/>
                  </a:cubicBezTo>
                  <a:cubicBezTo>
                    <a:pt x="1398" y="480"/>
                    <a:pt x="1330" y="314"/>
                    <a:pt x="1203" y="196"/>
                  </a:cubicBezTo>
                  <a:cubicBezTo>
                    <a:pt x="1066" y="69"/>
                    <a:pt x="900" y="1"/>
                    <a:pt x="7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157939" y="403103"/>
              <a:ext cx="117702" cy="109307"/>
            </a:xfrm>
            <a:custGeom>
              <a:avLst/>
              <a:gdLst/>
              <a:ahLst/>
              <a:cxnLst/>
              <a:rect l="l" t="t" r="r" b="b"/>
              <a:pathLst>
                <a:path w="1056" h="1096" extrusionOk="0">
                  <a:moveTo>
                    <a:pt x="518" y="1"/>
                  </a:moveTo>
                  <a:cubicBezTo>
                    <a:pt x="235" y="11"/>
                    <a:pt x="0" y="245"/>
                    <a:pt x="0" y="528"/>
                  </a:cubicBezTo>
                  <a:lnTo>
                    <a:pt x="0" y="568"/>
                  </a:lnTo>
                  <a:cubicBezTo>
                    <a:pt x="0" y="851"/>
                    <a:pt x="244" y="1095"/>
                    <a:pt x="518" y="1095"/>
                  </a:cubicBezTo>
                  <a:lnTo>
                    <a:pt x="537" y="1095"/>
                  </a:lnTo>
                  <a:cubicBezTo>
                    <a:pt x="831" y="1085"/>
                    <a:pt x="1055" y="851"/>
                    <a:pt x="1055" y="568"/>
                  </a:cubicBezTo>
                  <a:lnTo>
                    <a:pt x="1055" y="528"/>
                  </a:lnTo>
                  <a:cubicBezTo>
                    <a:pt x="1055" y="245"/>
                    <a:pt x="821" y="1"/>
                    <a:pt x="5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4"/>
            <p:cNvSpPr/>
            <p:nvPr/>
          </p:nvSpPr>
          <p:spPr>
            <a:xfrm>
              <a:off x="140440" y="387544"/>
              <a:ext cx="152589" cy="140423"/>
            </a:xfrm>
            <a:custGeom>
              <a:avLst/>
              <a:gdLst/>
              <a:ahLst/>
              <a:cxnLst/>
              <a:rect l="l" t="t" r="r" b="b"/>
              <a:pathLst>
                <a:path w="1369" h="1408" extrusionOk="0">
                  <a:moveTo>
                    <a:pt x="704" y="303"/>
                  </a:moveTo>
                  <a:cubicBezTo>
                    <a:pt x="900" y="303"/>
                    <a:pt x="1066" y="489"/>
                    <a:pt x="1066" y="684"/>
                  </a:cubicBezTo>
                  <a:lnTo>
                    <a:pt x="1066" y="724"/>
                  </a:lnTo>
                  <a:cubicBezTo>
                    <a:pt x="1066" y="929"/>
                    <a:pt x="890" y="1085"/>
                    <a:pt x="685" y="1095"/>
                  </a:cubicBezTo>
                  <a:lnTo>
                    <a:pt x="675" y="1095"/>
                  </a:lnTo>
                  <a:cubicBezTo>
                    <a:pt x="480" y="1095"/>
                    <a:pt x="313" y="909"/>
                    <a:pt x="313" y="724"/>
                  </a:cubicBezTo>
                  <a:lnTo>
                    <a:pt x="313" y="684"/>
                  </a:lnTo>
                  <a:cubicBezTo>
                    <a:pt x="313" y="469"/>
                    <a:pt x="480" y="313"/>
                    <a:pt x="685" y="303"/>
                  </a:cubicBezTo>
                  <a:close/>
                  <a:moveTo>
                    <a:pt x="675" y="0"/>
                  </a:moveTo>
                  <a:cubicBezTo>
                    <a:pt x="294" y="20"/>
                    <a:pt x="1" y="313"/>
                    <a:pt x="1" y="684"/>
                  </a:cubicBezTo>
                  <a:lnTo>
                    <a:pt x="1" y="724"/>
                  </a:lnTo>
                  <a:cubicBezTo>
                    <a:pt x="1" y="1095"/>
                    <a:pt x="313" y="1408"/>
                    <a:pt x="675" y="1408"/>
                  </a:cubicBezTo>
                  <a:lnTo>
                    <a:pt x="704" y="1408"/>
                  </a:lnTo>
                  <a:cubicBezTo>
                    <a:pt x="1076" y="1388"/>
                    <a:pt x="1369" y="1085"/>
                    <a:pt x="1369" y="724"/>
                  </a:cubicBezTo>
                  <a:lnTo>
                    <a:pt x="1369" y="684"/>
                  </a:lnTo>
                  <a:cubicBezTo>
                    <a:pt x="1369" y="313"/>
                    <a:pt x="1066" y="0"/>
                    <a:pt x="7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182906" y="689646"/>
              <a:ext cx="114469" cy="105318"/>
            </a:xfrm>
            <a:custGeom>
              <a:avLst/>
              <a:gdLst/>
              <a:ahLst/>
              <a:cxnLst/>
              <a:rect l="l" t="t" r="r" b="b"/>
              <a:pathLst>
                <a:path w="1027" h="1056" extrusionOk="0">
                  <a:moveTo>
                    <a:pt x="519" y="1"/>
                  </a:moveTo>
                  <a:cubicBezTo>
                    <a:pt x="177" y="1"/>
                    <a:pt x="1" y="264"/>
                    <a:pt x="1" y="528"/>
                  </a:cubicBezTo>
                  <a:cubicBezTo>
                    <a:pt x="1" y="665"/>
                    <a:pt x="40" y="792"/>
                    <a:pt x="128" y="890"/>
                  </a:cubicBezTo>
                  <a:cubicBezTo>
                    <a:pt x="226" y="997"/>
                    <a:pt x="362" y="1056"/>
                    <a:pt x="519" y="1056"/>
                  </a:cubicBezTo>
                  <a:cubicBezTo>
                    <a:pt x="851" y="1056"/>
                    <a:pt x="1027" y="792"/>
                    <a:pt x="1027" y="528"/>
                  </a:cubicBezTo>
                  <a:cubicBezTo>
                    <a:pt x="1027" y="391"/>
                    <a:pt x="988" y="264"/>
                    <a:pt x="900" y="176"/>
                  </a:cubicBezTo>
                  <a:cubicBezTo>
                    <a:pt x="812" y="59"/>
                    <a:pt x="665" y="1"/>
                    <a:pt x="5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165518" y="674984"/>
              <a:ext cx="149356" cy="135636"/>
            </a:xfrm>
            <a:custGeom>
              <a:avLst/>
              <a:gdLst/>
              <a:ahLst/>
              <a:cxnLst/>
              <a:rect l="l" t="t" r="r" b="b"/>
              <a:pathLst>
                <a:path w="1340" h="1360" extrusionOk="0">
                  <a:moveTo>
                    <a:pt x="675" y="304"/>
                  </a:moveTo>
                  <a:cubicBezTo>
                    <a:pt x="1153" y="304"/>
                    <a:pt x="1153" y="1056"/>
                    <a:pt x="675" y="1056"/>
                  </a:cubicBezTo>
                  <a:cubicBezTo>
                    <a:pt x="186" y="1056"/>
                    <a:pt x="186" y="304"/>
                    <a:pt x="675" y="304"/>
                  </a:cubicBezTo>
                  <a:close/>
                  <a:moveTo>
                    <a:pt x="675" y="1"/>
                  </a:moveTo>
                  <a:cubicBezTo>
                    <a:pt x="294" y="1"/>
                    <a:pt x="0" y="294"/>
                    <a:pt x="0" y="675"/>
                  </a:cubicBezTo>
                  <a:cubicBezTo>
                    <a:pt x="0" y="851"/>
                    <a:pt x="59" y="1017"/>
                    <a:pt x="167" y="1134"/>
                  </a:cubicBezTo>
                  <a:cubicBezTo>
                    <a:pt x="294" y="1281"/>
                    <a:pt x="469" y="1359"/>
                    <a:pt x="675" y="1359"/>
                  </a:cubicBezTo>
                  <a:cubicBezTo>
                    <a:pt x="870" y="1359"/>
                    <a:pt x="1046" y="1281"/>
                    <a:pt x="1173" y="1134"/>
                  </a:cubicBezTo>
                  <a:cubicBezTo>
                    <a:pt x="1281" y="1017"/>
                    <a:pt x="1339" y="851"/>
                    <a:pt x="1339" y="675"/>
                  </a:cubicBezTo>
                  <a:cubicBezTo>
                    <a:pt x="1339" y="294"/>
                    <a:pt x="1046" y="1"/>
                    <a:pt x="6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4"/>
            <p:cNvSpPr/>
            <p:nvPr/>
          </p:nvSpPr>
          <p:spPr>
            <a:xfrm>
              <a:off x="157939" y="4572179"/>
              <a:ext cx="117702" cy="110304"/>
            </a:xfrm>
            <a:custGeom>
              <a:avLst/>
              <a:gdLst/>
              <a:ahLst/>
              <a:cxnLst/>
              <a:rect l="l" t="t" r="r" b="b"/>
              <a:pathLst>
                <a:path w="1056" h="1106" extrusionOk="0">
                  <a:moveTo>
                    <a:pt x="518" y="1"/>
                  </a:moveTo>
                  <a:cubicBezTo>
                    <a:pt x="235" y="11"/>
                    <a:pt x="0" y="245"/>
                    <a:pt x="0" y="529"/>
                  </a:cubicBezTo>
                  <a:lnTo>
                    <a:pt x="0" y="577"/>
                  </a:lnTo>
                  <a:cubicBezTo>
                    <a:pt x="0" y="851"/>
                    <a:pt x="244" y="1105"/>
                    <a:pt x="518" y="1105"/>
                  </a:cubicBezTo>
                  <a:lnTo>
                    <a:pt x="537" y="1105"/>
                  </a:lnTo>
                  <a:cubicBezTo>
                    <a:pt x="831" y="1086"/>
                    <a:pt x="1055" y="861"/>
                    <a:pt x="1055" y="577"/>
                  </a:cubicBezTo>
                  <a:lnTo>
                    <a:pt x="1055" y="529"/>
                  </a:lnTo>
                  <a:cubicBezTo>
                    <a:pt x="1055" y="245"/>
                    <a:pt x="821" y="1"/>
                    <a:pt x="5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140440" y="4557617"/>
              <a:ext cx="152589" cy="139426"/>
            </a:xfrm>
            <a:custGeom>
              <a:avLst/>
              <a:gdLst/>
              <a:ahLst/>
              <a:cxnLst/>
              <a:rect l="l" t="t" r="r" b="b"/>
              <a:pathLst>
                <a:path w="1369" h="1398" extrusionOk="0">
                  <a:moveTo>
                    <a:pt x="704" y="303"/>
                  </a:moveTo>
                  <a:cubicBezTo>
                    <a:pt x="900" y="303"/>
                    <a:pt x="1066" y="489"/>
                    <a:pt x="1066" y="675"/>
                  </a:cubicBezTo>
                  <a:lnTo>
                    <a:pt x="1066" y="723"/>
                  </a:lnTo>
                  <a:cubicBezTo>
                    <a:pt x="1066" y="929"/>
                    <a:pt x="890" y="1085"/>
                    <a:pt x="685" y="1095"/>
                  </a:cubicBezTo>
                  <a:lnTo>
                    <a:pt x="675" y="1095"/>
                  </a:lnTo>
                  <a:cubicBezTo>
                    <a:pt x="480" y="1095"/>
                    <a:pt x="313" y="909"/>
                    <a:pt x="313" y="714"/>
                  </a:cubicBezTo>
                  <a:lnTo>
                    <a:pt x="313" y="675"/>
                  </a:lnTo>
                  <a:cubicBezTo>
                    <a:pt x="313" y="469"/>
                    <a:pt x="480" y="313"/>
                    <a:pt x="685" y="303"/>
                  </a:cubicBezTo>
                  <a:close/>
                  <a:moveTo>
                    <a:pt x="675" y="0"/>
                  </a:moveTo>
                  <a:cubicBezTo>
                    <a:pt x="294" y="10"/>
                    <a:pt x="1" y="313"/>
                    <a:pt x="1" y="675"/>
                  </a:cubicBezTo>
                  <a:lnTo>
                    <a:pt x="1" y="723"/>
                  </a:lnTo>
                  <a:cubicBezTo>
                    <a:pt x="1" y="1085"/>
                    <a:pt x="313" y="1398"/>
                    <a:pt x="675" y="1398"/>
                  </a:cubicBezTo>
                  <a:lnTo>
                    <a:pt x="704" y="1398"/>
                  </a:lnTo>
                  <a:cubicBezTo>
                    <a:pt x="1076" y="1378"/>
                    <a:pt x="1369" y="1085"/>
                    <a:pt x="1369" y="723"/>
                  </a:cubicBezTo>
                  <a:lnTo>
                    <a:pt x="1369" y="675"/>
                  </a:lnTo>
                  <a:cubicBezTo>
                    <a:pt x="1369" y="313"/>
                    <a:pt x="1066" y="0"/>
                    <a:pt x="7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3" name="Google Shape;133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sp>
        <p:nvSpPr>
          <p:cNvPr id="134" name="Google Shape;134;p4"/>
          <p:cNvSpPr txBox="1">
            <a:spLocks noGrp="1"/>
          </p:cNvSpPr>
          <p:nvPr>
            <p:ph type="body" idx="1"/>
          </p:nvPr>
        </p:nvSpPr>
        <p:spPr>
          <a:xfrm>
            <a:off x="693850" y="1372000"/>
            <a:ext cx="7474200" cy="304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5" name="Google Shape;135;p4"/>
          <p:cNvSpPr txBox="1">
            <a:spLocks noGrp="1"/>
          </p:cNvSpPr>
          <p:nvPr>
            <p:ph type="ctrTitle"/>
          </p:nvPr>
        </p:nvSpPr>
        <p:spPr>
          <a:xfrm>
            <a:off x="693853" y="734929"/>
            <a:ext cx="7388700" cy="63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>
            <a:endParaRPr/>
          </a:p>
        </p:txBody>
      </p:sp>
      <p:grpSp>
        <p:nvGrpSpPr>
          <p:cNvPr id="136" name="Google Shape;136;p4"/>
          <p:cNvGrpSpPr/>
          <p:nvPr/>
        </p:nvGrpSpPr>
        <p:grpSpPr>
          <a:xfrm>
            <a:off x="479419" y="332514"/>
            <a:ext cx="717032" cy="704951"/>
            <a:chOff x="479469" y="306339"/>
            <a:chExt cx="717032" cy="704951"/>
          </a:xfrm>
        </p:grpSpPr>
        <p:grpSp>
          <p:nvGrpSpPr>
            <p:cNvPr id="137" name="Google Shape;137;p4"/>
            <p:cNvGrpSpPr/>
            <p:nvPr/>
          </p:nvGrpSpPr>
          <p:grpSpPr>
            <a:xfrm rot="-1756040" flipH="1">
              <a:off x="599056" y="379413"/>
              <a:ext cx="477857" cy="558802"/>
              <a:chOff x="4330625" y="2911675"/>
              <a:chExt cx="574422" cy="738073"/>
            </a:xfrm>
          </p:grpSpPr>
          <p:sp>
            <p:nvSpPr>
              <p:cNvPr id="138" name="Google Shape;138;p4"/>
              <p:cNvSpPr/>
              <p:nvPr/>
            </p:nvSpPr>
            <p:spPr>
              <a:xfrm>
                <a:off x="4586579" y="3280886"/>
                <a:ext cx="74985" cy="277426"/>
              </a:xfrm>
              <a:custGeom>
                <a:avLst/>
                <a:gdLst/>
                <a:ahLst/>
                <a:cxnLst/>
                <a:rect l="l" t="t" r="r" b="b"/>
                <a:pathLst>
                  <a:path w="433" h="1602" extrusionOk="0">
                    <a:moveTo>
                      <a:pt x="95" y="0"/>
                    </a:moveTo>
                    <a:cubicBezTo>
                      <a:pt x="52" y="0"/>
                      <a:pt x="12" y="43"/>
                      <a:pt x="33" y="90"/>
                    </a:cubicBezTo>
                    <a:cubicBezTo>
                      <a:pt x="14" y="103"/>
                      <a:pt x="1" y="126"/>
                      <a:pt x="5" y="158"/>
                    </a:cubicBezTo>
                    <a:cubicBezTo>
                      <a:pt x="10" y="181"/>
                      <a:pt x="14" y="203"/>
                      <a:pt x="19" y="226"/>
                    </a:cubicBezTo>
                    <a:cubicBezTo>
                      <a:pt x="19" y="231"/>
                      <a:pt x="14" y="231"/>
                      <a:pt x="19" y="235"/>
                    </a:cubicBezTo>
                    <a:cubicBezTo>
                      <a:pt x="19" y="258"/>
                      <a:pt x="24" y="276"/>
                      <a:pt x="24" y="294"/>
                    </a:cubicBezTo>
                    <a:cubicBezTo>
                      <a:pt x="19" y="304"/>
                      <a:pt x="14" y="313"/>
                      <a:pt x="14" y="326"/>
                    </a:cubicBezTo>
                    <a:cubicBezTo>
                      <a:pt x="5" y="445"/>
                      <a:pt x="14" y="558"/>
                      <a:pt x="42" y="667"/>
                    </a:cubicBezTo>
                    <a:cubicBezTo>
                      <a:pt x="5" y="872"/>
                      <a:pt x="19" y="1072"/>
                      <a:pt x="78" y="1272"/>
                    </a:cubicBezTo>
                    <a:cubicBezTo>
                      <a:pt x="74" y="1295"/>
                      <a:pt x="74" y="1318"/>
                      <a:pt x="78" y="1340"/>
                    </a:cubicBezTo>
                    <a:cubicBezTo>
                      <a:pt x="33" y="1395"/>
                      <a:pt x="37" y="1472"/>
                      <a:pt x="33" y="1540"/>
                    </a:cubicBezTo>
                    <a:cubicBezTo>
                      <a:pt x="28" y="1581"/>
                      <a:pt x="58" y="1602"/>
                      <a:pt x="90" y="1602"/>
                    </a:cubicBezTo>
                    <a:cubicBezTo>
                      <a:pt x="121" y="1602"/>
                      <a:pt x="155" y="1581"/>
                      <a:pt x="160" y="1540"/>
                    </a:cubicBezTo>
                    <a:cubicBezTo>
                      <a:pt x="160" y="1531"/>
                      <a:pt x="160" y="1490"/>
                      <a:pt x="165" y="1459"/>
                    </a:cubicBezTo>
                    <a:cubicBezTo>
                      <a:pt x="187" y="1450"/>
                      <a:pt x="205" y="1431"/>
                      <a:pt x="205" y="1399"/>
                    </a:cubicBezTo>
                    <a:cubicBezTo>
                      <a:pt x="205" y="1399"/>
                      <a:pt x="205" y="1395"/>
                      <a:pt x="205" y="1395"/>
                    </a:cubicBezTo>
                    <a:cubicBezTo>
                      <a:pt x="215" y="1386"/>
                      <a:pt x="224" y="1377"/>
                      <a:pt x="228" y="1359"/>
                    </a:cubicBezTo>
                    <a:cubicBezTo>
                      <a:pt x="242" y="1299"/>
                      <a:pt x="251" y="1240"/>
                      <a:pt x="246" y="1181"/>
                    </a:cubicBezTo>
                    <a:cubicBezTo>
                      <a:pt x="246" y="1172"/>
                      <a:pt x="246" y="1158"/>
                      <a:pt x="246" y="1149"/>
                    </a:cubicBezTo>
                    <a:cubicBezTo>
                      <a:pt x="256" y="1140"/>
                      <a:pt x="260" y="1131"/>
                      <a:pt x="260" y="1118"/>
                    </a:cubicBezTo>
                    <a:cubicBezTo>
                      <a:pt x="265" y="1104"/>
                      <a:pt x="265" y="1095"/>
                      <a:pt x="265" y="1081"/>
                    </a:cubicBezTo>
                    <a:cubicBezTo>
                      <a:pt x="287" y="1072"/>
                      <a:pt x="301" y="1054"/>
                      <a:pt x="301" y="1027"/>
                    </a:cubicBezTo>
                    <a:cubicBezTo>
                      <a:pt x="306" y="990"/>
                      <a:pt x="306" y="954"/>
                      <a:pt x="306" y="917"/>
                    </a:cubicBezTo>
                    <a:cubicBezTo>
                      <a:pt x="328" y="908"/>
                      <a:pt x="346" y="886"/>
                      <a:pt x="346" y="858"/>
                    </a:cubicBezTo>
                    <a:lnTo>
                      <a:pt x="346" y="654"/>
                    </a:lnTo>
                    <a:cubicBezTo>
                      <a:pt x="406" y="481"/>
                      <a:pt x="433" y="304"/>
                      <a:pt x="433" y="117"/>
                    </a:cubicBezTo>
                    <a:cubicBezTo>
                      <a:pt x="433" y="80"/>
                      <a:pt x="399" y="54"/>
                      <a:pt x="366" y="54"/>
                    </a:cubicBezTo>
                    <a:cubicBezTo>
                      <a:pt x="346" y="54"/>
                      <a:pt x="327" y="63"/>
                      <a:pt x="315" y="85"/>
                    </a:cubicBezTo>
                    <a:cubicBezTo>
                      <a:pt x="310" y="103"/>
                      <a:pt x="306" y="117"/>
                      <a:pt x="301" y="135"/>
                    </a:cubicBezTo>
                    <a:lnTo>
                      <a:pt x="296" y="131"/>
                    </a:lnTo>
                    <a:cubicBezTo>
                      <a:pt x="287" y="99"/>
                      <a:pt x="251" y="85"/>
                      <a:pt x="224" y="85"/>
                    </a:cubicBezTo>
                    <a:cubicBezTo>
                      <a:pt x="215" y="85"/>
                      <a:pt x="210" y="85"/>
                      <a:pt x="205" y="81"/>
                    </a:cubicBezTo>
                    <a:cubicBezTo>
                      <a:pt x="183" y="58"/>
                      <a:pt x="160" y="40"/>
                      <a:pt x="137" y="17"/>
                    </a:cubicBezTo>
                    <a:cubicBezTo>
                      <a:pt x="124" y="5"/>
                      <a:pt x="109" y="0"/>
                      <a:pt x="9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139;p4"/>
              <p:cNvSpPr/>
              <p:nvPr/>
            </p:nvSpPr>
            <p:spPr>
              <a:xfrm>
                <a:off x="4347250" y="2924663"/>
                <a:ext cx="534938" cy="364707"/>
              </a:xfrm>
              <a:custGeom>
                <a:avLst/>
                <a:gdLst/>
                <a:ahLst/>
                <a:cxnLst/>
                <a:rect l="l" t="t" r="r" b="b"/>
                <a:pathLst>
                  <a:path w="3089" h="2106" extrusionOk="0">
                    <a:moveTo>
                      <a:pt x="1585" y="0"/>
                    </a:moveTo>
                    <a:cubicBezTo>
                      <a:pt x="1434" y="0"/>
                      <a:pt x="1285" y="18"/>
                      <a:pt x="1146" y="64"/>
                    </a:cubicBezTo>
                    <a:cubicBezTo>
                      <a:pt x="1121" y="62"/>
                      <a:pt x="1096" y="60"/>
                      <a:pt x="1071" y="60"/>
                    </a:cubicBezTo>
                    <a:cubicBezTo>
                      <a:pt x="817" y="60"/>
                      <a:pt x="561" y="184"/>
                      <a:pt x="391" y="382"/>
                    </a:cubicBezTo>
                    <a:cubicBezTo>
                      <a:pt x="96" y="510"/>
                      <a:pt x="0" y="887"/>
                      <a:pt x="59" y="1183"/>
                    </a:cubicBezTo>
                    <a:cubicBezTo>
                      <a:pt x="141" y="1574"/>
                      <a:pt x="414" y="1806"/>
                      <a:pt x="746" y="1938"/>
                    </a:cubicBezTo>
                    <a:cubicBezTo>
                      <a:pt x="860" y="2001"/>
                      <a:pt x="987" y="2038"/>
                      <a:pt x="1128" y="2047"/>
                    </a:cubicBezTo>
                    <a:cubicBezTo>
                      <a:pt x="1306" y="2079"/>
                      <a:pt x="1483" y="2097"/>
                      <a:pt x="1651" y="2101"/>
                    </a:cubicBezTo>
                    <a:cubicBezTo>
                      <a:pt x="1716" y="2104"/>
                      <a:pt x="1782" y="2106"/>
                      <a:pt x="1848" y="2106"/>
                    </a:cubicBezTo>
                    <a:cubicBezTo>
                      <a:pt x="2115" y="2106"/>
                      <a:pt x="2388" y="2076"/>
                      <a:pt x="2629" y="1956"/>
                    </a:cubicBezTo>
                    <a:cubicBezTo>
                      <a:pt x="2934" y="1797"/>
                      <a:pt x="3088" y="1465"/>
                      <a:pt x="3029" y="1128"/>
                    </a:cubicBezTo>
                    <a:cubicBezTo>
                      <a:pt x="3025" y="1087"/>
                      <a:pt x="3015" y="1046"/>
                      <a:pt x="3002" y="1005"/>
                    </a:cubicBezTo>
                    <a:cubicBezTo>
                      <a:pt x="3015" y="960"/>
                      <a:pt x="3025" y="910"/>
                      <a:pt x="3025" y="855"/>
                    </a:cubicBezTo>
                    <a:cubicBezTo>
                      <a:pt x="3020" y="687"/>
                      <a:pt x="2924" y="532"/>
                      <a:pt x="2788" y="432"/>
                    </a:cubicBezTo>
                    <a:cubicBezTo>
                      <a:pt x="2615" y="191"/>
                      <a:pt x="2288" y="69"/>
                      <a:pt x="1983" y="32"/>
                    </a:cubicBezTo>
                    <a:cubicBezTo>
                      <a:pt x="1850" y="13"/>
                      <a:pt x="1717" y="0"/>
                      <a:pt x="158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140;p4"/>
              <p:cNvSpPr/>
              <p:nvPr/>
            </p:nvSpPr>
            <p:spPr>
              <a:xfrm>
                <a:off x="4335993" y="3097666"/>
                <a:ext cx="556584" cy="183219"/>
              </a:xfrm>
              <a:custGeom>
                <a:avLst/>
                <a:gdLst/>
                <a:ahLst/>
                <a:cxnLst/>
                <a:rect l="l" t="t" r="r" b="b"/>
                <a:pathLst>
                  <a:path w="3214" h="1058" extrusionOk="0">
                    <a:moveTo>
                      <a:pt x="265" y="1"/>
                    </a:moveTo>
                    <a:cubicBezTo>
                      <a:pt x="132" y="1"/>
                      <a:pt x="1" y="137"/>
                      <a:pt x="93" y="279"/>
                    </a:cubicBezTo>
                    <a:cubicBezTo>
                      <a:pt x="179" y="416"/>
                      <a:pt x="284" y="534"/>
                      <a:pt x="406" y="629"/>
                    </a:cubicBezTo>
                    <a:cubicBezTo>
                      <a:pt x="425" y="684"/>
                      <a:pt x="466" y="734"/>
                      <a:pt x="525" y="752"/>
                    </a:cubicBezTo>
                    <a:cubicBezTo>
                      <a:pt x="570" y="770"/>
                      <a:pt x="611" y="784"/>
                      <a:pt x="657" y="793"/>
                    </a:cubicBezTo>
                    <a:cubicBezTo>
                      <a:pt x="729" y="829"/>
                      <a:pt x="807" y="857"/>
                      <a:pt x="884" y="884"/>
                    </a:cubicBezTo>
                    <a:cubicBezTo>
                      <a:pt x="907" y="916"/>
                      <a:pt x="943" y="948"/>
                      <a:pt x="989" y="957"/>
                    </a:cubicBezTo>
                    <a:lnTo>
                      <a:pt x="1043" y="970"/>
                    </a:lnTo>
                    <a:cubicBezTo>
                      <a:pt x="1057" y="975"/>
                      <a:pt x="1075" y="984"/>
                      <a:pt x="1093" y="984"/>
                    </a:cubicBezTo>
                    <a:cubicBezTo>
                      <a:pt x="1116" y="989"/>
                      <a:pt x="1134" y="993"/>
                      <a:pt x="1152" y="993"/>
                    </a:cubicBezTo>
                    <a:cubicBezTo>
                      <a:pt x="1157" y="998"/>
                      <a:pt x="1166" y="998"/>
                      <a:pt x="1170" y="998"/>
                    </a:cubicBezTo>
                    <a:cubicBezTo>
                      <a:pt x="1187" y="1001"/>
                      <a:pt x="1200" y="1004"/>
                      <a:pt x="1213" y="1004"/>
                    </a:cubicBezTo>
                    <a:cubicBezTo>
                      <a:pt x="1219" y="1004"/>
                      <a:pt x="1224" y="1004"/>
                      <a:pt x="1230" y="1002"/>
                    </a:cubicBezTo>
                    <a:cubicBezTo>
                      <a:pt x="1330" y="1016"/>
                      <a:pt x="1431" y="1022"/>
                      <a:pt x="1532" y="1022"/>
                    </a:cubicBezTo>
                    <a:cubicBezTo>
                      <a:pt x="1563" y="1022"/>
                      <a:pt x="1594" y="1022"/>
                      <a:pt x="1625" y="1020"/>
                    </a:cubicBezTo>
                    <a:lnTo>
                      <a:pt x="1643" y="1020"/>
                    </a:lnTo>
                    <a:cubicBezTo>
                      <a:pt x="1668" y="1041"/>
                      <a:pt x="1703" y="1058"/>
                      <a:pt x="1743" y="1058"/>
                    </a:cubicBezTo>
                    <a:cubicBezTo>
                      <a:pt x="1748" y="1058"/>
                      <a:pt x="1752" y="1057"/>
                      <a:pt x="1757" y="1057"/>
                    </a:cubicBezTo>
                    <a:cubicBezTo>
                      <a:pt x="1812" y="1057"/>
                      <a:pt x="1862" y="1052"/>
                      <a:pt x="1916" y="1052"/>
                    </a:cubicBezTo>
                    <a:cubicBezTo>
                      <a:pt x="1937" y="1054"/>
                      <a:pt x="1958" y="1054"/>
                      <a:pt x="1979" y="1054"/>
                    </a:cubicBezTo>
                    <a:cubicBezTo>
                      <a:pt x="2037" y="1054"/>
                      <a:pt x="2096" y="1050"/>
                      <a:pt x="2153" y="1043"/>
                    </a:cubicBezTo>
                    <a:cubicBezTo>
                      <a:pt x="2216" y="1039"/>
                      <a:pt x="2262" y="1007"/>
                      <a:pt x="2294" y="970"/>
                    </a:cubicBezTo>
                    <a:cubicBezTo>
                      <a:pt x="2335" y="961"/>
                      <a:pt x="2376" y="952"/>
                      <a:pt x="2416" y="943"/>
                    </a:cubicBezTo>
                    <a:cubicBezTo>
                      <a:pt x="2448" y="943"/>
                      <a:pt x="2480" y="939"/>
                      <a:pt x="2512" y="925"/>
                    </a:cubicBezTo>
                    <a:cubicBezTo>
                      <a:pt x="2530" y="916"/>
                      <a:pt x="2544" y="907"/>
                      <a:pt x="2557" y="898"/>
                    </a:cubicBezTo>
                    <a:cubicBezTo>
                      <a:pt x="2635" y="866"/>
                      <a:pt x="2712" y="816"/>
                      <a:pt x="2780" y="752"/>
                    </a:cubicBezTo>
                    <a:cubicBezTo>
                      <a:pt x="2830" y="729"/>
                      <a:pt x="2871" y="693"/>
                      <a:pt x="2894" y="638"/>
                    </a:cubicBezTo>
                    <a:cubicBezTo>
                      <a:pt x="2903" y="602"/>
                      <a:pt x="2921" y="575"/>
                      <a:pt x="2939" y="543"/>
                    </a:cubicBezTo>
                    <a:cubicBezTo>
                      <a:pt x="2994" y="529"/>
                      <a:pt x="3044" y="488"/>
                      <a:pt x="3067" y="420"/>
                    </a:cubicBezTo>
                    <a:cubicBezTo>
                      <a:pt x="3080" y="384"/>
                      <a:pt x="3099" y="352"/>
                      <a:pt x="3121" y="325"/>
                    </a:cubicBezTo>
                    <a:cubicBezTo>
                      <a:pt x="3214" y="181"/>
                      <a:pt x="3088" y="43"/>
                      <a:pt x="2954" y="43"/>
                    </a:cubicBezTo>
                    <a:cubicBezTo>
                      <a:pt x="2909" y="43"/>
                      <a:pt x="2864" y="58"/>
                      <a:pt x="2826" y="93"/>
                    </a:cubicBezTo>
                    <a:cubicBezTo>
                      <a:pt x="2748" y="161"/>
                      <a:pt x="2685" y="234"/>
                      <a:pt x="2635" y="316"/>
                    </a:cubicBezTo>
                    <a:cubicBezTo>
                      <a:pt x="2535" y="334"/>
                      <a:pt x="2435" y="357"/>
                      <a:pt x="2335" y="388"/>
                    </a:cubicBezTo>
                    <a:cubicBezTo>
                      <a:pt x="2266" y="407"/>
                      <a:pt x="2225" y="452"/>
                      <a:pt x="2212" y="502"/>
                    </a:cubicBezTo>
                    <a:cubicBezTo>
                      <a:pt x="2156" y="499"/>
                      <a:pt x="2100" y="497"/>
                      <a:pt x="2045" y="497"/>
                    </a:cubicBezTo>
                    <a:cubicBezTo>
                      <a:pt x="1934" y="497"/>
                      <a:pt x="1825" y="504"/>
                      <a:pt x="1716" y="516"/>
                    </a:cubicBezTo>
                    <a:cubicBezTo>
                      <a:pt x="1575" y="470"/>
                      <a:pt x="1411" y="470"/>
                      <a:pt x="1266" y="457"/>
                    </a:cubicBezTo>
                    <a:cubicBezTo>
                      <a:pt x="1230" y="452"/>
                      <a:pt x="1189" y="447"/>
                      <a:pt x="1152" y="443"/>
                    </a:cubicBezTo>
                    <a:cubicBezTo>
                      <a:pt x="1079" y="402"/>
                      <a:pt x="998" y="366"/>
                      <a:pt x="911" y="343"/>
                    </a:cubicBezTo>
                    <a:cubicBezTo>
                      <a:pt x="897" y="339"/>
                      <a:pt x="882" y="337"/>
                      <a:pt x="868" y="337"/>
                    </a:cubicBezTo>
                    <a:cubicBezTo>
                      <a:pt x="815" y="337"/>
                      <a:pt x="765" y="362"/>
                      <a:pt x="729" y="397"/>
                    </a:cubicBezTo>
                    <a:lnTo>
                      <a:pt x="725" y="397"/>
                    </a:lnTo>
                    <a:cubicBezTo>
                      <a:pt x="607" y="320"/>
                      <a:pt x="502" y="216"/>
                      <a:pt x="420" y="88"/>
                    </a:cubicBezTo>
                    <a:cubicBezTo>
                      <a:pt x="380" y="26"/>
                      <a:pt x="322" y="1"/>
                      <a:pt x="26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141;p4"/>
              <p:cNvSpPr/>
              <p:nvPr/>
            </p:nvSpPr>
            <p:spPr>
              <a:xfrm>
                <a:off x="4349848" y="2911675"/>
                <a:ext cx="555199" cy="284527"/>
              </a:xfrm>
              <a:custGeom>
                <a:avLst/>
                <a:gdLst/>
                <a:ahLst/>
                <a:cxnLst/>
                <a:rect l="l" t="t" r="r" b="b"/>
                <a:pathLst>
                  <a:path w="3206" h="1643" extrusionOk="0">
                    <a:moveTo>
                      <a:pt x="1549" y="109"/>
                    </a:moveTo>
                    <a:cubicBezTo>
                      <a:pt x="1585" y="109"/>
                      <a:pt x="1622" y="110"/>
                      <a:pt x="1659" y="112"/>
                    </a:cubicBezTo>
                    <a:cubicBezTo>
                      <a:pt x="1918" y="125"/>
                      <a:pt x="2186" y="180"/>
                      <a:pt x="2423" y="289"/>
                    </a:cubicBezTo>
                    <a:cubicBezTo>
                      <a:pt x="2659" y="394"/>
                      <a:pt x="2969" y="630"/>
                      <a:pt x="2919" y="921"/>
                    </a:cubicBezTo>
                    <a:cubicBezTo>
                      <a:pt x="2873" y="1212"/>
                      <a:pt x="2482" y="1376"/>
                      <a:pt x="2236" y="1449"/>
                    </a:cubicBezTo>
                    <a:cubicBezTo>
                      <a:pt x="2034" y="1507"/>
                      <a:pt x="1818" y="1534"/>
                      <a:pt x="1605" y="1534"/>
                    </a:cubicBezTo>
                    <a:cubicBezTo>
                      <a:pt x="1536" y="1534"/>
                      <a:pt x="1467" y="1532"/>
                      <a:pt x="1400" y="1526"/>
                    </a:cubicBezTo>
                    <a:cubicBezTo>
                      <a:pt x="1095" y="1499"/>
                      <a:pt x="795" y="1417"/>
                      <a:pt x="522" y="1280"/>
                    </a:cubicBezTo>
                    <a:cubicBezTo>
                      <a:pt x="417" y="1230"/>
                      <a:pt x="313" y="1171"/>
                      <a:pt x="231" y="1085"/>
                    </a:cubicBezTo>
                    <a:cubicBezTo>
                      <a:pt x="122" y="962"/>
                      <a:pt x="72" y="717"/>
                      <a:pt x="249" y="626"/>
                    </a:cubicBezTo>
                    <a:cubicBezTo>
                      <a:pt x="274" y="613"/>
                      <a:pt x="281" y="591"/>
                      <a:pt x="276" y="571"/>
                    </a:cubicBezTo>
                    <a:lnTo>
                      <a:pt x="276" y="571"/>
                    </a:lnTo>
                    <a:cubicBezTo>
                      <a:pt x="630" y="264"/>
                      <a:pt x="1080" y="109"/>
                      <a:pt x="1549" y="109"/>
                    </a:cubicBezTo>
                    <a:close/>
                    <a:moveTo>
                      <a:pt x="1546" y="1"/>
                    </a:moveTo>
                    <a:cubicBezTo>
                      <a:pt x="1032" y="1"/>
                      <a:pt x="535" y="181"/>
                      <a:pt x="154" y="535"/>
                    </a:cubicBezTo>
                    <a:cubicBezTo>
                      <a:pt x="141" y="546"/>
                      <a:pt x="135" y="559"/>
                      <a:pt x="135" y="571"/>
                    </a:cubicBezTo>
                    <a:lnTo>
                      <a:pt x="135" y="571"/>
                    </a:lnTo>
                    <a:cubicBezTo>
                      <a:pt x="29" y="666"/>
                      <a:pt x="1" y="826"/>
                      <a:pt x="40" y="967"/>
                    </a:cubicBezTo>
                    <a:cubicBezTo>
                      <a:pt x="104" y="1189"/>
                      <a:pt x="331" y="1312"/>
                      <a:pt x="527" y="1403"/>
                    </a:cubicBezTo>
                    <a:cubicBezTo>
                      <a:pt x="866" y="1560"/>
                      <a:pt x="1240" y="1642"/>
                      <a:pt x="1613" y="1642"/>
                    </a:cubicBezTo>
                    <a:cubicBezTo>
                      <a:pt x="1804" y="1642"/>
                      <a:pt x="1996" y="1621"/>
                      <a:pt x="2182" y="1576"/>
                    </a:cubicBezTo>
                    <a:cubicBezTo>
                      <a:pt x="2582" y="1481"/>
                      <a:pt x="3205" y="1167"/>
                      <a:pt x="2987" y="662"/>
                    </a:cubicBezTo>
                    <a:cubicBezTo>
                      <a:pt x="2787" y="212"/>
                      <a:pt x="2218" y="53"/>
                      <a:pt x="1768" y="12"/>
                    </a:cubicBezTo>
                    <a:cubicBezTo>
                      <a:pt x="1694" y="4"/>
                      <a:pt x="1620" y="1"/>
                      <a:pt x="15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142;p4"/>
              <p:cNvSpPr/>
              <p:nvPr/>
            </p:nvSpPr>
            <p:spPr>
              <a:xfrm>
                <a:off x="4330625" y="2992202"/>
                <a:ext cx="562472" cy="301844"/>
              </a:xfrm>
              <a:custGeom>
                <a:avLst/>
                <a:gdLst/>
                <a:ahLst/>
                <a:cxnLst/>
                <a:rect l="l" t="t" r="r" b="b"/>
                <a:pathLst>
                  <a:path w="3248" h="1743" extrusionOk="0">
                    <a:moveTo>
                      <a:pt x="344" y="1"/>
                    </a:moveTo>
                    <a:cubicBezTo>
                      <a:pt x="331" y="1"/>
                      <a:pt x="318" y="6"/>
                      <a:pt x="306" y="20"/>
                    </a:cubicBezTo>
                    <a:cubicBezTo>
                      <a:pt x="51" y="311"/>
                      <a:pt x="1" y="770"/>
                      <a:pt x="192" y="1111"/>
                    </a:cubicBezTo>
                    <a:cubicBezTo>
                      <a:pt x="424" y="1520"/>
                      <a:pt x="947" y="1670"/>
                      <a:pt x="1383" y="1725"/>
                    </a:cubicBezTo>
                    <a:cubicBezTo>
                      <a:pt x="1488" y="1737"/>
                      <a:pt x="1594" y="1743"/>
                      <a:pt x="1700" y="1743"/>
                    </a:cubicBezTo>
                    <a:cubicBezTo>
                      <a:pt x="1874" y="1743"/>
                      <a:pt x="2048" y="1728"/>
                      <a:pt x="2220" y="1702"/>
                    </a:cubicBezTo>
                    <a:cubicBezTo>
                      <a:pt x="2447" y="1670"/>
                      <a:pt x="2689" y="1625"/>
                      <a:pt x="2866" y="1466"/>
                    </a:cubicBezTo>
                    <a:cubicBezTo>
                      <a:pt x="3166" y="1193"/>
                      <a:pt x="3248" y="720"/>
                      <a:pt x="3125" y="342"/>
                    </a:cubicBezTo>
                    <a:cubicBezTo>
                      <a:pt x="3116" y="318"/>
                      <a:pt x="3095" y="307"/>
                      <a:pt x="3073" y="307"/>
                    </a:cubicBezTo>
                    <a:cubicBezTo>
                      <a:pt x="3040" y="307"/>
                      <a:pt x="3007" y="333"/>
                      <a:pt x="3020" y="374"/>
                    </a:cubicBezTo>
                    <a:cubicBezTo>
                      <a:pt x="3125" y="702"/>
                      <a:pt x="3066" y="1120"/>
                      <a:pt x="2807" y="1370"/>
                    </a:cubicBezTo>
                    <a:cubicBezTo>
                      <a:pt x="2643" y="1529"/>
                      <a:pt x="2407" y="1566"/>
                      <a:pt x="2188" y="1598"/>
                    </a:cubicBezTo>
                    <a:cubicBezTo>
                      <a:pt x="2034" y="1620"/>
                      <a:pt x="1877" y="1633"/>
                      <a:pt x="1721" y="1633"/>
                    </a:cubicBezTo>
                    <a:cubicBezTo>
                      <a:pt x="1652" y="1633"/>
                      <a:pt x="1583" y="1630"/>
                      <a:pt x="1515" y="1625"/>
                    </a:cubicBezTo>
                    <a:cubicBezTo>
                      <a:pt x="1129" y="1598"/>
                      <a:pt x="656" y="1498"/>
                      <a:pt x="387" y="1197"/>
                    </a:cubicBezTo>
                    <a:cubicBezTo>
                      <a:pt x="119" y="897"/>
                      <a:pt x="119" y="397"/>
                      <a:pt x="383" y="97"/>
                    </a:cubicBezTo>
                    <a:cubicBezTo>
                      <a:pt x="421" y="55"/>
                      <a:pt x="385" y="1"/>
                      <a:pt x="3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4"/>
              <p:cNvSpPr/>
              <p:nvPr/>
            </p:nvSpPr>
            <p:spPr>
              <a:xfrm>
                <a:off x="4360931" y="2914273"/>
                <a:ext cx="217508" cy="130574"/>
              </a:xfrm>
              <a:custGeom>
                <a:avLst/>
                <a:gdLst/>
                <a:ahLst/>
                <a:cxnLst/>
                <a:rect l="l" t="t" r="r" b="b"/>
                <a:pathLst>
                  <a:path w="1256" h="754" extrusionOk="0">
                    <a:moveTo>
                      <a:pt x="1171" y="1"/>
                    </a:moveTo>
                    <a:cubicBezTo>
                      <a:pt x="1168" y="1"/>
                      <a:pt x="1166" y="1"/>
                      <a:pt x="1163" y="1"/>
                    </a:cubicBezTo>
                    <a:cubicBezTo>
                      <a:pt x="776" y="65"/>
                      <a:pt x="358" y="151"/>
                      <a:pt x="121" y="497"/>
                    </a:cubicBezTo>
                    <a:cubicBezTo>
                      <a:pt x="119" y="501"/>
                      <a:pt x="117" y="504"/>
                      <a:pt x="116" y="508"/>
                    </a:cubicBezTo>
                    <a:lnTo>
                      <a:pt x="116" y="508"/>
                    </a:lnTo>
                    <a:cubicBezTo>
                      <a:pt x="76" y="562"/>
                      <a:pt x="44" y="622"/>
                      <a:pt x="17" y="688"/>
                    </a:cubicBezTo>
                    <a:cubicBezTo>
                      <a:pt x="0" y="726"/>
                      <a:pt x="32" y="753"/>
                      <a:pt x="66" y="753"/>
                    </a:cubicBezTo>
                    <a:cubicBezTo>
                      <a:pt x="88" y="753"/>
                      <a:pt x="111" y="742"/>
                      <a:pt x="121" y="715"/>
                    </a:cubicBezTo>
                    <a:cubicBezTo>
                      <a:pt x="134" y="684"/>
                      <a:pt x="149" y="655"/>
                      <a:pt x="166" y="627"/>
                    </a:cubicBezTo>
                    <a:lnTo>
                      <a:pt x="166" y="627"/>
                    </a:lnTo>
                    <a:cubicBezTo>
                      <a:pt x="175" y="622"/>
                      <a:pt x="183" y="616"/>
                      <a:pt x="190" y="606"/>
                    </a:cubicBezTo>
                    <a:cubicBezTo>
                      <a:pt x="213" y="571"/>
                      <a:pt x="238" y="539"/>
                      <a:pt x="266" y="508"/>
                    </a:cubicBezTo>
                    <a:lnTo>
                      <a:pt x="266" y="508"/>
                    </a:lnTo>
                    <a:cubicBezTo>
                      <a:pt x="317" y="460"/>
                      <a:pt x="367" y="409"/>
                      <a:pt x="417" y="356"/>
                    </a:cubicBezTo>
                    <a:lnTo>
                      <a:pt x="417" y="356"/>
                    </a:lnTo>
                    <a:cubicBezTo>
                      <a:pt x="417" y="356"/>
                      <a:pt x="417" y="356"/>
                      <a:pt x="417" y="356"/>
                    </a:cubicBezTo>
                    <a:cubicBezTo>
                      <a:pt x="420" y="353"/>
                      <a:pt x="423" y="350"/>
                      <a:pt x="425" y="346"/>
                    </a:cubicBezTo>
                    <a:lnTo>
                      <a:pt x="425" y="346"/>
                    </a:lnTo>
                    <a:cubicBezTo>
                      <a:pt x="645" y="198"/>
                      <a:pt x="930" y="149"/>
                      <a:pt x="1190" y="106"/>
                    </a:cubicBezTo>
                    <a:cubicBezTo>
                      <a:pt x="1256" y="97"/>
                      <a:pt x="1233" y="1"/>
                      <a:pt x="117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144;p4"/>
              <p:cNvSpPr/>
              <p:nvPr/>
            </p:nvSpPr>
            <p:spPr>
              <a:xfrm>
                <a:off x="4574456" y="3274998"/>
                <a:ext cx="98883" cy="374751"/>
              </a:xfrm>
              <a:custGeom>
                <a:avLst/>
                <a:gdLst/>
                <a:ahLst/>
                <a:cxnLst/>
                <a:rect l="l" t="t" r="r" b="b"/>
                <a:pathLst>
                  <a:path w="571" h="2164" extrusionOk="0">
                    <a:moveTo>
                      <a:pt x="504" y="0"/>
                    </a:moveTo>
                    <a:cubicBezTo>
                      <a:pt x="483" y="0"/>
                      <a:pt x="463" y="13"/>
                      <a:pt x="457" y="42"/>
                    </a:cubicBezTo>
                    <a:cubicBezTo>
                      <a:pt x="362" y="591"/>
                      <a:pt x="267" y="1142"/>
                      <a:pt x="172" y="1694"/>
                    </a:cubicBezTo>
                    <a:lnTo>
                      <a:pt x="172" y="1694"/>
                    </a:lnTo>
                    <a:cubicBezTo>
                      <a:pt x="172" y="1655"/>
                      <a:pt x="172" y="1617"/>
                      <a:pt x="171" y="1579"/>
                    </a:cubicBezTo>
                    <a:cubicBezTo>
                      <a:pt x="162" y="1415"/>
                      <a:pt x="157" y="1252"/>
                      <a:pt x="148" y="1088"/>
                    </a:cubicBezTo>
                    <a:cubicBezTo>
                      <a:pt x="135" y="756"/>
                      <a:pt x="125" y="428"/>
                      <a:pt x="112" y="101"/>
                    </a:cubicBezTo>
                    <a:cubicBezTo>
                      <a:pt x="109" y="65"/>
                      <a:pt x="81" y="46"/>
                      <a:pt x="54" y="46"/>
                    </a:cubicBezTo>
                    <a:cubicBezTo>
                      <a:pt x="26" y="46"/>
                      <a:pt x="0" y="65"/>
                      <a:pt x="3" y="101"/>
                    </a:cubicBezTo>
                    <a:cubicBezTo>
                      <a:pt x="16" y="451"/>
                      <a:pt x="30" y="806"/>
                      <a:pt x="44" y="1156"/>
                    </a:cubicBezTo>
                    <a:cubicBezTo>
                      <a:pt x="48" y="1320"/>
                      <a:pt x="57" y="1484"/>
                      <a:pt x="62" y="1652"/>
                    </a:cubicBezTo>
                    <a:cubicBezTo>
                      <a:pt x="71" y="1806"/>
                      <a:pt x="57" y="1975"/>
                      <a:pt x="103" y="2125"/>
                    </a:cubicBezTo>
                    <a:cubicBezTo>
                      <a:pt x="110" y="2150"/>
                      <a:pt x="134" y="2164"/>
                      <a:pt x="158" y="2164"/>
                    </a:cubicBezTo>
                    <a:cubicBezTo>
                      <a:pt x="181" y="2164"/>
                      <a:pt x="203" y="2151"/>
                      <a:pt x="207" y="2125"/>
                    </a:cubicBezTo>
                    <a:cubicBezTo>
                      <a:pt x="326" y="1438"/>
                      <a:pt x="444" y="756"/>
                      <a:pt x="562" y="69"/>
                    </a:cubicBezTo>
                    <a:cubicBezTo>
                      <a:pt x="570" y="28"/>
                      <a:pt x="536" y="0"/>
                      <a:pt x="50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5" name="Google Shape;145;p4"/>
            <p:cNvSpPr/>
            <p:nvPr/>
          </p:nvSpPr>
          <p:spPr>
            <a:xfrm rot="-1724532">
              <a:off x="911585" y="846309"/>
              <a:ext cx="165555" cy="66884"/>
            </a:xfrm>
            <a:custGeom>
              <a:avLst/>
              <a:gdLst/>
              <a:ahLst/>
              <a:cxnLst/>
              <a:rect l="l" t="t" r="r" b="b"/>
              <a:pathLst>
                <a:path w="1094" h="442" extrusionOk="0">
                  <a:moveTo>
                    <a:pt x="929" y="0"/>
                  </a:moveTo>
                  <a:cubicBezTo>
                    <a:pt x="904" y="0"/>
                    <a:pt x="877" y="10"/>
                    <a:pt x="854" y="34"/>
                  </a:cubicBezTo>
                  <a:cubicBezTo>
                    <a:pt x="763" y="121"/>
                    <a:pt x="663" y="203"/>
                    <a:pt x="541" y="221"/>
                  </a:cubicBezTo>
                  <a:cubicBezTo>
                    <a:pt x="522" y="224"/>
                    <a:pt x="503" y="226"/>
                    <a:pt x="486" y="226"/>
                  </a:cubicBezTo>
                  <a:cubicBezTo>
                    <a:pt x="385" y="226"/>
                    <a:pt x="303" y="174"/>
                    <a:pt x="218" y="116"/>
                  </a:cubicBezTo>
                  <a:cubicBezTo>
                    <a:pt x="198" y="104"/>
                    <a:pt x="179" y="99"/>
                    <a:pt x="160" y="99"/>
                  </a:cubicBezTo>
                  <a:cubicBezTo>
                    <a:pt x="65" y="99"/>
                    <a:pt x="1" y="247"/>
                    <a:pt x="104" y="312"/>
                  </a:cubicBezTo>
                  <a:cubicBezTo>
                    <a:pt x="236" y="399"/>
                    <a:pt x="368" y="441"/>
                    <a:pt x="496" y="441"/>
                  </a:cubicBezTo>
                  <a:cubicBezTo>
                    <a:pt x="679" y="441"/>
                    <a:pt x="855" y="355"/>
                    <a:pt x="1013" y="194"/>
                  </a:cubicBezTo>
                  <a:cubicBezTo>
                    <a:pt x="1094" y="113"/>
                    <a:pt x="1016" y="0"/>
                    <a:pt x="9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6" name="Google Shape;146;p4"/>
          <p:cNvGrpSpPr/>
          <p:nvPr/>
        </p:nvGrpSpPr>
        <p:grpSpPr>
          <a:xfrm>
            <a:off x="7642589" y="-269"/>
            <a:ext cx="717032" cy="704951"/>
            <a:chOff x="7855164" y="323581"/>
            <a:chExt cx="717032" cy="704951"/>
          </a:xfrm>
        </p:grpSpPr>
        <p:grpSp>
          <p:nvGrpSpPr>
            <p:cNvPr id="147" name="Google Shape;147;p4"/>
            <p:cNvGrpSpPr/>
            <p:nvPr/>
          </p:nvGrpSpPr>
          <p:grpSpPr>
            <a:xfrm rot="1756040">
              <a:off x="7974751" y="396656"/>
              <a:ext cx="477857" cy="558802"/>
              <a:chOff x="4330625" y="2911675"/>
              <a:chExt cx="574422" cy="738073"/>
            </a:xfrm>
          </p:grpSpPr>
          <p:sp>
            <p:nvSpPr>
              <p:cNvPr id="148" name="Google Shape;148;p4"/>
              <p:cNvSpPr/>
              <p:nvPr/>
            </p:nvSpPr>
            <p:spPr>
              <a:xfrm>
                <a:off x="4586579" y="3280886"/>
                <a:ext cx="74985" cy="277426"/>
              </a:xfrm>
              <a:custGeom>
                <a:avLst/>
                <a:gdLst/>
                <a:ahLst/>
                <a:cxnLst/>
                <a:rect l="l" t="t" r="r" b="b"/>
                <a:pathLst>
                  <a:path w="433" h="1602" extrusionOk="0">
                    <a:moveTo>
                      <a:pt x="95" y="0"/>
                    </a:moveTo>
                    <a:cubicBezTo>
                      <a:pt x="52" y="0"/>
                      <a:pt x="12" y="43"/>
                      <a:pt x="33" y="90"/>
                    </a:cubicBezTo>
                    <a:cubicBezTo>
                      <a:pt x="14" y="103"/>
                      <a:pt x="1" y="126"/>
                      <a:pt x="5" y="158"/>
                    </a:cubicBezTo>
                    <a:cubicBezTo>
                      <a:pt x="10" y="181"/>
                      <a:pt x="14" y="203"/>
                      <a:pt x="19" y="226"/>
                    </a:cubicBezTo>
                    <a:cubicBezTo>
                      <a:pt x="19" y="231"/>
                      <a:pt x="14" y="231"/>
                      <a:pt x="19" y="235"/>
                    </a:cubicBezTo>
                    <a:cubicBezTo>
                      <a:pt x="19" y="258"/>
                      <a:pt x="24" y="276"/>
                      <a:pt x="24" y="294"/>
                    </a:cubicBezTo>
                    <a:cubicBezTo>
                      <a:pt x="19" y="304"/>
                      <a:pt x="14" y="313"/>
                      <a:pt x="14" y="326"/>
                    </a:cubicBezTo>
                    <a:cubicBezTo>
                      <a:pt x="5" y="445"/>
                      <a:pt x="14" y="558"/>
                      <a:pt x="42" y="667"/>
                    </a:cubicBezTo>
                    <a:cubicBezTo>
                      <a:pt x="5" y="872"/>
                      <a:pt x="19" y="1072"/>
                      <a:pt x="78" y="1272"/>
                    </a:cubicBezTo>
                    <a:cubicBezTo>
                      <a:pt x="74" y="1295"/>
                      <a:pt x="74" y="1318"/>
                      <a:pt x="78" y="1340"/>
                    </a:cubicBezTo>
                    <a:cubicBezTo>
                      <a:pt x="33" y="1395"/>
                      <a:pt x="37" y="1472"/>
                      <a:pt x="33" y="1540"/>
                    </a:cubicBezTo>
                    <a:cubicBezTo>
                      <a:pt x="28" y="1581"/>
                      <a:pt x="58" y="1602"/>
                      <a:pt x="90" y="1602"/>
                    </a:cubicBezTo>
                    <a:cubicBezTo>
                      <a:pt x="121" y="1602"/>
                      <a:pt x="155" y="1581"/>
                      <a:pt x="160" y="1540"/>
                    </a:cubicBezTo>
                    <a:cubicBezTo>
                      <a:pt x="160" y="1531"/>
                      <a:pt x="160" y="1490"/>
                      <a:pt x="165" y="1459"/>
                    </a:cubicBezTo>
                    <a:cubicBezTo>
                      <a:pt x="187" y="1450"/>
                      <a:pt x="205" y="1431"/>
                      <a:pt x="205" y="1399"/>
                    </a:cubicBezTo>
                    <a:cubicBezTo>
                      <a:pt x="205" y="1399"/>
                      <a:pt x="205" y="1395"/>
                      <a:pt x="205" y="1395"/>
                    </a:cubicBezTo>
                    <a:cubicBezTo>
                      <a:pt x="215" y="1386"/>
                      <a:pt x="224" y="1377"/>
                      <a:pt x="228" y="1359"/>
                    </a:cubicBezTo>
                    <a:cubicBezTo>
                      <a:pt x="242" y="1299"/>
                      <a:pt x="251" y="1240"/>
                      <a:pt x="246" y="1181"/>
                    </a:cubicBezTo>
                    <a:cubicBezTo>
                      <a:pt x="246" y="1172"/>
                      <a:pt x="246" y="1158"/>
                      <a:pt x="246" y="1149"/>
                    </a:cubicBezTo>
                    <a:cubicBezTo>
                      <a:pt x="256" y="1140"/>
                      <a:pt x="260" y="1131"/>
                      <a:pt x="260" y="1118"/>
                    </a:cubicBezTo>
                    <a:cubicBezTo>
                      <a:pt x="265" y="1104"/>
                      <a:pt x="265" y="1095"/>
                      <a:pt x="265" y="1081"/>
                    </a:cubicBezTo>
                    <a:cubicBezTo>
                      <a:pt x="287" y="1072"/>
                      <a:pt x="301" y="1054"/>
                      <a:pt x="301" y="1027"/>
                    </a:cubicBezTo>
                    <a:cubicBezTo>
                      <a:pt x="306" y="990"/>
                      <a:pt x="306" y="954"/>
                      <a:pt x="306" y="917"/>
                    </a:cubicBezTo>
                    <a:cubicBezTo>
                      <a:pt x="328" y="908"/>
                      <a:pt x="346" y="886"/>
                      <a:pt x="346" y="858"/>
                    </a:cubicBezTo>
                    <a:lnTo>
                      <a:pt x="346" y="654"/>
                    </a:lnTo>
                    <a:cubicBezTo>
                      <a:pt x="406" y="481"/>
                      <a:pt x="433" y="304"/>
                      <a:pt x="433" y="117"/>
                    </a:cubicBezTo>
                    <a:cubicBezTo>
                      <a:pt x="433" y="80"/>
                      <a:pt x="399" y="54"/>
                      <a:pt x="366" y="54"/>
                    </a:cubicBezTo>
                    <a:cubicBezTo>
                      <a:pt x="346" y="54"/>
                      <a:pt x="327" y="63"/>
                      <a:pt x="315" y="85"/>
                    </a:cubicBezTo>
                    <a:cubicBezTo>
                      <a:pt x="310" y="103"/>
                      <a:pt x="306" y="117"/>
                      <a:pt x="301" y="135"/>
                    </a:cubicBezTo>
                    <a:lnTo>
                      <a:pt x="296" y="131"/>
                    </a:lnTo>
                    <a:cubicBezTo>
                      <a:pt x="287" y="99"/>
                      <a:pt x="251" y="85"/>
                      <a:pt x="224" y="85"/>
                    </a:cubicBezTo>
                    <a:cubicBezTo>
                      <a:pt x="215" y="85"/>
                      <a:pt x="210" y="85"/>
                      <a:pt x="205" y="81"/>
                    </a:cubicBezTo>
                    <a:cubicBezTo>
                      <a:pt x="183" y="58"/>
                      <a:pt x="160" y="40"/>
                      <a:pt x="137" y="17"/>
                    </a:cubicBezTo>
                    <a:cubicBezTo>
                      <a:pt x="124" y="5"/>
                      <a:pt x="109" y="0"/>
                      <a:pt x="9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4"/>
              <p:cNvSpPr/>
              <p:nvPr/>
            </p:nvSpPr>
            <p:spPr>
              <a:xfrm>
                <a:off x="4347250" y="2924663"/>
                <a:ext cx="534938" cy="364707"/>
              </a:xfrm>
              <a:custGeom>
                <a:avLst/>
                <a:gdLst/>
                <a:ahLst/>
                <a:cxnLst/>
                <a:rect l="l" t="t" r="r" b="b"/>
                <a:pathLst>
                  <a:path w="3089" h="2106" extrusionOk="0">
                    <a:moveTo>
                      <a:pt x="1585" y="0"/>
                    </a:moveTo>
                    <a:cubicBezTo>
                      <a:pt x="1434" y="0"/>
                      <a:pt x="1285" y="18"/>
                      <a:pt x="1146" y="64"/>
                    </a:cubicBezTo>
                    <a:cubicBezTo>
                      <a:pt x="1121" y="62"/>
                      <a:pt x="1096" y="60"/>
                      <a:pt x="1071" y="60"/>
                    </a:cubicBezTo>
                    <a:cubicBezTo>
                      <a:pt x="817" y="60"/>
                      <a:pt x="561" y="184"/>
                      <a:pt x="391" y="382"/>
                    </a:cubicBezTo>
                    <a:cubicBezTo>
                      <a:pt x="96" y="510"/>
                      <a:pt x="0" y="887"/>
                      <a:pt x="59" y="1183"/>
                    </a:cubicBezTo>
                    <a:cubicBezTo>
                      <a:pt x="141" y="1574"/>
                      <a:pt x="414" y="1806"/>
                      <a:pt x="746" y="1938"/>
                    </a:cubicBezTo>
                    <a:cubicBezTo>
                      <a:pt x="860" y="2001"/>
                      <a:pt x="987" y="2038"/>
                      <a:pt x="1128" y="2047"/>
                    </a:cubicBezTo>
                    <a:cubicBezTo>
                      <a:pt x="1306" y="2079"/>
                      <a:pt x="1483" y="2097"/>
                      <a:pt x="1651" y="2101"/>
                    </a:cubicBezTo>
                    <a:cubicBezTo>
                      <a:pt x="1716" y="2104"/>
                      <a:pt x="1782" y="2106"/>
                      <a:pt x="1848" y="2106"/>
                    </a:cubicBezTo>
                    <a:cubicBezTo>
                      <a:pt x="2115" y="2106"/>
                      <a:pt x="2388" y="2076"/>
                      <a:pt x="2629" y="1956"/>
                    </a:cubicBezTo>
                    <a:cubicBezTo>
                      <a:pt x="2934" y="1797"/>
                      <a:pt x="3088" y="1465"/>
                      <a:pt x="3029" y="1128"/>
                    </a:cubicBezTo>
                    <a:cubicBezTo>
                      <a:pt x="3025" y="1087"/>
                      <a:pt x="3015" y="1046"/>
                      <a:pt x="3002" y="1005"/>
                    </a:cubicBezTo>
                    <a:cubicBezTo>
                      <a:pt x="3015" y="960"/>
                      <a:pt x="3025" y="910"/>
                      <a:pt x="3025" y="855"/>
                    </a:cubicBezTo>
                    <a:cubicBezTo>
                      <a:pt x="3020" y="687"/>
                      <a:pt x="2924" y="532"/>
                      <a:pt x="2788" y="432"/>
                    </a:cubicBezTo>
                    <a:cubicBezTo>
                      <a:pt x="2615" y="191"/>
                      <a:pt x="2288" y="69"/>
                      <a:pt x="1983" y="32"/>
                    </a:cubicBezTo>
                    <a:cubicBezTo>
                      <a:pt x="1850" y="13"/>
                      <a:pt x="1717" y="0"/>
                      <a:pt x="158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4"/>
              <p:cNvSpPr/>
              <p:nvPr/>
            </p:nvSpPr>
            <p:spPr>
              <a:xfrm>
                <a:off x="4335993" y="3097666"/>
                <a:ext cx="556584" cy="183219"/>
              </a:xfrm>
              <a:custGeom>
                <a:avLst/>
                <a:gdLst/>
                <a:ahLst/>
                <a:cxnLst/>
                <a:rect l="l" t="t" r="r" b="b"/>
                <a:pathLst>
                  <a:path w="3214" h="1058" extrusionOk="0">
                    <a:moveTo>
                      <a:pt x="265" y="1"/>
                    </a:moveTo>
                    <a:cubicBezTo>
                      <a:pt x="132" y="1"/>
                      <a:pt x="1" y="137"/>
                      <a:pt x="93" y="279"/>
                    </a:cubicBezTo>
                    <a:cubicBezTo>
                      <a:pt x="179" y="416"/>
                      <a:pt x="284" y="534"/>
                      <a:pt x="406" y="629"/>
                    </a:cubicBezTo>
                    <a:cubicBezTo>
                      <a:pt x="425" y="684"/>
                      <a:pt x="466" y="734"/>
                      <a:pt x="525" y="752"/>
                    </a:cubicBezTo>
                    <a:cubicBezTo>
                      <a:pt x="570" y="770"/>
                      <a:pt x="611" y="784"/>
                      <a:pt x="657" y="793"/>
                    </a:cubicBezTo>
                    <a:cubicBezTo>
                      <a:pt x="729" y="829"/>
                      <a:pt x="807" y="857"/>
                      <a:pt x="884" y="884"/>
                    </a:cubicBezTo>
                    <a:cubicBezTo>
                      <a:pt x="907" y="916"/>
                      <a:pt x="943" y="948"/>
                      <a:pt x="989" y="957"/>
                    </a:cubicBezTo>
                    <a:lnTo>
                      <a:pt x="1043" y="970"/>
                    </a:lnTo>
                    <a:cubicBezTo>
                      <a:pt x="1057" y="975"/>
                      <a:pt x="1075" y="984"/>
                      <a:pt x="1093" y="984"/>
                    </a:cubicBezTo>
                    <a:cubicBezTo>
                      <a:pt x="1116" y="989"/>
                      <a:pt x="1134" y="993"/>
                      <a:pt x="1152" y="993"/>
                    </a:cubicBezTo>
                    <a:cubicBezTo>
                      <a:pt x="1157" y="998"/>
                      <a:pt x="1166" y="998"/>
                      <a:pt x="1170" y="998"/>
                    </a:cubicBezTo>
                    <a:cubicBezTo>
                      <a:pt x="1187" y="1001"/>
                      <a:pt x="1200" y="1004"/>
                      <a:pt x="1213" y="1004"/>
                    </a:cubicBezTo>
                    <a:cubicBezTo>
                      <a:pt x="1219" y="1004"/>
                      <a:pt x="1224" y="1004"/>
                      <a:pt x="1230" y="1002"/>
                    </a:cubicBezTo>
                    <a:cubicBezTo>
                      <a:pt x="1330" y="1016"/>
                      <a:pt x="1431" y="1022"/>
                      <a:pt x="1532" y="1022"/>
                    </a:cubicBezTo>
                    <a:cubicBezTo>
                      <a:pt x="1563" y="1022"/>
                      <a:pt x="1594" y="1022"/>
                      <a:pt x="1625" y="1020"/>
                    </a:cubicBezTo>
                    <a:lnTo>
                      <a:pt x="1643" y="1020"/>
                    </a:lnTo>
                    <a:cubicBezTo>
                      <a:pt x="1668" y="1041"/>
                      <a:pt x="1703" y="1058"/>
                      <a:pt x="1743" y="1058"/>
                    </a:cubicBezTo>
                    <a:cubicBezTo>
                      <a:pt x="1748" y="1058"/>
                      <a:pt x="1752" y="1057"/>
                      <a:pt x="1757" y="1057"/>
                    </a:cubicBezTo>
                    <a:cubicBezTo>
                      <a:pt x="1812" y="1057"/>
                      <a:pt x="1862" y="1052"/>
                      <a:pt x="1916" y="1052"/>
                    </a:cubicBezTo>
                    <a:cubicBezTo>
                      <a:pt x="1937" y="1054"/>
                      <a:pt x="1958" y="1054"/>
                      <a:pt x="1979" y="1054"/>
                    </a:cubicBezTo>
                    <a:cubicBezTo>
                      <a:pt x="2037" y="1054"/>
                      <a:pt x="2096" y="1050"/>
                      <a:pt x="2153" y="1043"/>
                    </a:cubicBezTo>
                    <a:cubicBezTo>
                      <a:pt x="2216" y="1039"/>
                      <a:pt x="2262" y="1007"/>
                      <a:pt x="2294" y="970"/>
                    </a:cubicBezTo>
                    <a:cubicBezTo>
                      <a:pt x="2335" y="961"/>
                      <a:pt x="2376" y="952"/>
                      <a:pt x="2416" y="943"/>
                    </a:cubicBezTo>
                    <a:cubicBezTo>
                      <a:pt x="2448" y="943"/>
                      <a:pt x="2480" y="939"/>
                      <a:pt x="2512" y="925"/>
                    </a:cubicBezTo>
                    <a:cubicBezTo>
                      <a:pt x="2530" y="916"/>
                      <a:pt x="2544" y="907"/>
                      <a:pt x="2557" y="898"/>
                    </a:cubicBezTo>
                    <a:cubicBezTo>
                      <a:pt x="2635" y="866"/>
                      <a:pt x="2712" y="816"/>
                      <a:pt x="2780" y="752"/>
                    </a:cubicBezTo>
                    <a:cubicBezTo>
                      <a:pt x="2830" y="729"/>
                      <a:pt x="2871" y="693"/>
                      <a:pt x="2894" y="638"/>
                    </a:cubicBezTo>
                    <a:cubicBezTo>
                      <a:pt x="2903" y="602"/>
                      <a:pt x="2921" y="575"/>
                      <a:pt x="2939" y="543"/>
                    </a:cubicBezTo>
                    <a:cubicBezTo>
                      <a:pt x="2994" y="529"/>
                      <a:pt x="3044" y="488"/>
                      <a:pt x="3067" y="420"/>
                    </a:cubicBezTo>
                    <a:cubicBezTo>
                      <a:pt x="3080" y="384"/>
                      <a:pt x="3099" y="352"/>
                      <a:pt x="3121" y="325"/>
                    </a:cubicBezTo>
                    <a:cubicBezTo>
                      <a:pt x="3214" y="181"/>
                      <a:pt x="3088" y="43"/>
                      <a:pt x="2954" y="43"/>
                    </a:cubicBezTo>
                    <a:cubicBezTo>
                      <a:pt x="2909" y="43"/>
                      <a:pt x="2864" y="58"/>
                      <a:pt x="2826" y="93"/>
                    </a:cubicBezTo>
                    <a:cubicBezTo>
                      <a:pt x="2748" y="161"/>
                      <a:pt x="2685" y="234"/>
                      <a:pt x="2635" y="316"/>
                    </a:cubicBezTo>
                    <a:cubicBezTo>
                      <a:pt x="2535" y="334"/>
                      <a:pt x="2435" y="357"/>
                      <a:pt x="2335" y="388"/>
                    </a:cubicBezTo>
                    <a:cubicBezTo>
                      <a:pt x="2266" y="407"/>
                      <a:pt x="2225" y="452"/>
                      <a:pt x="2212" y="502"/>
                    </a:cubicBezTo>
                    <a:cubicBezTo>
                      <a:pt x="2156" y="499"/>
                      <a:pt x="2100" y="497"/>
                      <a:pt x="2045" y="497"/>
                    </a:cubicBezTo>
                    <a:cubicBezTo>
                      <a:pt x="1934" y="497"/>
                      <a:pt x="1825" y="504"/>
                      <a:pt x="1716" y="516"/>
                    </a:cubicBezTo>
                    <a:cubicBezTo>
                      <a:pt x="1575" y="470"/>
                      <a:pt x="1411" y="470"/>
                      <a:pt x="1266" y="457"/>
                    </a:cubicBezTo>
                    <a:cubicBezTo>
                      <a:pt x="1230" y="452"/>
                      <a:pt x="1189" y="447"/>
                      <a:pt x="1152" y="443"/>
                    </a:cubicBezTo>
                    <a:cubicBezTo>
                      <a:pt x="1079" y="402"/>
                      <a:pt x="998" y="366"/>
                      <a:pt x="911" y="343"/>
                    </a:cubicBezTo>
                    <a:cubicBezTo>
                      <a:pt x="897" y="339"/>
                      <a:pt x="882" y="337"/>
                      <a:pt x="868" y="337"/>
                    </a:cubicBezTo>
                    <a:cubicBezTo>
                      <a:pt x="815" y="337"/>
                      <a:pt x="765" y="362"/>
                      <a:pt x="729" y="397"/>
                    </a:cubicBezTo>
                    <a:lnTo>
                      <a:pt x="725" y="397"/>
                    </a:lnTo>
                    <a:cubicBezTo>
                      <a:pt x="607" y="320"/>
                      <a:pt x="502" y="216"/>
                      <a:pt x="420" y="88"/>
                    </a:cubicBezTo>
                    <a:cubicBezTo>
                      <a:pt x="380" y="26"/>
                      <a:pt x="322" y="1"/>
                      <a:pt x="265" y="1"/>
                    </a:cubicBezTo>
                    <a:close/>
                  </a:path>
                </a:pathLst>
              </a:custGeom>
              <a:solidFill>
                <a:srgbClr val="D6B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151;p4"/>
              <p:cNvSpPr/>
              <p:nvPr/>
            </p:nvSpPr>
            <p:spPr>
              <a:xfrm>
                <a:off x="4349848" y="2911675"/>
                <a:ext cx="555199" cy="284527"/>
              </a:xfrm>
              <a:custGeom>
                <a:avLst/>
                <a:gdLst/>
                <a:ahLst/>
                <a:cxnLst/>
                <a:rect l="l" t="t" r="r" b="b"/>
                <a:pathLst>
                  <a:path w="3206" h="1643" extrusionOk="0">
                    <a:moveTo>
                      <a:pt x="1549" y="109"/>
                    </a:moveTo>
                    <a:cubicBezTo>
                      <a:pt x="1585" y="109"/>
                      <a:pt x="1622" y="110"/>
                      <a:pt x="1659" y="112"/>
                    </a:cubicBezTo>
                    <a:cubicBezTo>
                      <a:pt x="1918" y="125"/>
                      <a:pt x="2186" y="180"/>
                      <a:pt x="2423" y="289"/>
                    </a:cubicBezTo>
                    <a:cubicBezTo>
                      <a:pt x="2659" y="394"/>
                      <a:pt x="2969" y="630"/>
                      <a:pt x="2919" y="921"/>
                    </a:cubicBezTo>
                    <a:cubicBezTo>
                      <a:pt x="2873" y="1212"/>
                      <a:pt x="2482" y="1376"/>
                      <a:pt x="2236" y="1449"/>
                    </a:cubicBezTo>
                    <a:cubicBezTo>
                      <a:pt x="2034" y="1507"/>
                      <a:pt x="1818" y="1534"/>
                      <a:pt x="1605" y="1534"/>
                    </a:cubicBezTo>
                    <a:cubicBezTo>
                      <a:pt x="1536" y="1534"/>
                      <a:pt x="1467" y="1532"/>
                      <a:pt x="1400" y="1526"/>
                    </a:cubicBezTo>
                    <a:cubicBezTo>
                      <a:pt x="1095" y="1499"/>
                      <a:pt x="795" y="1417"/>
                      <a:pt x="522" y="1280"/>
                    </a:cubicBezTo>
                    <a:cubicBezTo>
                      <a:pt x="417" y="1230"/>
                      <a:pt x="313" y="1171"/>
                      <a:pt x="231" y="1085"/>
                    </a:cubicBezTo>
                    <a:cubicBezTo>
                      <a:pt x="122" y="962"/>
                      <a:pt x="72" y="717"/>
                      <a:pt x="249" y="626"/>
                    </a:cubicBezTo>
                    <a:cubicBezTo>
                      <a:pt x="274" y="613"/>
                      <a:pt x="281" y="591"/>
                      <a:pt x="276" y="571"/>
                    </a:cubicBezTo>
                    <a:lnTo>
                      <a:pt x="276" y="571"/>
                    </a:lnTo>
                    <a:cubicBezTo>
                      <a:pt x="630" y="264"/>
                      <a:pt x="1080" y="109"/>
                      <a:pt x="1549" y="109"/>
                    </a:cubicBezTo>
                    <a:close/>
                    <a:moveTo>
                      <a:pt x="1546" y="1"/>
                    </a:moveTo>
                    <a:cubicBezTo>
                      <a:pt x="1032" y="1"/>
                      <a:pt x="535" y="181"/>
                      <a:pt x="154" y="535"/>
                    </a:cubicBezTo>
                    <a:cubicBezTo>
                      <a:pt x="141" y="546"/>
                      <a:pt x="135" y="559"/>
                      <a:pt x="135" y="571"/>
                    </a:cubicBezTo>
                    <a:lnTo>
                      <a:pt x="135" y="571"/>
                    </a:lnTo>
                    <a:cubicBezTo>
                      <a:pt x="29" y="666"/>
                      <a:pt x="1" y="826"/>
                      <a:pt x="40" y="967"/>
                    </a:cubicBezTo>
                    <a:cubicBezTo>
                      <a:pt x="104" y="1189"/>
                      <a:pt x="331" y="1312"/>
                      <a:pt x="527" y="1403"/>
                    </a:cubicBezTo>
                    <a:cubicBezTo>
                      <a:pt x="866" y="1560"/>
                      <a:pt x="1240" y="1642"/>
                      <a:pt x="1613" y="1642"/>
                    </a:cubicBezTo>
                    <a:cubicBezTo>
                      <a:pt x="1804" y="1642"/>
                      <a:pt x="1996" y="1621"/>
                      <a:pt x="2182" y="1576"/>
                    </a:cubicBezTo>
                    <a:cubicBezTo>
                      <a:pt x="2582" y="1481"/>
                      <a:pt x="3205" y="1167"/>
                      <a:pt x="2987" y="662"/>
                    </a:cubicBezTo>
                    <a:cubicBezTo>
                      <a:pt x="2787" y="212"/>
                      <a:pt x="2218" y="53"/>
                      <a:pt x="1768" y="12"/>
                    </a:cubicBezTo>
                    <a:cubicBezTo>
                      <a:pt x="1694" y="4"/>
                      <a:pt x="1620" y="1"/>
                      <a:pt x="15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152;p4"/>
              <p:cNvSpPr/>
              <p:nvPr/>
            </p:nvSpPr>
            <p:spPr>
              <a:xfrm>
                <a:off x="4330625" y="2992202"/>
                <a:ext cx="562472" cy="301844"/>
              </a:xfrm>
              <a:custGeom>
                <a:avLst/>
                <a:gdLst/>
                <a:ahLst/>
                <a:cxnLst/>
                <a:rect l="l" t="t" r="r" b="b"/>
                <a:pathLst>
                  <a:path w="3248" h="1743" extrusionOk="0">
                    <a:moveTo>
                      <a:pt x="344" y="1"/>
                    </a:moveTo>
                    <a:cubicBezTo>
                      <a:pt x="331" y="1"/>
                      <a:pt x="318" y="6"/>
                      <a:pt x="306" y="20"/>
                    </a:cubicBezTo>
                    <a:cubicBezTo>
                      <a:pt x="51" y="311"/>
                      <a:pt x="1" y="770"/>
                      <a:pt x="192" y="1111"/>
                    </a:cubicBezTo>
                    <a:cubicBezTo>
                      <a:pt x="424" y="1520"/>
                      <a:pt x="947" y="1670"/>
                      <a:pt x="1383" y="1725"/>
                    </a:cubicBezTo>
                    <a:cubicBezTo>
                      <a:pt x="1488" y="1737"/>
                      <a:pt x="1594" y="1743"/>
                      <a:pt x="1700" y="1743"/>
                    </a:cubicBezTo>
                    <a:cubicBezTo>
                      <a:pt x="1874" y="1743"/>
                      <a:pt x="2048" y="1728"/>
                      <a:pt x="2220" y="1702"/>
                    </a:cubicBezTo>
                    <a:cubicBezTo>
                      <a:pt x="2447" y="1670"/>
                      <a:pt x="2689" y="1625"/>
                      <a:pt x="2866" y="1466"/>
                    </a:cubicBezTo>
                    <a:cubicBezTo>
                      <a:pt x="3166" y="1193"/>
                      <a:pt x="3248" y="720"/>
                      <a:pt x="3125" y="342"/>
                    </a:cubicBezTo>
                    <a:cubicBezTo>
                      <a:pt x="3116" y="318"/>
                      <a:pt x="3095" y="307"/>
                      <a:pt x="3073" y="307"/>
                    </a:cubicBezTo>
                    <a:cubicBezTo>
                      <a:pt x="3040" y="307"/>
                      <a:pt x="3007" y="333"/>
                      <a:pt x="3020" y="374"/>
                    </a:cubicBezTo>
                    <a:cubicBezTo>
                      <a:pt x="3125" y="702"/>
                      <a:pt x="3066" y="1120"/>
                      <a:pt x="2807" y="1370"/>
                    </a:cubicBezTo>
                    <a:cubicBezTo>
                      <a:pt x="2643" y="1529"/>
                      <a:pt x="2407" y="1566"/>
                      <a:pt x="2188" y="1598"/>
                    </a:cubicBezTo>
                    <a:cubicBezTo>
                      <a:pt x="2034" y="1620"/>
                      <a:pt x="1877" y="1633"/>
                      <a:pt x="1721" y="1633"/>
                    </a:cubicBezTo>
                    <a:cubicBezTo>
                      <a:pt x="1652" y="1633"/>
                      <a:pt x="1583" y="1630"/>
                      <a:pt x="1515" y="1625"/>
                    </a:cubicBezTo>
                    <a:cubicBezTo>
                      <a:pt x="1129" y="1598"/>
                      <a:pt x="656" y="1498"/>
                      <a:pt x="387" y="1197"/>
                    </a:cubicBezTo>
                    <a:cubicBezTo>
                      <a:pt x="119" y="897"/>
                      <a:pt x="119" y="397"/>
                      <a:pt x="383" y="97"/>
                    </a:cubicBezTo>
                    <a:cubicBezTo>
                      <a:pt x="421" y="55"/>
                      <a:pt x="385" y="1"/>
                      <a:pt x="3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153;p4"/>
              <p:cNvSpPr/>
              <p:nvPr/>
            </p:nvSpPr>
            <p:spPr>
              <a:xfrm>
                <a:off x="4360931" y="2914273"/>
                <a:ext cx="217508" cy="130574"/>
              </a:xfrm>
              <a:custGeom>
                <a:avLst/>
                <a:gdLst/>
                <a:ahLst/>
                <a:cxnLst/>
                <a:rect l="l" t="t" r="r" b="b"/>
                <a:pathLst>
                  <a:path w="1256" h="754" extrusionOk="0">
                    <a:moveTo>
                      <a:pt x="1171" y="1"/>
                    </a:moveTo>
                    <a:cubicBezTo>
                      <a:pt x="1168" y="1"/>
                      <a:pt x="1166" y="1"/>
                      <a:pt x="1163" y="1"/>
                    </a:cubicBezTo>
                    <a:cubicBezTo>
                      <a:pt x="776" y="65"/>
                      <a:pt x="358" y="151"/>
                      <a:pt x="121" y="497"/>
                    </a:cubicBezTo>
                    <a:cubicBezTo>
                      <a:pt x="119" y="501"/>
                      <a:pt x="117" y="504"/>
                      <a:pt x="116" y="508"/>
                    </a:cubicBezTo>
                    <a:lnTo>
                      <a:pt x="116" y="508"/>
                    </a:lnTo>
                    <a:cubicBezTo>
                      <a:pt x="76" y="562"/>
                      <a:pt x="44" y="622"/>
                      <a:pt x="17" y="688"/>
                    </a:cubicBezTo>
                    <a:cubicBezTo>
                      <a:pt x="0" y="726"/>
                      <a:pt x="32" y="753"/>
                      <a:pt x="66" y="753"/>
                    </a:cubicBezTo>
                    <a:cubicBezTo>
                      <a:pt x="88" y="753"/>
                      <a:pt x="111" y="742"/>
                      <a:pt x="121" y="715"/>
                    </a:cubicBezTo>
                    <a:cubicBezTo>
                      <a:pt x="134" y="684"/>
                      <a:pt x="149" y="655"/>
                      <a:pt x="166" y="627"/>
                    </a:cubicBezTo>
                    <a:lnTo>
                      <a:pt x="166" y="627"/>
                    </a:lnTo>
                    <a:cubicBezTo>
                      <a:pt x="175" y="622"/>
                      <a:pt x="183" y="616"/>
                      <a:pt x="190" y="606"/>
                    </a:cubicBezTo>
                    <a:cubicBezTo>
                      <a:pt x="213" y="571"/>
                      <a:pt x="238" y="539"/>
                      <a:pt x="266" y="508"/>
                    </a:cubicBezTo>
                    <a:lnTo>
                      <a:pt x="266" y="508"/>
                    </a:lnTo>
                    <a:cubicBezTo>
                      <a:pt x="317" y="460"/>
                      <a:pt x="367" y="409"/>
                      <a:pt x="417" y="356"/>
                    </a:cubicBezTo>
                    <a:lnTo>
                      <a:pt x="417" y="356"/>
                    </a:lnTo>
                    <a:cubicBezTo>
                      <a:pt x="417" y="356"/>
                      <a:pt x="417" y="356"/>
                      <a:pt x="417" y="356"/>
                    </a:cubicBezTo>
                    <a:cubicBezTo>
                      <a:pt x="420" y="353"/>
                      <a:pt x="423" y="350"/>
                      <a:pt x="425" y="346"/>
                    </a:cubicBezTo>
                    <a:lnTo>
                      <a:pt x="425" y="346"/>
                    </a:lnTo>
                    <a:cubicBezTo>
                      <a:pt x="645" y="198"/>
                      <a:pt x="930" y="149"/>
                      <a:pt x="1190" y="106"/>
                    </a:cubicBezTo>
                    <a:cubicBezTo>
                      <a:pt x="1256" y="97"/>
                      <a:pt x="1233" y="1"/>
                      <a:pt x="117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154;p4"/>
              <p:cNvSpPr/>
              <p:nvPr/>
            </p:nvSpPr>
            <p:spPr>
              <a:xfrm>
                <a:off x="4574456" y="3274998"/>
                <a:ext cx="98883" cy="374751"/>
              </a:xfrm>
              <a:custGeom>
                <a:avLst/>
                <a:gdLst/>
                <a:ahLst/>
                <a:cxnLst/>
                <a:rect l="l" t="t" r="r" b="b"/>
                <a:pathLst>
                  <a:path w="571" h="2164" extrusionOk="0">
                    <a:moveTo>
                      <a:pt x="504" y="0"/>
                    </a:moveTo>
                    <a:cubicBezTo>
                      <a:pt x="483" y="0"/>
                      <a:pt x="463" y="13"/>
                      <a:pt x="457" y="42"/>
                    </a:cubicBezTo>
                    <a:cubicBezTo>
                      <a:pt x="362" y="591"/>
                      <a:pt x="267" y="1142"/>
                      <a:pt x="172" y="1694"/>
                    </a:cubicBezTo>
                    <a:lnTo>
                      <a:pt x="172" y="1694"/>
                    </a:lnTo>
                    <a:cubicBezTo>
                      <a:pt x="172" y="1655"/>
                      <a:pt x="172" y="1617"/>
                      <a:pt x="171" y="1579"/>
                    </a:cubicBezTo>
                    <a:cubicBezTo>
                      <a:pt x="162" y="1415"/>
                      <a:pt x="157" y="1252"/>
                      <a:pt x="148" y="1088"/>
                    </a:cubicBezTo>
                    <a:cubicBezTo>
                      <a:pt x="135" y="756"/>
                      <a:pt x="125" y="428"/>
                      <a:pt x="112" y="101"/>
                    </a:cubicBezTo>
                    <a:cubicBezTo>
                      <a:pt x="109" y="65"/>
                      <a:pt x="81" y="46"/>
                      <a:pt x="54" y="46"/>
                    </a:cubicBezTo>
                    <a:cubicBezTo>
                      <a:pt x="26" y="46"/>
                      <a:pt x="0" y="65"/>
                      <a:pt x="3" y="101"/>
                    </a:cubicBezTo>
                    <a:cubicBezTo>
                      <a:pt x="16" y="451"/>
                      <a:pt x="30" y="806"/>
                      <a:pt x="44" y="1156"/>
                    </a:cubicBezTo>
                    <a:cubicBezTo>
                      <a:pt x="48" y="1320"/>
                      <a:pt x="57" y="1484"/>
                      <a:pt x="62" y="1652"/>
                    </a:cubicBezTo>
                    <a:cubicBezTo>
                      <a:pt x="71" y="1806"/>
                      <a:pt x="57" y="1975"/>
                      <a:pt x="103" y="2125"/>
                    </a:cubicBezTo>
                    <a:cubicBezTo>
                      <a:pt x="110" y="2150"/>
                      <a:pt x="134" y="2164"/>
                      <a:pt x="158" y="2164"/>
                    </a:cubicBezTo>
                    <a:cubicBezTo>
                      <a:pt x="181" y="2164"/>
                      <a:pt x="203" y="2151"/>
                      <a:pt x="207" y="2125"/>
                    </a:cubicBezTo>
                    <a:cubicBezTo>
                      <a:pt x="326" y="1438"/>
                      <a:pt x="444" y="756"/>
                      <a:pt x="562" y="69"/>
                    </a:cubicBezTo>
                    <a:cubicBezTo>
                      <a:pt x="570" y="28"/>
                      <a:pt x="536" y="0"/>
                      <a:pt x="50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5" name="Google Shape;155;p4"/>
            <p:cNvSpPr/>
            <p:nvPr/>
          </p:nvSpPr>
          <p:spPr>
            <a:xfrm rot="1724532" flipH="1">
              <a:off x="7989372" y="846309"/>
              <a:ext cx="165555" cy="66884"/>
            </a:xfrm>
            <a:custGeom>
              <a:avLst/>
              <a:gdLst/>
              <a:ahLst/>
              <a:cxnLst/>
              <a:rect l="l" t="t" r="r" b="b"/>
              <a:pathLst>
                <a:path w="1094" h="442" extrusionOk="0">
                  <a:moveTo>
                    <a:pt x="929" y="0"/>
                  </a:moveTo>
                  <a:cubicBezTo>
                    <a:pt x="904" y="0"/>
                    <a:pt x="877" y="10"/>
                    <a:pt x="854" y="34"/>
                  </a:cubicBezTo>
                  <a:cubicBezTo>
                    <a:pt x="763" y="121"/>
                    <a:pt x="663" y="203"/>
                    <a:pt x="541" y="221"/>
                  </a:cubicBezTo>
                  <a:cubicBezTo>
                    <a:pt x="522" y="224"/>
                    <a:pt x="503" y="226"/>
                    <a:pt x="486" y="226"/>
                  </a:cubicBezTo>
                  <a:cubicBezTo>
                    <a:pt x="385" y="226"/>
                    <a:pt x="303" y="174"/>
                    <a:pt x="218" y="116"/>
                  </a:cubicBezTo>
                  <a:cubicBezTo>
                    <a:pt x="198" y="104"/>
                    <a:pt x="179" y="99"/>
                    <a:pt x="160" y="99"/>
                  </a:cubicBezTo>
                  <a:cubicBezTo>
                    <a:pt x="65" y="99"/>
                    <a:pt x="1" y="247"/>
                    <a:pt x="104" y="312"/>
                  </a:cubicBezTo>
                  <a:cubicBezTo>
                    <a:pt x="236" y="399"/>
                    <a:pt x="368" y="441"/>
                    <a:pt x="496" y="441"/>
                  </a:cubicBezTo>
                  <a:cubicBezTo>
                    <a:pt x="679" y="441"/>
                    <a:pt x="855" y="355"/>
                    <a:pt x="1013" y="194"/>
                  </a:cubicBezTo>
                  <a:cubicBezTo>
                    <a:pt x="1094" y="113"/>
                    <a:pt x="1016" y="0"/>
                    <a:pt x="9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6" name="Google Shape;156;p4"/>
          <p:cNvGrpSpPr/>
          <p:nvPr/>
        </p:nvGrpSpPr>
        <p:grpSpPr>
          <a:xfrm rot="-10796165">
            <a:off x="-999055" y="4264616"/>
            <a:ext cx="1842350" cy="479566"/>
            <a:chOff x="7492775" y="1865413"/>
            <a:chExt cx="2055046" cy="534931"/>
          </a:xfrm>
        </p:grpSpPr>
        <p:sp>
          <p:nvSpPr>
            <p:cNvPr id="157" name="Google Shape;157;p4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4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4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4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4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2" name="Google Shape;162;p4"/>
          <p:cNvGrpSpPr/>
          <p:nvPr/>
        </p:nvGrpSpPr>
        <p:grpSpPr>
          <a:xfrm rot="-10796165">
            <a:off x="-978205" y="3731066"/>
            <a:ext cx="1842350" cy="479566"/>
            <a:chOff x="7492775" y="1865413"/>
            <a:chExt cx="2055046" cy="534931"/>
          </a:xfrm>
        </p:grpSpPr>
        <p:sp>
          <p:nvSpPr>
            <p:cNvPr id="163" name="Google Shape;163;p4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4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4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4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4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7"/>
          <p:cNvSpPr txBox="1">
            <a:spLocks noGrp="1"/>
          </p:cNvSpPr>
          <p:nvPr>
            <p:ph type="ctrTitle"/>
          </p:nvPr>
        </p:nvSpPr>
        <p:spPr>
          <a:xfrm>
            <a:off x="1435900" y="1522600"/>
            <a:ext cx="2966100" cy="63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>
            <a:endParaRPr/>
          </a:p>
        </p:txBody>
      </p:sp>
      <p:sp>
        <p:nvSpPr>
          <p:cNvPr id="274" name="Google Shape;274;p7"/>
          <p:cNvSpPr txBox="1">
            <a:spLocks noGrp="1"/>
          </p:cNvSpPr>
          <p:nvPr>
            <p:ph type="subTitle" idx="1"/>
          </p:nvPr>
        </p:nvSpPr>
        <p:spPr>
          <a:xfrm>
            <a:off x="1448650" y="3030358"/>
            <a:ext cx="2450400" cy="12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75" name="Google Shape;275;p7"/>
          <p:cNvGrpSpPr/>
          <p:nvPr/>
        </p:nvGrpSpPr>
        <p:grpSpPr>
          <a:xfrm rot="-10796165">
            <a:off x="-971787" y="896494"/>
            <a:ext cx="1863682" cy="480883"/>
            <a:chOff x="7622176" y="2589750"/>
            <a:chExt cx="2078841" cy="536400"/>
          </a:xfrm>
        </p:grpSpPr>
        <p:sp>
          <p:nvSpPr>
            <p:cNvPr id="276" name="Google Shape;276;p7"/>
            <p:cNvSpPr/>
            <p:nvPr/>
          </p:nvSpPr>
          <p:spPr>
            <a:xfrm>
              <a:off x="7632850" y="2604325"/>
              <a:ext cx="2053298" cy="514146"/>
            </a:xfrm>
            <a:custGeom>
              <a:avLst/>
              <a:gdLst/>
              <a:ahLst/>
              <a:cxnLst/>
              <a:rect l="l" t="t" r="r" b="b"/>
              <a:pathLst>
                <a:path w="15508" h="4232" extrusionOk="0">
                  <a:moveTo>
                    <a:pt x="13358" y="0"/>
                  </a:moveTo>
                  <a:lnTo>
                    <a:pt x="12205" y="10"/>
                  </a:lnTo>
                  <a:cubicBezTo>
                    <a:pt x="12205" y="10"/>
                    <a:pt x="10633" y="2"/>
                    <a:pt x="9429" y="2"/>
                  </a:cubicBezTo>
                  <a:cubicBezTo>
                    <a:pt x="8826" y="2"/>
                    <a:pt x="8316" y="4"/>
                    <a:pt x="8140" y="10"/>
                  </a:cubicBezTo>
                  <a:cubicBezTo>
                    <a:pt x="7603" y="40"/>
                    <a:pt x="2981" y="20"/>
                    <a:pt x="2121" y="40"/>
                  </a:cubicBezTo>
                  <a:cubicBezTo>
                    <a:pt x="1271" y="49"/>
                    <a:pt x="157" y="147"/>
                    <a:pt x="157" y="147"/>
                  </a:cubicBezTo>
                  <a:cubicBezTo>
                    <a:pt x="1" y="313"/>
                    <a:pt x="1" y="4231"/>
                    <a:pt x="1" y="4231"/>
                  </a:cubicBezTo>
                  <a:cubicBezTo>
                    <a:pt x="1" y="4231"/>
                    <a:pt x="1605" y="4185"/>
                    <a:pt x="2558" y="4185"/>
                  </a:cubicBezTo>
                  <a:cubicBezTo>
                    <a:pt x="2762" y="4185"/>
                    <a:pt x="2937" y="4187"/>
                    <a:pt x="3059" y="4192"/>
                  </a:cubicBezTo>
                  <a:cubicBezTo>
                    <a:pt x="3095" y="4194"/>
                    <a:pt x="3153" y="4195"/>
                    <a:pt x="3232" y="4195"/>
                  </a:cubicBezTo>
                  <a:cubicBezTo>
                    <a:pt x="4689" y="4195"/>
                    <a:pt x="13124" y="3870"/>
                    <a:pt x="13124" y="3870"/>
                  </a:cubicBezTo>
                  <a:lnTo>
                    <a:pt x="15508" y="2375"/>
                  </a:lnTo>
                  <a:lnTo>
                    <a:pt x="1335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7"/>
            <p:cNvSpPr/>
            <p:nvPr/>
          </p:nvSpPr>
          <p:spPr>
            <a:xfrm>
              <a:off x="9351967" y="2604328"/>
              <a:ext cx="308712" cy="471391"/>
            </a:xfrm>
            <a:custGeom>
              <a:avLst/>
              <a:gdLst/>
              <a:ahLst/>
              <a:cxnLst/>
              <a:rect l="l" t="t" r="r" b="b"/>
              <a:pathLst>
                <a:path w="2541" h="3880" extrusionOk="0">
                  <a:moveTo>
                    <a:pt x="401" y="0"/>
                  </a:moveTo>
                  <a:lnTo>
                    <a:pt x="69" y="10"/>
                  </a:lnTo>
                  <a:cubicBezTo>
                    <a:pt x="20" y="645"/>
                    <a:pt x="0" y="1290"/>
                    <a:pt x="30" y="1935"/>
                  </a:cubicBezTo>
                  <a:lnTo>
                    <a:pt x="30" y="1974"/>
                  </a:lnTo>
                  <a:cubicBezTo>
                    <a:pt x="30" y="2091"/>
                    <a:pt x="30" y="2209"/>
                    <a:pt x="30" y="2326"/>
                  </a:cubicBezTo>
                  <a:cubicBezTo>
                    <a:pt x="20" y="2746"/>
                    <a:pt x="20" y="3166"/>
                    <a:pt x="59" y="3586"/>
                  </a:cubicBezTo>
                  <a:cubicBezTo>
                    <a:pt x="59" y="3665"/>
                    <a:pt x="69" y="3753"/>
                    <a:pt x="69" y="3831"/>
                  </a:cubicBezTo>
                  <a:cubicBezTo>
                    <a:pt x="69" y="3850"/>
                    <a:pt x="78" y="3860"/>
                    <a:pt x="78" y="3880"/>
                  </a:cubicBezTo>
                  <a:cubicBezTo>
                    <a:pt x="127" y="3870"/>
                    <a:pt x="157" y="3870"/>
                    <a:pt x="157" y="3870"/>
                  </a:cubicBezTo>
                  <a:lnTo>
                    <a:pt x="2541" y="2375"/>
                  </a:lnTo>
                  <a:lnTo>
                    <a:pt x="1036" y="714"/>
                  </a:lnTo>
                  <a:cubicBezTo>
                    <a:pt x="1026" y="723"/>
                    <a:pt x="1017" y="723"/>
                    <a:pt x="1007" y="733"/>
                  </a:cubicBezTo>
                  <a:cubicBezTo>
                    <a:pt x="1007" y="723"/>
                    <a:pt x="1007" y="714"/>
                    <a:pt x="1007" y="714"/>
                  </a:cubicBezTo>
                  <a:cubicBezTo>
                    <a:pt x="997" y="684"/>
                    <a:pt x="987" y="665"/>
                    <a:pt x="977" y="645"/>
                  </a:cubicBezTo>
                  <a:lnTo>
                    <a:pt x="938" y="596"/>
                  </a:lnTo>
                  <a:cubicBezTo>
                    <a:pt x="909" y="577"/>
                    <a:pt x="890" y="567"/>
                    <a:pt x="860" y="567"/>
                  </a:cubicBezTo>
                  <a:cubicBezTo>
                    <a:pt x="850" y="538"/>
                    <a:pt x="841" y="518"/>
                    <a:pt x="841" y="489"/>
                  </a:cubicBezTo>
                  <a:lnTo>
                    <a:pt x="401" y="0"/>
                  </a:lnTo>
                  <a:close/>
                </a:path>
              </a:pathLst>
            </a:custGeom>
            <a:solidFill>
              <a:srgbClr val="F7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7"/>
            <p:cNvSpPr/>
            <p:nvPr/>
          </p:nvSpPr>
          <p:spPr>
            <a:xfrm>
              <a:off x="7622176" y="2589750"/>
              <a:ext cx="2078841" cy="536400"/>
            </a:xfrm>
            <a:custGeom>
              <a:avLst/>
              <a:gdLst/>
              <a:ahLst/>
              <a:cxnLst/>
              <a:rect l="l" t="t" r="r" b="b"/>
              <a:pathLst>
                <a:path w="15733" h="4415" extrusionOk="0">
                  <a:moveTo>
                    <a:pt x="6851" y="130"/>
                  </a:moveTo>
                  <a:cubicBezTo>
                    <a:pt x="7965" y="130"/>
                    <a:pt x="9069" y="130"/>
                    <a:pt x="10173" y="140"/>
                  </a:cubicBezTo>
                  <a:cubicBezTo>
                    <a:pt x="10740" y="140"/>
                    <a:pt x="11306" y="150"/>
                    <a:pt x="11873" y="160"/>
                  </a:cubicBezTo>
                  <a:lnTo>
                    <a:pt x="12655" y="169"/>
                  </a:lnTo>
                  <a:lnTo>
                    <a:pt x="13006" y="169"/>
                  </a:lnTo>
                  <a:cubicBezTo>
                    <a:pt x="13163" y="179"/>
                    <a:pt x="13358" y="150"/>
                    <a:pt x="13475" y="247"/>
                  </a:cubicBezTo>
                  <a:cubicBezTo>
                    <a:pt x="13583" y="316"/>
                    <a:pt x="13661" y="423"/>
                    <a:pt x="13749" y="511"/>
                  </a:cubicBezTo>
                  <a:cubicBezTo>
                    <a:pt x="13837" y="609"/>
                    <a:pt x="13935" y="707"/>
                    <a:pt x="14023" y="804"/>
                  </a:cubicBezTo>
                  <a:cubicBezTo>
                    <a:pt x="14199" y="990"/>
                    <a:pt x="14365" y="1176"/>
                    <a:pt x="14541" y="1371"/>
                  </a:cubicBezTo>
                  <a:cubicBezTo>
                    <a:pt x="14873" y="1742"/>
                    <a:pt x="15195" y="2133"/>
                    <a:pt x="15498" y="2524"/>
                  </a:cubicBezTo>
                  <a:lnTo>
                    <a:pt x="14296" y="3247"/>
                  </a:lnTo>
                  <a:cubicBezTo>
                    <a:pt x="14111" y="3364"/>
                    <a:pt x="13925" y="3472"/>
                    <a:pt x="13739" y="3589"/>
                  </a:cubicBezTo>
                  <a:cubicBezTo>
                    <a:pt x="13544" y="3706"/>
                    <a:pt x="13339" y="3853"/>
                    <a:pt x="13114" y="3941"/>
                  </a:cubicBezTo>
                  <a:cubicBezTo>
                    <a:pt x="12879" y="4039"/>
                    <a:pt x="12577" y="4019"/>
                    <a:pt x="12322" y="4029"/>
                  </a:cubicBezTo>
                  <a:cubicBezTo>
                    <a:pt x="12059" y="4039"/>
                    <a:pt x="11805" y="4058"/>
                    <a:pt x="11541" y="4068"/>
                  </a:cubicBezTo>
                  <a:cubicBezTo>
                    <a:pt x="11013" y="4088"/>
                    <a:pt x="10485" y="4107"/>
                    <a:pt x="9958" y="4127"/>
                  </a:cubicBezTo>
                  <a:cubicBezTo>
                    <a:pt x="7847" y="4215"/>
                    <a:pt x="5737" y="4273"/>
                    <a:pt x="3626" y="4273"/>
                  </a:cubicBezTo>
                  <a:cubicBezTo>
                    <a:pt x="2483" y="4273"/>
                    <a:pt x="1330" y="4263"/>
                    <a:pt x="177" y="4215"/>
                  </a:cubicBezTo>
                  <a:cubicBezTo>
                    <a:pt x="177" y="3882"/>
                    <a:pt x="177" y="3540"/>
                    <a:pt x="187" y="3208"/>
                  </a:cubicBezTo>
                  <a:cubicBezTo>
                    <a:pt x="187" y="3198"/>
                    <a:pt x="196" y="3198"/>
                    <a:pt x="196" y="3179"/>
                  </a:cubicBezTo>
                  <a:cubicBezTo>
                    <a:pt x="187" y="3110"/>
                    <a:pt x="187" y="3042"/>
                    <a:pt x="187" y="2974"/>
                  </a:cubicBezTo>
                  <a:cubicBezTo>
                    <a:pt x="206" y="2055"/>
                    <a:pt x="255" y="1146"/>
                    <a:pt x="343" y="238"/>
                  </a:cubicBezTo>
                  <a:cubicBezTo>
                    <a:pt x="2512" y="179"/>
                    <a:pt x="4681" y="150"/>
                    <a:pt x="6851" y="130"/>
                  </a:cubicBezTo>
                  <a:close/>
                  <a:moveTo>
                    <a:pt x="8113" y="0"/>
                  </a:moveTo>
                  <a:cubicBezTo>
                    <a:pt x="6774" y="0"/>
                    <a:pt x="5434" y="10"/>
                    <a:pt x="4095" y="32"/>
                  </a:cubicBezTo>
                  <a:cubicBezTo>
                    <a:pt x="2805" y="52"/>
                    <a:pt x="1506" y="81"/>
                    <a:pt x="206" y="120"/>
                  </a:cubicBezTo>
                  <a:cubicBezTo>
                    <a:pt x="167" y="120"/>
                    <a:pt x="138" y="150"/>
                    <a:pt x="128" y="179"/>
                  </a:cubicBezTo>
                  <a:cubicBezTo>
                    <a:pt x="69" y="853"/>
                    <a:pt x="30" y="1527"/>
                    <a:pt x="40" y="2202"/>
                  </a:cubicBezTo>
                  <a:cubicBezTo>
                    <a:pt x="11" y="2895"/>
                    <a:pt x="1" y="3589"/>
                    <a:pt x="11" y="4283"/>
                  </a:cubicBezTo>
                  <a:cubicBezTo>
                    <a:pt x="11" y="4322"/>
                    <a:pt x="50" y="4351"/>
                    <a:pt x="89" y="4351"/>
                  </a:cubicBezTo>
                  <a:cubicBezTo>
                    <a:pt x="1289" y="4395"/>
                    <a:pt x="2487" y="4414"/>
                    <a:pt x="3685" y="4414"/>
                  </a:cubicBezTo>
                  <a:cubicBezTo>
                    <a:pt x="4632" y="4414"/>
                    <a:pt x="5579" y="4402"/>
                    <a:pt x="6528" y="4381"/>
                  </a:cubicBezTo>
                  <a:cubicBezTo>
                    <a:pt x="7583" y="4351"/>
                    <a:pt x="8648" y="4322"/>
                    <a:pt x="9704" y="4283"/>
                  </a:cubicBezTo>
                  <a:cubicBezTo>
                    <a:pt x="10251" y="4254"/>
                    <a:pt x="10788" y="4234"/>
                    <a:pt x="11326" y="4215"/>
                  </a:cubicBezTo>
                  <a:cubicBezTo>
                    <a:pt x="11844" y="4195"/>
                    <a:pt x="12381" y="4205"/>
                    <a:pt x="12889" y="4146"/>
                  </a:cubicBezTo>
                  <a:cubicBezTo>
                    <a:pt x="13124" y="4127"/>
                    <a:pt x="13309" y="4029"/>
                    <a:pt x="13495" y="3921"/>
                  </a:cubicBezTo>
                  <a:cubicBezTo>
                    <a:pt x="13739" y="3775"/>
                    <a:pt x="13984" y="3628"/>
                    <a:pt x="14218" y="3482"/>
                  </a:cubicBezTo>
                  <a:cubicBezTo>
                    <a:pt x="14707" y="3198"/>
                    <a:pt x="15185" y="2905"/>
                    <a:pt x="15674" y="2612"/>
                  </a:cubicBezTo>
                  <a:cubicBezTo>
                    <a:pt x="15713" y="2583"/>
                    <a:pt x="15733" y="2544"/>
                    <a:pt x="15703" y="2505"/>
                  </a:cubicBezTo>
                  <a:cubicBezTo>
                    <a:pt x="15127" y="1772"/>
                    <a:pt x="14501" y="1058"/>
                    <a:pt x="13827" y="374"/>
                  </a:cubicBezTo>
                  <a:cubicBezTo>
                    <a:pt x="13710" y="247"/>
                    <a:pt x="13593" y="91"/>
                    <a:pt x="13397" y="52"/>
                  </a:cubicBezTo>
                  <a:cubicBezTo>
                    <a:pt x="13280" y="32"/>
                    <a:pt x="13153" y="28"/>
                    <a:pt x="13025" y="28"/>
                  </a:cubicBezTo>
                  <a:cubicBezTo>
                    <a:pt x="12897" y="28"/>
                    <a:pt x="12767" y="32"/>
                    <a:pt x="12645" y="32"/>
                  </a:cubicBezTo>
                  <a:cubicBezTo>
                    <a:pt x="12088" y="23"/>
                    <a:pt x="11521" y="13"/>
                    <a:pt x="10955" y="13"/>
                  </a:cubicBezTo>
                  <a:cubicBezTo>
                    <a:pt x="10007" y="5"/>
                    <a:pt x="9060" y="0"/>
                    <a:pt x="81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9" name="Google Shape;279;p7"/>
          <p:cNvGrpSpPr/>
          <p:nvPr/>
        </p:nvGrpSpPr>
        <p:grpSpPr>
          <a:xfrm rot="-10796165">
            <a:off x="-660966" y="215735"/>
            <a:ext cx="1977578" cy="511054"/>
            <a:chOff x="7341938" y="3315545"/>
            <a:chExt cx="2205886" cy="570055"/>
          </a:xfrm>
        </p:grpSpPr>
        <p:sp>
          <p:nvSpPr>
            <p:cNvPr id="280" name="Google Shape;280;p7"/>
            <p:cNvSpPr/>
            <p:nvPr/>
          </p:nvSpPr>
          <p:spPr>
            <a:xfrm rot="10800000">
              <a:off x="7553633" y="3364995"/>
              <a:ext cx="210557" cy="441756"/>
            </a:xfrm>
            <a:custGeom>
              <a:avLst/>
              <a:gdLst/>
              <a:ahLst/>
              <a:cxnLst/>
              <a:rect l="l" t="t" r="r" b="b"/>
              <a:pathLst>
                <a:path w="1526" h="3636" extrusionOk="0">
                  <a:moveTo>
                    <a:pt x="1428" y="0"/>
                  </a:moveTo>
                  <a:cubicBezTo>
                    <a:pt x="949" y="1212"/>
                    <a:pt x="480" y="2424"/>
                    <a:pt x="1" y="3635"/>
                  </a:cubicBezTo>
                  <a:lnTo>
                    <a:pt x="138" y="3635"/>
                  </a:lnTo>
                  <a:cubicBezTo>
                    <a:pt x="607" y="2463"/>
                    <a:pt x="1066" y="1280"/>
                    <a:pt x="1525" y="98"/>
                  </a:cubicBezTo>
                  <a:cubicBezTo>
                    <a:pt x="1486" y="69"/>
                    <a:pt x="1457" y="39"/>
                    <a:pt x="1428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7"/>
            <p:cNvSpPr/>
            <p:nvPr/>
          </p:nvSpPr>
          <p:spPr>
            <a:xfrm rot="10800000">
              <a:off x="7696576" y="3363901"/>
              <a:ext cx="258988" cy="504569"/>
            </a:xfrm>
            <a:custGeom>
              <a:avLst/>
              <a:gdLst/>
              <a:ahLst/>
              <a:cxnLst/>
              <a:rect l="l" t="t" r="r" b="b"/>
              <a:pathLst>
                <a:path w="1877" h="4153" extrusionOk="0">
                  <a:moveTo>
                    <a:pt x="1740" y="0"/>
                  </a:moveTo>
                  <a:cubicBezTo>
                    <a:pt x="1202" y="1407"/>
                    <a:pt x="626" y="2795"/>
                    <a:pt x="0" y="4153"/>
                  </a:cubicBezTo>
                  <a:lnTo>
                    <a:pt x="137" y="4153"/>
                  </a:lnTo>
                  <a:cubicBezTo>
                    <a:pt x="763" y="2785"/>
                    <a:pt x="1339" y="1407"/>
                    <a:pt x="1876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7"/>
            <p:cNvSpPr/>
            <p:nvPr/>
          </p:nvSpPr>
          <p:spPr>
            <a:xfrm rot="10800000">
              <a:off x="7851662" y="3362686"/>
              <a:ext cx="327702" cy="505784"/>
            </a:xfrm>
            <a:custGeom>
              <a:avLst/>
              <a:gdLst/>
              <a:ahLst/>
              <a:cxnLst/>
              <a:rect l="l" t="t" r="r" b="b"/>
              <a:pathLst>
                <a:path w="2375" h="4163" extrusionOk="0">
                  <a:moveTo>
                    <a:pt x="2228" y="0"/>
                  </a:moveTo>
                  <a:cubicBezTo>
                    <a:pt x="1564" y="1427"/>
                    <a:pt x="821" y="2824"/>
                    <a:pt x="0" y="4163"/>
                  </a:cubicBezTo>
                  <a:lnTo>
                    <a:pt x="157" y="4163"/>
                  </a:lnTo>
                  <a:cubicBezTo>
                    <a:pt x="968" y="2814"/>
                    <a:pt x="1710" y="1427"/>
                    <a:pt x="2375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7"/>
            <p:cNvSpPr/>
            <p:nvPr/>
          </p:nvSpPr>
          <p:spPr>
            <a:xfrm rot="10800000">
              <a:off x="7352702" y="3324658"/>
              <a:ext cx="2161457" cy="555961"/>
            </a:xfrm>
            <a:custGeom>
              <a:avLst/>
              <a:gdLst/>
              <a:ahLst/>
              <a:cxnLst/>
              <a:rect l="l" t="t" r="r" b="b"/>
              <a:pathLst>
                <a:path w="15665" h="4576" extrusionOk="0">
                  <a:moveTo>
                    <a:pt x="1702" y="0"/>
                  </a:moveTo>
                  <a:cubicBezTo>
                    <a:pt x="1610" y="0"/>
                    <a:pt x="1541" y="1"/>
                    <a:pt x="1496" y="2"/>
                  </a:cubicBezTo>
                  <a:cubicBezTo>
                    <a:pt x="870" y="32"/>
                    <a:pt x="1" y="217"/>
                    <a:pt x="1" y="217"/>
                  </a:cubicBezTo>
                  <a:cubicBezTo>
                    <a:pt x="59" y="305"/>
                    <a:pt x="1730" y="1195"/>
                    <a:pt x="1926" y="1400"/>
                  </a:cubicBezTo>
                  <a:cubicBezTo>
                    <a:pt x="2121" y="1615"/>
                    <a:pt x="3294" y="2260"/>
                    <a:pt x="3294" y="2260"/>
                  </a:cubicBezTo>
                  <a:lnTo>
                    <a:pt x="3010" y="2484"/>
                  </a:lnTo>
                  <a:cubicBezTo>
                    <a:pt x="3010" y="2484"/>
                    <a:pt x="2297" y="3002"/>
                    <a:pt x="1926" y="3227"/>
                  </a:cubicBezTo>
                  <a:cubicBezTo>
                    <a:pt x="1554" y="3452"/>
                    <a:pt x="431" y="4575"/>
                    <a:pt x="431" y="4575"/>
                  </a:cubicBezTo>
                  <a:lnTo>
                    <a:pt x="1896" y="4575"/>
                  </a:lnTo>
                  <a:cubicBezTo>
                    <a:pt x="2199" y="4575"/>
                    <a:pt x="5365" y="4419"/>
                    <a:pt x="6196" y="4341"/>
                  </a:cubicBezTo>
                  <a:cubicBezTo>
                    <a:pt x="7036" y="4253"/>
                    <a:pt x="13876" y="4243"/>
                    <a:pt x="13876" y="4243"/>
                  </a:cubicBezTo>
                  <a:lnTo>
                    <a:pt x="14843" y="3246"/>
                  </a:lnTo>
                  <a:cubicBezTo>
                    <a:pt x="14843" y="3246"/>
                    <a:pt x="15664" y="2318"/>
                    <a:pt x="15498" y="2064"/>
                  </a:cubicBezTo>
                  <a:cubicBezTo>
                    <a:pt x="15342" y="1810"/>
                    <a:pt x="13651" y="129"/>
                    <a:pt x="13544" y="110"/>
                  </a:cubicBezTo>
                  <a:cubicBezTo>
                    <a:pt x="13508" y="103"/>
                    <a:pt x="12847" y="101"/>
                    <a:pt x="11981" y="101"/>
                  </a:cubicBezTo>
                  <a:cubicBezTo>
                    <a:pt x="10250" y="101"/>
                    <a:pt x="7701" y="110"/>
                    <a:pt x="7701" y="110"/>
                  </a:cubicBezTo>
                  <a:cubicBezTo>
                    <a:pt x="7701" y="110"/>
                    <a:pt x="2890" y="0"/>
                    <a:pt x="17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7"/>
            <p:cNvSpPr/>
            <p:nvPr/>
          </p:nvSpPr>
          <p:spPr>
            <a:xfrm rot="10800000">
              <a:off x="7341938" y="3315545"/>
              <a:ext cx="2205886" cy="570055"/>
            </a:xfrm>
            <a:custGeom>
              <a:avLst/>
              <a:gdLst/>
              <a:ahLst/>
              <a:cxnLst/>
              <a:rect l="l" t="t" r="r" b="b"/>
              <a:pathLst>
                <a:path w="15987" h="4692" extrusionOk="0">
                  <a:moveTo>
                    <a:pt x="1984" y="151"/>
                  </a:moveTo>
                  <a:cubicBezTo>
                    <a:pt x="2844" y="170"/>
                    <a:pt x="3706" y="175"/>
                    <a:pt x="4570" y="175"/>
                  </a:cubicBezTo>
                  <a:cubicBezTo>
                    <a:pt x="5433" y="175"/>
                    <a:pt x="6298" y="170"/>
                    <a:pt x="7163" y="170"/>
                  </a:cubicBezTo>
                  <a:cubicBezTo>
                    <a:pt x="7500" y="172"/>
                    <a:pt x="7837" y="173"/>
                    <a:pt x="8174" y="173"/>
                  </a:cubicBezTo>
                  <a:cubicBezTo>
                    <a:pt x="9028" y="173"/>
                    <a:pt x="9882" y="169"/>
                    <a:pt x="10736" y="169"/>
                  </a:cubicBezTo>
                  <a:cubicBezTo>
                    <a:pt x="11646" y="169"/>
                    <a:pt x="12556" y="173"/>
                    <a:pt x="13465" y="190"/>
                  </a:cubicBezTo>
                  <a:cubicBezTo>
                    <a:pt x="13729" y="190"/>
                    <a:pt x="13925" y="229"/>
                    <a:pt x="14110" y="395"/>
                  </a:cubicBezTo>
                  <a:cubicBezTo>
                    <a:pt x="14296" y="571"/>
                    <a:pt x="14452" y="776"/>
                    <a:pt x="14618" y="962"/>
                  </a:cubicBezTo>
                  <a:cubicBezTo>
                    <a:pt x="14931" y="1323"/>
                    <a:pt x="15253" y="1685"/>
                    <a:pt x="15576" y="2047"/>
                  </a:cubicBezTo>
                  <a:cubicBezTo>
                    <a:pt x="15654" y="2144"/>
                    <a:pt x="15742" y="2203"/>
                    <a:pt x="15732" y="2330"/>
                  </a:cubicBezTo>
                  <a:cubicBezTo>
                    <a:pt x="15722" y="2457"/>
                    <a:pt x="15586" y="2555"/>
                    <a:pt x="15488" y="2662"/>
                  </a:cubicBezTo>
                  <a:cubicBezTo>
                    <a:pt x="15322" y="2838"/>
                    <a:pt x="15146" y="3024"/>
                    <a:pt x="14980" y="3209"/>
                  </a:cubicBezTo>
                  <a:cubicBezTo>
                    <a:pt x="14824" y="3375"/>
                    <a:pt x="14667" y="3542"/>
                    <a:pt x="14511" y="3708"/>
                  </a:cubicBezTo>
                  <a:cubicBezTo>
                    <a:pt x="14374" y="3854"/>
                    <a:pt x="14208" y="4108"/>
                    <a:pt x="14003" y="4186"/>
                  </a:cubicBezTo>
                  <a:cubicBezTo>
                    <a:pt x="13917" y="4218"/>
                    <a:pt x="13810" y="4227"/>
                    <a:pt x="13699" y="4227"/>
                  </a:cubicBezTo>
                  <a:cubicBezTo>
                    <a:pt x="13533" y="4227"/>
                    <a:pt x="13356" y="4206"/>
                    <a:pt x="13221" y="4206"/>
                  </a:cubicBezTo>
                  <a:lnTo>
                    <a:pt x="10817" y="4206"/>
                  </a:lnTo>
                  <a:cubicBezTo>
                    <a:pt x="9762" y="4216"/>
                    <a:pt x="8707" y="4245"/>
                    <a:pt x="7651" y="4284"/>
                  </a:cubicBezTo>
                  <a:cubicBezTo>
                    <a:pt x="6469" y="4323"/>
                    <a:pt x="5297" y="4382"/>
                    <a:pt x="4114" y="4450"/>
                  </a:cubicBezTo>
                  <a:cubicBezTo>
                    <a:pt x="3320" y="4492"/>
                    <a:pt x="2526" y="4529"/>
                    <a:pt x="1732" y="4529"/>
                  </a:cubicBezTo>
                  <a:cubicBezTo>
                    <a:pt x="1412" y="4529"/>
                    <a:pt x="1092" y="4523"/>
                    <a:pt x="773" y="4509"/>
                  </a:cubicBezTo>
                  <a:cubicBezTo>
                    <a:pt x="1642" y="3766"/>
                    <a:pt x="2561" y="3073"/>
                    <a:pt x="3528" y="2447"/>
                  </a:cubicBezTo>
                  <a:cubicBezTo>
                    <a:pt x="3596" y="2408"/>
                    <a:pt x="3596" y="2340"/>
                    <a:pt x="3528" y="2301"/>
                  </a:cubicBezTo>
                  <a:cubicBezTo>
                    <a:pt x="2453" y="1646"/>
                    <a:pt x="1398" y="962"/>
                    <a:pt x="372" y="249"/>
                  </a:cubicBezTo>
                  <a:cubicBezTo>
                    <a:pt x="909" y="200"/>
                    <a:pt x="1447" y="170"/>
                    <a:pt x="1984" y="151"/>
                  </a:cubicBezTo>
                  <a:close/>
                  <a:moveTo>
                    <a:pt x="1974" y="1"/>
                  </a:moveTo>
                  <a:cubicBezTo>
                    <a:pt x="1362" y="1"/>
                    <a:pt x="750" y="36"/>
                    <a:pt x="137" y="102"/>
                  </a:cubicBezTo>
                  <a:cubicBezTo>
                    <a:pt x="69" y="112"/>
                    <a:pt x="1" y="190"/>
                    <a:pt x="69" y="249"/>
                  </a:cubicBezTo>
                  <a:cubicBezTo>
                    <a:pt x="1134" y="981"/>
                    <a:pt x="2219" y="1695"/>
                    <a:pt x="3323" y="2379"/>
                  </a:cubicBezTo>
                  <a:cubicBezTo>
                    <a:pt x="2326" y="3033"/>
                    <a:pt x="1369" y="3747"/>
                    <a:pt x="489" y="4519"/>
                  </a:cubicBezTo>
                  <a:cubicBezTo>
                    <a:pt x="421" y="4568"/>
                    <a:pt x="470" y="4655"/>
                    <a:pt x="558" y="4655"/>
                  </a:cubicBezTo>
                  <a:cubicBezTo>
                    <a:pt x="1005" y="4681"/>
                    <a:pt x="1453" y="4691"/>
                    <a:pt x="1901" y="4691"/>
                  </a:cubicBezTo>
                  <a:cubicBezTo>
                    <a:pt x="3693" y="4691"/>
                    <a:pt x="5488" y="4523"/>
                    <a:pt x="7270" y="4460"/>
                  </a:cubicBezTo>
                  <a:cubicBezTo>
                    <a:pt x="8404" y="4421"/>
                    <a:pt x="9528" y="4392"/>
                    <a:pt x="10651" y="4382"/>
                  </a:cubicBezTo>
                  <a:cubicBezTo>
                    <a:pt x="11029" y="4382"/>
                    <a:pt x="11403" y="4378"/>
                    <a:pt x="11777" y="4378"/>
                  </a:cubicBezTo>
                  <a:cubicBezTo>
                    <a:pt x="11965" y="4378"/>
                    <a:pt x="12153" y="4379"/>
                    <a:pt x="12342" y="4382"/>
                  </a:cubicBezTo>
                  <a:lnTo>
                    <a:pt x="13104" y="4382"/>
                  </a:lnTo>
                  <a:cubicBezTo>
                    <a:pt x="13286" y="4382"/>
                    <a:pt x="13477" y="4395"/>
                    <a:pt x="13665" y="4395"/>
                  </a:cubicBezTo>
                  <a:cubicBezTo>
                    <a:pt x="13760" y="4395"/>
                    <a:pt x="13853" y="4392"/>
                    <a:pt x="13944" y="4382"/>
                  </a:cubicBezTo>
                  <a:cubicBezTo>
                    <a:pt x="14130" y="4362"/>
                    <a:pt x="14237" y="4274"/>
                    <a:pt x="14355" y="4157"/>
                  </a:cubicBezTo>
                  <a:cubicBezTo>
                    <a:pt x="14540" y="3952"/>
                    <a:pt x="14726" y="3747"/>
                    <a:pt x="14921" y="3551"/>
                  </a:cubicBezTo>
                  <a:lnTo>
                    <a:pt x="15380" y="3053"/>
                  </a:lnTo>
                  <a:cubicBezTo>
                    <a:pt x="15556" y="2867"/>
                    <a:pt x="15752" y="2691"/>
                    <a:pt x="15898" y="2496"/>
                  </a:cubicBezTo>
                  <a:cubicBezTo>
                    <a:pt x="15986" y="2389"/>
                    <a:pt x="15986" y="2271"/>
                    <a:pt x="15918" y="2154"/>
                  </a:cubicBezTo>
                  <a:cubicBezTo>
                    <a:pt x="15781" y="1959"/>
                    <a:pt x="15586" y="1773"/>
                    <a:pt x="15420" y="1587"/>
                  </a:cubicBezTo>
                  <a:cubicBezTo>
                    <a:pt x="15087" y="1206"/>
                    <a:pt x="14755" y="825"/>
                    <a:pt x="14413" y="454"/>
                  </a:cubicBezTo>
                  <a:cubicBezTo>
                    <a:pt x="14306" y="327"/>
                    <a:pt x="14188" y="200"/>
                    <a:pt x="14032" y="122"/>
                  </a:cubicBezTo>
                  <a:cubicBezTo>
                    <a:pt x="13856" y="34"/>
                    <a:pt x="13641" y="24"/>
                    <a:pt x="13436" y="24"/>
                  </a:cubicBezTo>
                  <a:cubicBezTo>
                    <a:pt x="12889" y="14"/>
                    <a:pt x="12342" y="14"/>
                    <a:pt x="11804" y="14"/>
                  </a:cubicBezTo>
                  <a:lnTo>
                    <a:pt x="4632" y="14"/>
                  </a:lnTo>
                  <a:cubicBezTo>
                    <a:pt x="4036" y="14"/>
                    <a:pt x="3430" y="14"/>
                    <a:pt x="2834" y="24"/>
                  </a:cubicBezTo>
                  <a:cubicBezTo>
                    <a:pt x="2548" y="8"/>
                    <a:pt x="2261" y="1"/>
                    <a:pt x="19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5" name="Google Shape;285;p7"/>
          <p:cNvGrpSpPr/>
          <p:nvPr/>
        </p:nvGrpSpPr>
        <p:grpSpPr>
          <a:xfrm rot="-10796165">
            <a:off x="-951180" y="1547191"/>
            <a:ext cx="1842350" cy="479566"/>
            <a:chOff x="7492775" y="1865413"/>
            <a:chExt cx="2055046" cy="534931"/>
          </a:xfrm>
        </p:grpSpPr>
        <p:sp>
          <p:nvSpPr>
            <p:cNvPr id="286" name="Google Shape;286;p7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rgbClr val="A3D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7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7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7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7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1" name="Google Shape;291;p7"/>
          <p:cNvGrpSpPr/>
          <p:nvPr/>
        </p:nvGrpSpPr>
        <p:grpSpPr>
          <a:xfrm rot="-10796165">
            <a:off x="-999055" y="4264616"/>
            <a:ext cx="1842350" cy="479566"/>
            <a:chOff x="7492775" y="1865413"/>
            <a:chExt cx="2055046" cy="534931"/>
          </a:xfrm>
        </p:grpSpPr>
        <p:sp>
          <p:nvSpPr>
            <p:cNvPr id="292" name="Google Shape;292;p7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7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7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7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7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7" name="Google Shape;297;p7"/>
          <p:cNvGrpSpPr/>
          <p:nvPr/>
        </p:nvGrpSpPr>
        <p:grpSpPr>
          <a:xfrm rot="-10796165">
            <a:off x="-978205" y="3731066"/>
            <a:ext cx="1842350" cy="479566"/>
            <a:chOff x="7492775" y="1865413"/>
            <a:chExt cx="2055046" cy="534931"/>
          </a:xfrm>
        </p:grpSpPr>
        <p:sp>
          <p:nvSpPr>
            <p:cNvPr id="298" name="Google Shape;298;p7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7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7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7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7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3" name="Google Shape;303;p7"/>
          <p:cNvGrpSpPr/>
          <p:nvPr/>
        </p:nvGrpSpPr>
        <p:grpSpPr>
          <a:xfrm>
            <a:off x="7363688" y="138427"/>
            <a:ext cx="1956019" cy="1443702"/>
            <a:chOff x="7211282" y="106518"/>
            <a:chExt cx="2205705" cy="1627990"/>
          </a:xfrm>
        </p:grpSpPr>
        <p:sp>
          <p:nvSpPr>
            <p:cNvPr id="304" name="Google Shape;304;p7"/>
            <p:cNvSpPr/>
            <p:nvPr/>
          </p:nvSpPr>
          <p:spPr>
            <a:xfrm>
              <a:off x="7327543" y="160139"/>
              <a:ext cx="2078847" cy="1564726"/>
            </a:xfrm>
            <a:custGeom>
              <a:avLst/>
              <a:gdLst/>
              <a:ahLst/>
              <a:cxnLst/>
              <a:rect l="l" t="t" r="r" b="b"/>
              <a:pathLst>
                <a:path w="19615" h="14764" extrusionOk="0">
                  <a:moveTo>
                    <a:pt x="11631" y="1"/>
                  </a:moveTo>
                  <a:cubicBezTo>
                    <a:pt x="10854" y="1"/>
                    <a:pt x="7004" y="157"/>
                    <a:pt x="6126" y="284"/>
                  </a:cubicBezTo>
                  <a:cubicBezTo>
                    <a:pt x="5212" y="415"/>
                    <a:pt x="337" y="415"/>
                    <a:pt x="210" y="429"/>
                  </a:cubicBezTo>
                  <a:cubicBezTo>
                    <a:pt x="210" y="429"/>
                    <a:pt x="14" y="12935"/>
                    <a:pt x="5" y="13653"/>
                  </a:cubicBezTo>
                  <a:cubicBezTo>
                    <a:pt x="1" y="13987"/>
                    <a:pt x="150" y="14077"/>
                    <a:pt x="311" y="14077"/>
                  </a:cubicBezTo>
                  <a:cubicBezTo>
                    <a:pt x="496" y="14077"/>
                    <a:pt x="696" y="13958"/>
                    <a:pt x="696" y="13958"/>
                  </a:cubicBezTo>
                  <a:lnTo>
                    <a:pt x="696" y="13958"/>
                  </a:lnTo>
                  <a:lnTo>
                    <a:pt x="446" y="14759"/>
                  </a:lnTo>
                  <a:cubicBezTo>
                    <a:pt x="446" y="14759"/>
                    <a:pt x="857" y="14763"/>
                    <a:pt x="1419" y="14763"/>
                  </a:cubicBezTo>
                  <a:cubicBezTo>
                    <a:pt x="2543" y="14763"/>
                    <a:pt x="4275" y="14745"/>
                    <a:pt x="4548" y="14636"/>
                  </a:cubicBezTo>
                  <a:cubicBezTo>
                    <a:pt x="4957" y="14472"/>
                    <a:pt x="10415" y="14599"/>
                    <a:pt x="11429" y="14463"/>
                  </a:cubicBezTo>
                  <a:cubicBezTo>
                    <a:pt x="12438" y="14322"/>
                    <a:pt x="19614" y="14322"/>
                    <a:pt x="19614" y="14322"/>
                  </a:cubicBezTo>
                  <a:lnTo>
                    <a:pt x="19537" y="13572"/>
                  </a:lnTo>
                  <a:cubicBezTo>
                    <a:pt x="19537" y="13572"/>
                    <a:pt x="19483" y="10743"/>
                    <a:pt x="19455" y="9956"/>
                  </a:cubicBezTo>
                  <a:cubicBezTo>
                    <a:pt x="19428" y="9165"/>
                    <a:pt x="19173" y="697"/>
                    <a:pt x="19173" y="697"/>
                  </a:cubicBezTo>
                  <a:lnTo>
                    <a:pt x="18523" y="538"/>
                  </a:lnTo>
                  <a:lnTo>
                    <a:pt x="18418" y="247"/>
                  </a:lnTo>
                  <a:cubicBezTo>
                    <a:pt x="18418" y="247"/>
                    <a:pt x="16477" y="97"/>
                    <a:pt x="16145" y="74"/>
                  </a:cubicBezTo>
                  <a:cubicBezTo>
                    <a:pt x="15817" y="56"/>
                    <a:pt x="12247" y="11"/>
                    <a:pt x="11711" y="2"/>
                  </a:cubicBezTo>
                  <a:cubicBezTo>
                    <a:pt x="11690" y="1"/>
                    <a:pt x="11663" y="1"/>
                    <a:pt x="116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7"/>
            <p:cNvSpPr/>
            <p:nvPr/>
          </p:nvSpPr>
          <p:spPr>
            <a:xfrm>
              <a:off x="7307300" y="149646"/>
              <a:ext cx="2018119" cy="1514914"/>
            </a:xfrm>
            <a:custGeom>
              <a:avLst/>
              <a:gdLst/>
              <a:ahLst/>
              <a:cxnLst/>
              <a:rect l="l" t="t" r="r" b="b"/>
              <a:pathLst>
                <a:path w="19042" h="14294" extrusionOk="0">
                  <a:moveTo>
                    <a:pt x="11449" y="199"/>
                  </a:moveTo>
                  <a:cubicBezTo>
                    <a:pt x="11956" y="199"/>
                    <a:pt x="12463" y="208"/>
                    <a:pt x="12970" y="228"/>
                  </a:cubicBezTo>
                  <a:cubicBezTo>
                    <a:pt x="13669" y="257"/>
                    <a:pt x="14362" y="266"/>
                    <a:pt x="15058" y="266"/>
                  </a:cubicBezTo>
                  <a:cubicBezTo>
                    <a:pt x="15232" y="266"/>
                    <a:pt x="15406" y="265"/>
                    <a:pt x="15581" y="264"/>
                  </a:cubicBezTo>
                  <a:cubicBezTo>
                    <a:pt x="15618" y="264"/>
                    <a:pt x="15656" y="264"/>
                    <a:pt x="15693" y="264"/>
                  </a:cubicBezTo>
                  <a:cubicBezTo>
                    <a:pt x="16091" y="264"/>
                    <a:pt x="16487" y="285"/>
                    <a:pt x="16886" y="314"/>
                  </a:cubicBezTo>
                  <a:cubicBezTo>
                    <a:pt x="17131" y="333"/>
                    <a:pt x="17377" y="355"/>
                    <a:pt x="17618" y="378"/>
                  </a:cubicBezTo>
                  <a:cubicBezTo>
                    <a:pt x="17741" y="387"/>
                    <a:pt x="17864" y="396"/>
                    <a:pt x="17986" y="405"/>
                  </a:cubicBezTo>
                  <a:cubicBezTo>
                    <a:pt x="18004" y="407"/>
                    <a:pt x="18027" y="407"/>
                    <a:pt x="18052" y="407"/>
                  </a:cubicBezTo>
                  <a:cubicBezTo>
                    <a:pt x="18096" y="407"/>
                    <a:pt x="18149" y="406"/>
                    <a:pt x="18203" y="406"/>
                  </a:cubicBezTo>
                  <a:cubicBezTo>
                    <a:pt x="18298" y="406"/>
                    <a:pt x="18395" y="411"/>
                    <a:pt x="18446" y="437"/>
                  </a:cubicBezTo>
                  <a:cubicBezTo>
                    <a:pt x="18614" y="528"/>
                    <a:pt x="18591" y="933"/>
                    <a:pt x="18591" y="1074"/>
                  </a:cubicBezTo>
                  <a:cubicBezTo>
                    <a:pt x="18596" y="1342"/>
                    <a:pt x="18596" y="1615"/>
                    <a:pt x="18600" y="1883"/>
                  </a:cubicBezTo>
                  <a:cubicBezTo>
                    <a:pt x="18609" y="2402"/>
                    <a:pt x="18619" y="2916"/>
                    <a:pt x="18628" y="3434"/>
                  </a:cubicBezTo>
                  <a:cubicBezTo>
                    <a:pt x="18646" y="4489"/>
                    <a:pt x="18673" y="5549"/>
                    <a:pt x="18700" y="6604"/>
                  </a:cubicBezTo>
                  <a:cubicBezTo>
                    <a:pt x="18763" y="8943"/>
                    <a:pt x="18831" y="11286"/>
                    <a:pt x="18850" y="13625"/>
                  </a:cubicBezTo>
                  <a:lnTo>
                    <a:pt x="18850" y="13625"/>
                  </a:lnTo>
                  <a:cubicBezTo>
                    <a:pt x="13998" y="13856"/>
                    <a:pt x="9141" y="13785"/>
                    <a:pt x="4289" y="13921"/>
                  </a:cubicBezTo>
                  <a:cubicBezTo>
                    <a:pt x="2938" y="13961"/>
                    <a:pt x="1592" y="14015"/>
                    <a:pt x="245" y="14096"/>
                  </a:cubicBezTo>
                  <a:lnTo>
                    <a:pt x="245" y="14096"/>
                  </a:lnTo>
                  <a:cubicBezTo>
                    <a:pt x="193" y="9602"/>
                    <a:pt x="255" y="5109"/>
                    <a:pt x="433" y="620"/>
                  </a:cubicBezTo>
                  <a:lnTo>
                    <a:pt x="433" y="620"/>
                  </a:lnTo>
                  <a:cubicBezTo>
                    <a:pt x="2571" y="549"/>
                    <a:pt x="4712" y="494"/>
                    <a:pt x="6845" y="369"/>
                  </a:cubicBezTo>
                  <a:cubicBezTo>
                    <a:pt x="8380" y="280"/>
                    <a:pt x="9913" y="199"/>
                    <a:pt x="11449" y="199"/>
                  </a:cubicBezTo>
                  <a:close/>
                  <a:moveTo>
                    <a:pt x="11175" y="0"/>
                  </a:moveTo>
                  <a:cubicBezTo>
                    <a:pt x="11147" y="0"/>
                    <a:pt x="11120" y="0"/>
                    <a:pt x="11092" y="1"/>
                  </a:cubicBezTo>
                  <a:cubicBezTo>
                    <a:pt x="10055" y="5"/>
                    <a:pt x="9018" y="46"/>
                    <a:pt x="7986" y="105"/>
                  </a:cubicBezTo>
                  <a:cubicBezTo>
                    <a:pt x="5435" y="255"/>
                    <a:pt x="2888" y="346"/>
                    <a:pt x="337" y="433"/>
                  </a:cubicBezTo>
                  <a:cubicBezTo>
                    <a:pt x="283" y="433"/>
                    <a:pt x="242" y="474"/>
                    <a:pt x="242" y="528"/>
                  </a:cubicBezTo>
                  <a:cubicBezTo>
                    <a:pt x="60" y="5071"/>
                    <a:pt x="1" y="9619"/>
                    <a:pt x="55" y="14166"/>
                  </a:cubicBezTo>
                  <a:cubicBezTo>
                    <a:pt x="55" y="14216"/>
                    <a:pt x="87" y="14246"/>
                    <a:pt x="125" y="14255"/>
                  </a:cubicBezTo>
                  <a:lnTo>
                    <a:pt x="125" y="14255"/>
                  </a:lnTo>
                  <a:cubicBezTo>
                    <a:pt x="140" y="14278"/>
                    <a:pt x="165" y="14294"/>
                    <a:pt x="201" y="14294"/>
                  </a:cubicBezTo>
                  <a:cubicBezTo>
                    <a:pt x="202" y="14294"/>
                    <a:pt x="204" y="14294"/>
                    <a:pt x="205" y="14294"/>
                  </a:cubicBezTo>
                  <a:cubicBezTo>
                    <a:pt x="5080" y="13993"/>
                    <a:pt x="9973" y="14053"/>
                    <a:pt x="14858" y="13948"/>
                  </a:cubicBezTo>
                  <a:cubicBezTo>
                    <a:pt x="16222" y="13921"/>
                    <a:pt x="17582" y="13880"/>
                    <a:pt x="18946" y="13812"/>
                  </a:cubicBezTo>
                  <a:cubicBezTo>
                    <a:pt x="18996" y="13812"/>
                    <a:pt x="19041" y="13771"/>
                    <a:pt x="19041" y="13716"/>
                  </a:cubicBezTo>
                  <a:cubicBezTo>
                    <a:pt x="19023" y="11524"/>
                    <a:pt x="18964" y="9328"/>
                    <a:pt x="18910" y="7136"/>
                  </a:cubicBezTo>
                  <a:cubicBezTo>
                    <a:pt x="18882" y="6044"/>
                    <a:pt x="18850" y="4948"/>
                    <a:pt x="18828" y="3852"/>
                  </a:cubicBezTo>
                  <a:cubicBezTo>
                    <a:pt x="18805" y="2806"/>
                    <a:pt x="18823" y="1751"/>
                    <a:pt x="18764" y="715"/>
                  </a:cubicBezTo>
                  <a:cubicBezTo>
                    <a:pt x="18750" y="396"/>
                    <a:pt x="18746" y="264"/>
                    <a:pt x="18396" y="242"/>
                  </a:cubicBezTo>
                  <a:cubicBezTo>
                    <a:pt x="17855" y="210"/>
                    <a:pt x="17318" y="155"/>
                    <a:pt x="16781" y="114"/>
                  </a:cubicBezTo>
                  <a:cubicBezTo>
                    <a:pt x="16405" y="87"/>
                    <a:pt x="16029" y="80"/>
                    <a:pt x="15652" y="80"/>
                  </a:cubicBezTo>
                  <a:cubicBezTo>
                    <a:pt x="15241" y="80"/>
                    <a:pt x="14829" y="88"/>
                    <a:pt x="14418" y="88"/>
                  </a:cubicBezTo>
                  <a:cubicBezTo>
                    <a:pt x="14332" y="88"/>
                    <a:pt x="14247" y="88"/>
                    <a:pt x="14162" y="87"/>
                  </a:cubicBezTo>
                  <a:cubicBezTo>
                    <a:pt x="13166" y="78"/>
                    <a:pt x="12171" y="0"/>
                    <a:pt x="11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7"/>
            <p:cNvSpPr/>
            <p:nvPr/>
          </p:nvSpPr>
          <p:spPr>
            <a:xfrm>
              <a:off x="7363682" y="214613"/>
              <a:ext cx="2053305" cy="1519895"/>
            </a:xfrm>
            <a:custGeom>
              <a:avLst/>
              <a:gdLst/>
              <a:ahLst/>
              <a:cxnLst/>
              <a:rect l="l" t="t" r="r" b="b"/>
              <a:pathLst>
                <a:path w="19374" h="14341" extrusionOk="0">
                  <a:moveTo>
                    <a:pt x="18302" y="0"/>
                  </a:moveTo>
                  <a:cubicBezTo>
                    <a:pt x="18191" y="0"/>
                    <a:pt x="18151" y="171"/>
                    <a:pt x="18268" y="188"/>
                  </a:cubicBezTo>
                  <a:cubicBezTo>
                    <a:pt x="18424" y="216"/>
                    <a:pt x="18583" y="240"/>
                    <a:pt x="18739" y="264"/>
                  </a:cubicBezTo>
                  <a:lnTo>
                    <a:pt x="18739" y="264"/>
                  </a:lnTo>
                  <a:cubicBezTo>
                    <a:pt x="18853" y="4039"/>
                    <a:pt x="18992" y="7809"/>
                    <a:pt x="19073" y="11584"/>
                  </a:cubicBezTo>
                  <a:cubicBezTo>
                    <a:pt x="19087" y="12304"/>
                    <a:pt x="19083" y="13019"/>
                    <a:pt x="19168" y="13735"/>
                  </a:cubicBezTo>
                  <a:lnTo>
                    <a:pt x="19168" y="13735"/>
                  </a:lnTo>
                  <a:cubicBezTo>
                    <a:pt x="19145" y="13738"/>
                    <a:pt x="19121" y="13739"/>
                    <a:pt x="19097" y="13739"/>
                  </a:cubicBezTo>
                  <a:cubicBezTo>
                    <a:pt x="18986" y="13739"/>
                    <a:pt x="18867" y="13714"/>
                    <a:pt x="18769" y="13708"/>
                  </a:cubicBezTo>
                  <a:cubicBezTo>
                    <a:pt x="18496" y="13685"/>
                    <a:pt x="18214" y="13690"/>
                    <a:pt x="17941" y="13685"/>
                  </a:cubicBezTo>
                  <a:cubicBezTo>
                    <a:pt x="17537" y="13677"/>
                    <a:pt x="17134" y="13673"/>
                    <a:pt x="16730" y="13673"/>
                  </a:cubicBezTo>
                  <a:cubicBezTo>
                    <a:pt x="16497" y="13673"/>
                    <a:pt x="16264" y="13674"/>
                    <a:pt x="16031" y="13676"/>
                  </a:cubicBezTo>
                  <a:cubicBezTo>
                    <a:pt x="14735" y="13694"/>
                    <a:pt x="13448" y="13781"/>
                    <a:pt x="12156" y="13835"/>
                  </a:cubicBezTo>
                  <a:cubicBezTo>
                    <a:pt x="11734" y="13855"/>
                    <a:pt x="11310" y="13860"/>
                    <a:pt x="10887" y="13860"/>
                  </a:cubicBezTo>
                  <a:cubicBezTo>
                    <a:pt x="10290" y="13860"/>
                    <a:pt x="9693" y="13849"/>
                    <a:pt x="9096" y="13849"/>
                  </a:cubicBezTo>
                  <a:cubicBezTo>
                    <a:pt x="8828" y="13849"/>
                    <a:pt x="8559" y="13851"/>
                    <a:pt x="8291" y="13858"/>
                  </a:cubicBezTo>
                  <a:cubicBezTo>
                    <a:pt x="7009" y="13890"/>
                    <a:pt x="5731" y="13953"/>
                    <a:pt x="4453" y="14017"/>
                  </a:cubicBezTo>
                  <a:cubicBezTo>
                    <a:pt x="3040" y="14084"/>
                    <a:pt x="1627" y="14141"/>
                    <a:pt x="218" y="14149"/>
                  </a:cubicBezTo>
                  <a:lnTo>
                    <a:pt x="218" y="14149"/>
                  </a:lnTo>
                  <a:cubicBezTo>
                    <a:pt x="247" y="13982"/>
                    <a:pt x="276" y="13818"/>
                    <a:pt x="305" y="13653"/>
                  </a:cubicBezTo>
                  <a:cubicBezTo>
                    <a:pt x="319" y="13579"/>
                    <a:pt x="258" y="13530"/>
                    <a:pt x="202" y="13530"/>
                  </a:cubicBezTo>
                  <a:cubicBezTo>
                    <a:pt x="166" y="13530"/>
                    <a:pt x="132" y="13550"/>
                    <a:pt x="123" y="13599"/>
                  </a:cubicBezTo>
                  <a:cubicBezTo>
                    <a:pt x="87" y="13803"/>
                    <a:pt x="51" y="14013"/>
                    <a:pt x="10" y="14217"/>
                  </a:cubicBezTo>
                  <a:cubicBezTo>
                    <a:pt x="1" y="14276"/>
                    <a:pt x="37" y="14340"/>
                    <a:pt x="105" y="14340"/>
                  </a:cubicBezTo>
                  <a:cubicBezTo>
                    <a:pt x="2706" y="14335"/>
                    <a:pt x="5303" y="14135"/>
                    <a:pt x="7900" y="14058"/>
                  </a:cubicBezTo>
                  <a:cubicBezTo>
                    <a:pt x="8287" y="14047"/>
                    <a:pt x="8674" y="14044"/>
                    <a:pt x="9060" y="14044"/>
                  </a:cubicBezTo>
                  <a:cubicBezTo>
                    <a:pt x="9630" y="14044"/>
                    <a:pt x="10199" y="14051"/>
                    <a:pt x="10768" y="14051"/>
                  </a:cubicBezTo>
                  <a:cubicBezTo>
                    <a:pt x="11119" y="14051"/>
                    <a:pt x="11469" y="14048"/>
                    <a:pt x="11820" y="14040"/>
                  </a:cubicBezTo>
                  <a:cubicBezTo>
                    <a:pt x="13111" y="14008"/>
                    <a:pt x="14403" y="13894"/>
                    <a:pt x="15694" y="13876"/>
                  </a:cubicBezTo>
                  <a:cubicBezTo>
                    <a:pt x="16098" y="13869"/>
                    <a:pt x="16499" y="13865"/>
                    <a:pt x="16901" y="13865"/>
                  </a:cubicBezTo>
                  <a:cubicBezTo>
                    <a:pt x="17229" y="13865"/>
                    <a:pt x="17557" y="13868"/>
                    <a:pt x="17886" y="13872"/>
                  </a:cubicBezTo>
                  <a:cubicBezTo>
                    <a:pt x="18187" y="13876"/>
                    <a:pt x="18491" y="13872"/>
                    <a:pt x="18796" y="13899"/>
                  </a:cubicBezTo>
                  <a:cubicBezTo>
                    <a:pt x="18895" y="13908"/>
                    <a:pt x="19012" y="13930"/>
                    <a:pt x="19123" y="13930"/>
                  </a:cubicBezTo>
                  <a:cubicBezTo>
                    <a:pt x="19185" y="13930"/>
                    <a:pt x="19246" y="13923"/>
                    <a:pt x="19301" y="13903"/>
                  </a:cubicBezTo>
                  <a:cubicBezTo>
                    <a:pt x="19337" y="13890"/>
                    <a:pt x="19374" y="13853"/>
                    <a:pt x="19369" y="13808"/>
                  </a:cubicBezTo>
                  <a:cubicBezTo>
                    <a:pt x="19292" y="13199"/>
                    <a:pt x="19287" y="12594"/>
                    <a:pt x="19273" y="11980"/>
                  </a:cubicBezTo>
                  <a:cubicBezTo>
                    <a:pt x="19255" y="11038"/>
                    <a:pt x="19233" y="10097"/>
                    <a:pt x="19205" y="9156"/>
                  </a:cubicBezTo>
                  <a:cubicBezTo>
                    <a:pt x="19155" y="7259"/>
                    <a:pt x="19096" y="5363"/>
                    <a:pt x="19032" y="3467"/>
                  </a:cubicBezTo>
                  <a:cubicBezTo>
                    <a:pt x="18996" y="2371"/>
                    <a:pt x="18960" y="1275"/>
                    <a:pt x="18928" y="183"/>
                  </a:cubicBezTo>
                  <a:cubicBezTo>
                    <a:pt x="18928" y="142"/>
                    <a:pt x="18901" y="97"/>
                    <a:pt x="18860" y="92"/>
                  </a:cubicBezTo>
                  <a:cubicBezTo>
                    <a:pt x="18678" y="61"/>
                    <a:pt x="18496" y="33"/>
                    <a:pt x="18318" y="1"/>
                  </a:cubicBezTo>
                  <a:cubicBezTo>
                    <a:pt x="18313" y="1"/>
                    <a:pt x="18307" y="0"/>
                    <a:pt x="183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7"/>
            <p:cNvSpPr/>
            <p:nvPr/>
          </p:nvSpPr>
          <p:spPr>
            <a:xfrm>
              <a:off x="8756496" y="356417"/>
              <a:ext cx="18971" cy="35928"/>
            </a:xfrm>
            <a:custGeom>
              <a:avLst/>
              <a:gdLst/>
              <a:ahLst/>
              <a:cxnLst/>
              <a:rect l="l" t="t" r="r" b="b"/>
              <a:pathLst>
                <a:path w="179" h="339" extrusionOk="0">
                  <a:moveTo>
                    <a:pt x="99" y="0"/>
                  </a:moveTo>
                  <a:cubicBezTo>
                    <a:pt x="97" y="0"/>
                    <a:pt x="95" y="0"/>
                    <a:pt x="92" y="0"/>
                  </a:cubicBezTo>
                  <a:cubicBezTo>
                    <a:pt x="51" y="5"/>
                    <a:pt x="29" y="46"/>
                    <a:pt x="29" y="87"/>
                  </a:cubicBezTo>
                  <a:cubicBezTo>
                    <a:pt x="29" y="141"/>
                    <a:pt x="19" y="196"/>
                    <a:pt x="10" y="251"/>
                  </a:cubicBezTo>
                  <a:cubicBezTo>
                    <a:pt x="0" y="307"/>
                    <a:pt x="42" y="339"/>
                    <a:pt x="83" y="339"/>
                  </a:cubicBezTo>
                  <a:cubicBezTo>
                    <a:pt x="116" y="339"/>
                    <a:pt x="148" y="320"/>
                    <a:pt x="156" y="278"/>
                  </a:cubicBezTo>
                  <a:cubicBezTo>
                    <a:pt x="170" y="210"/>
                    <a:pt x="174" y="137"/>
                    <a:pt x="174" y="69"/>
                  </a:cubicBezTo>
                  <a:cubicBezTo>
                    <a:pt x="178" y="30"/>
                    <a:pt x="135" y="0"/>
                    <a:pt x="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7"/>
            <p:cNvSpPr/>
            <p:nvPr/>
          </p:nvSpPr>
          <p:spPr>
            <a:xfrm>
              <a:off x="8919496" y="382913"/>
              <a:ext cx="18865" cy="37306"/>
            </a:xfrm>
            <a:custGeom>
              <a:avLst/>
              <a:gdLst/>
              <a:ahLst/>
              <a:cxnLst/>
              <a:rect l="l" t="t" r="r" b="b"/>
              <a:pathLst>
                <a:path w="178" h="352" extrusionOk="0">
                  <a:moveTo>
                    <a:pt x="103" y="0"/>
                  </a:moveTo>
                  <a:cubicBezTo>
                    <a:pt x="101" y="0"/>
                    <a:pt x="98" y="0"/>
                    <a:pt x="96" y="1"/>
                  </a:cubicBezTo>
                  <a:cubicBezTo>
                    <a:pt x="50" y="5"/>
                    <a:pt x="28" y="42"/>
                    <a:pt x="28" y="87"/>
                  </a:cubicBezTo>
                  <a:cubicBezTo>
                    <a:pt x="28" y="146"/>
                    <a:pt x="19" y="201"/>
                    <a:pt x="9" y="260"/>
                  </a:cubicBezTo>
                  <a:cubicBezTo>
                    <a:pt x="0" y="301"/>
                    <a:pt x="32" y="342"/>
                    <a:pt x="69" y="351"/>
                  </a:cubicBezTo>
                  <a:cubicBezTo>
                    <a:pt x="72" y="351"/>
                    <a:pt x="75" y="351"/>
                    <a:pt x="77" y="351"/>
                  </a:cubicBezTo>
                  <a:cubicBezTo>
                    <a:pt x="115" y="351"/>
                    <a:pt x="147" y="325"/>
                    <a:pt x="155" y="287"/>
                  </a:cubicBezTo>
                  <a:cubicBezTo>
                    <a:pt x="173" y="214"/>
                    <a:pt x="178" y="142"/>
                    <a:pt x="178" y="69"/>
                  </a:cubicBezTo>
                  <a:cubicBezTo>
                    <a:pt x="178" y="31"/>
                    <a:pt x="138" y="0"/>
                    <a:pt x="1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09" name="Google Shape;309;p7"/>
            <p:cNvGrpSpPr/>
            <p:nvPr/>
          </p:nvGrpSpPr>
          <p:grpSpPr>
            <a:xfrm>
              <a:off x="7211282" y="106518"/>
              <a:ext cx="462826" cy="437708"/>
              <a:chOff x="8417757" y="225106"/>
              <a:chExt cx="462826" cy="437708"/>
            </a:xfrm>
          </p:grpSpPr>
          <p:sp>
            <p:nvSpPr>
              <p:cNvPr id="310" name="Google Shape;310;p7"/>
              <p:cNvSpPr/>
              <p:nvPr/>
            </p:nvSpPr>
            <p:spPr>
              <a:xfrm>
                <a:off x="8425494" y="234008"/>
                <a:ext cx="431455" cy="424036"/>
              </a:xfrm>
              <a:custGeom>
                <a:avLst/>
                <a:gdLst/>
                <a:ahLst/>
                <a:cxnLst/>
                <a:rect l="l" t="t" r="r" b="b"/>
                <a:pathLst>
                  <a:path w="4071" h="4001" extrusionOk="0">
                    <a:moveTo>
                      <a:pt x="1990" y="0"/>
                    </a:moveTo>
                    <a:cubicBezTo>
                      <a:pt x="1536" y="0"/>
                      <a:pt x="1233" y="160"/>
                      <a:pt x="1233" y="160"/>
                    </a:cubicBezTo>
                    <a:cubicBezTo>
                      <a:pt x="1074" y="219"/>
                      <a:pt x="797" y="460"/>
                      <a:pt x="546" y="701"/>
                    </a:cubicBezTo>
                    <a:cubicBezTo>
                      <a:pt x="296" y="942"/>
                      <a:pt x="119" y="1447"/>
                      <a:pt x="60" y="1774"/>
                    </a:cubicBezTo>
                    <a:cubicBezTo>
                      <a:pt x="1" y="2106"/>
                      <a:pt x="142" y="2565"/>
                      <a:pt x="424" y="3115"/>
                    </a:cubicBezTo>
                    <a:cubicBezTo>
                      <a:pt x="710" y="3670"/>
                      <a:pt x="1188" y="3820"/>
                      <a:pt x="2002" y="3980"/>
                    </a:cubicBezTo>
                    <a:cubicBezTo>
                      <a:pt x="2073" y="3994"/>
                      <a:pt x="2143" y="4000"/>
                      <a:pt x="2211" y="4000"/>
                    </a:cubicBezTo>
                    <a:cubicBezTo>
                      <a:pt x="2929" y="4000"/>
                      <a:pt x="3485" y="3276"/>
                      <a:pt x="3689" y="3097"/>
                    </a:cubicBezTo>
                    <a:cubicBezTo>
                      <a:pt x="3907" y="2897"/>
                      <a:pt x="4071" y="2179"/>
                      <a:pt x="4048" y="1979"/>
                    </a:cubicBezTo>
                    <a:cubicBezTo>
                      <a:pt x="4025" y="1779"/>
                      <a:pt x="3907" y="1237"/>
                      <a:pt x="3725" y="996"/>
                    </a:cubicBezTo>
                    <a:cubicBezTo>
                      <a:pt x="3543" y="755"/>
                      <a:pt x="3198" y="246"/>
                      <a:pt x="2484" y="64"/>
                    </a:cubicBezTo>
                    <a:cubicBezTo>
                      <a:pt x="2306" y="18"/>
                      <a:pt x="2140" y="0"/>
                      <a:pt x="199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" name="Google Shape;311;p7"/>
              <p:cNvSpPr/>
              <p:nvPr/>
            </p:nvSpPr>
            <p:spPr>
              <a:xfrm>
                <a:off x="8557971" y="356417"/>
                <a:ext cx="18971" cy="35928"/>
              </a:xfrm>
              <a:custGeom>
                <a:avLst/>
                <a:gdLst/>
                <a:ahLst/>
                <a:cxnLst/>
                <a:rect l="l" t="t" r="r" b="b"/>
                <a:pathLst>
                  <a:path w="179" h="339" extrusionOk="0">
                    <a:moveTo>
                      <a:pt x="99" y="0"/>
                    </a:moveTo>
                    <a:cubicBezTo>
                      <a:pt x="97" y="0"/>
                      <a:pt x="95" y="0"/>
                      <a:pt x="92" y="0"/>
                    </a:cubicBezTo>
                    <a:cubicBezTo>
                      <a:pt x="51" y="5"/>
                      <a:pt x="29" y="46"/>
                      <a:pt x="29" y="87"/>
                    </a:cubicBezTo>
                    <a:cubicBezTo>
                      <a:pt x="29" y="141"/>
                      <a:pt x="19" y="196"/>
                      <a:pt x="10" y="251"/>
                    </a:cubicBezTo>
                    <a:cubicBezTo>
                      <a:pt x="0" y="307"/>
                      <a:pt x="42" y="339"/>
                      <a:pt x="83" y="339"/>
                    </a:cubicBezTo>
                    <a:cubicBezTo>
                      <a:pt x="116" y="339"/>
                      <a:pt x="148" y="320"/>
                      <a:pt x="156" y="278"/>
                    </a:cubicBezTo>
                    <a:cubicBezTo>
                      <a:pt x="170" y="210"/>
                      <a:pt x="174" y="137"/>
                      <a:pt x="174" y="69"/>
                    </a:cubicBezTo>
                    <a:cubicBezTo>
                      <a:pt x="178" y="30"/>
                      <a:pt x="135" y="0"/>
                      <a:pt x="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" name="Google Shape;312;p7"/>
              <p:cNvSpPr/>
              <p:nvPr/>
            </p:nvSpPr>
            <p:spPr>
              <a:xfrm>
                <a:off x="8720971" y="382913"/>
                <a:ext cx="18865" cy="37306"/>
              </a:xfrm>
              <a:custGeom>
                <a:avLst/>
                <a:gdLst/>
                <a:ahLst/>
                <a:cxnLst/>
                <a:rect l="l" t="t" r="r" b="b"/>
                <a:pathLst>
                  <a:path w="178" h="352" extrusionOk="0">
                    <a:moveTo>
                      <a:pt x="103" y="0"/>
                    </a:moveTo>
                    <a:cubicBezTo>
                      <a:pt x="101" y="0"/>
                      <a:pt x="98" y="0"/>
                      <a:pt x="96" y="1"/>
                    </a:cubicBezTo>
                    <a:cubicBezTo>
                      <a:pt x="50" y="5"/>
                      <a:pt x="28" y="42"/>
                      <a:pt x="28" y="87"/>
                    </a:cubicBezTo>
                    <a:cubicBezTo>
                      <a:pt x="28" y="146"/>
                      <a:pt x="19" y="201"/>
                      <a:pt x="9" y="260"/>
                    </a:cubicBezTo>
                    <a:cubicBezTo>
                      <a:pt x="0" y="301"/>
                      <a:pt x="32" y="342"/>
                      <a:pt x="69" y="351"/>
                    </a:cubicBezTo>
                    <a:cubicBezTo>
                      <a:pt x="72" y="351"/>
                      <a:pt x="75" y="351"/>
                      <a:pt x="77" y="351"/>
                    </a:cubicBezTo>
                    <a:cubicBezTo>
                      <a:pt x="115" y="351"/>
                      <a:pt x="147" y="325"/>
                      <a:pt x="155" y="287"/>
                    </a:cubicBezTo>
                    <a:cubicBezTo>
                      <a:pt x="173" y="214"/>
                      <a:pt x="178" y="142"/>
                      <a:pt x="178" y="69"/>
                    </a:cubicBezTo>
                    <a:cubicBezTo>
                      <a:pt x="178" y="31"/>
                      <a:pt x="138" y="0"/>
                      <a:pt x="10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" name="Google Shape;313;p7"/>
              <p:cNvSpPr/>
              <p:nvPr/>
            </p:nvSpPr>
            <p:spPr>
              <a:xfrm>
                <a:off x="8505934" y="449787"/>
                <a:ext cx="266864" cy="113613"/>
              </a:xfrm>
              <a:custGeom>
                <a:avLst/>
                <a:gdLst/>
                <a:ahLst/>
                <a:cxnLst/>
                <a:rect l="l" t="t" r="r" b="b"/>
                <a:pathLst>
                  <a:path w="2518" h="1072" extrusionOk="0">
                    <a:moveTo>
                      <a:pt x="97" y="1"/>
                    </a:moveTo>
                    <a:cubicBezTo>
                      <a:pt x="50" y="1"/>
                      <a:pt x="1" y="45"/>
                      <a:pt x="24" y="106"/>
                    </a:cubicBezTo>
                    <a:cubicBezTo>
                      <a:pt x="215" y="611"/>
                      <a:pt x="670" y="1011"/>
                      <a:pt x="1202" y="1066"/>
                    </a:cubicBezTo>
                    <a:cubicBezTo>
                      <a:pt x="1243" y="1070"/>
                      <a:pt x="1285" y="1072"/>
                      <a:pt x="1326" y="1072"/>
                    </a:cubicBezTo>
                    <a:cubicBezTo>
                      <a:pt x="1795" y="1072"/>
                      <a:pt x="2238" y="816"/>
                      <a:pt x="2484" y="402"/>
                    </a:cubicBezTo>
                    <a:cubicBezTo>
                      <a:pt x="2517" y="345"/>
                      <a:pt x="2468" y="297"/>
                      <a:pt x="2417" y="297"/>
                    </a:cubicBezTo>
                    <a:cubicBezTo>
                      <a:pt x="2391" y="297"/>
                      <a:pt x="2364" y="309"/>
                      <a:pt x="2348" y="338"/>
                    </a:cubicBezTo>
                    <a:cubicBezTo>
                      <a:pt x="2133" y="694"/>
                      <a:pt x="1735" y="917"/>
                      <a:pt x="1333" y="917"/>
                    </a:cubicBezTo>
                    <a:cubicBezTo>
                      <a:pt x="1283" y="917"/>
                      <a:pt x="1233" y="914"/>
                      <a:pt x="1184" y="907"/>
                    </a:cubicBezTo>
                    <a:cubicBezTo>
                      <a:pt x="720" y="843"/>
                      <a:pt x="333" y="493"/>
                      <a:pt x="160" y="47"/>
                    </a:cubicBezTo>
                    <a:cubicBezTo>
                      <a:pt x="149" y="15"/>
                      <a:pt x="123" y="1"/>
                      <a:pt x="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" name="Google Shape;314;p7"/>
              <p:cNvSpPr/>
              <p:nvPr/>
            </p:nvSpPr>
            <p:spPr>
              <a:xfrm>
                <a:off x="8417757" y="225106"/>
                <a:ext cx="462826" cy="437708"/>
              </a:xfrm>
              <a:custGeom>
                <a:avLst/>
                <a:gdLst/>
                <a:ahLst/>
                <a:cxnLst/>
                <a:rect l="l" t="t" r="r" b="b"/>
                <a:pathLst>
                  <a:path w="4367" h="4130" extrusionOk="0">
                    <a:moveTo>
                      <a:pt x="2068" y="165"/>
                    </a:moveTo>
                    <a:cubicBezTo>
                      <a:pt x="2666" y="165"/>
                      <a:pt x="3264" y="463"/>
                      <a:pt x="3634" y="948"/>
                    </a:cubicBezTo>
                    <a:cubicBezTo>
                      <a:pt x="4176" y="1658"/>
                      <a:pt x="4130" y="2677"/>
                      <a:pt x="3534" y="3336"/>
                    </a:cubicBezTo>
                    <a:cubicBezTo>
                      <a:pt x="3172" y="3734"/>
                      <a:pt x="2640" y="3963"/>
                      <a:pt x="2113" y="3963"/>
                    </a:cubicBezTo>
                    <a:cubicBezTo>
                      <a:pt x="1827" y="3963"/>
                      <a:pt x="1543" y="3895"/>
                      <a:pt x="1288" y="3750"/>
                    </a:cubicBezTo>
                    <a:cubicBezTo>
                      <a:pt x="1061" y="3622"/>
                      <a:pt x="824" y="3441"/>
                      <a:pt x="628" y="3231"/>
                    </a:cubicBezTo>
                    <a:cubicBezTo>
                      <a:pt x="628" y="3231"/>
                      <a:pt x="628" y="3227"/>
                      <a:pt x="628" y="3227"/>
                    </a:cubicBezTo>
                    <a:cubicBezTo>
                      <a:pt x="256" y="2731"/>
                      <a:pt x="137" y="2072"/>
                      <a:pt x="324" y="1471"/>
                    </a:cubicBezTo>
                    <a:cubicBezTo>
                      <a:pt x="328" y="1458"/>
                      <a:pt x="328" y="1444"/>
                      <a:pt x="324" y="1430"/>
                    </a:cubicBezTo>
                    <a:cubicBezTo>
                      <a:pt x="538" y="857"/>
                      <a:pt x="1015" y="394"/>
                      <a:pt x="1597" y="230"/>
                    </a:cubicBezTo>
                    <a:cubicBezTo>
                      <a:pt x="1751" y="186"/>
                      <a:pt x="1910" y="165"/>
                      <a:pt x="2068" y="165"/>
                    </a:cubicBezTo>
                    <a:close/>
                    <a:moveTo>
                      <a:pt x="2056" y="1"/>
                    </a:moveTo>
                    <a:cubicBezTo>
                      <a:pt x="1987" y="1"/>
                      <a:pt x="1917" y="4"/>
                      <a:pt x="1847" y="12"/>
                    </a:cubicBezTo>
                    <a:cubicBezTo>
                      <a:pt x="1042" y="103"/>
                      <a:pt x="360" y="730"/>
                      <a:pt x="128" y="1521"/>
                    </a:cubicBezTo>
                    <a:cubicBezTo>
                      <a:pt x="133" y="1521"/>
                      <a:pt x="137" y="1517"/>
                      <a:pt x="146" y="1517"/>
                    </a:cubicBezTo>
                    <a:cubicBezTo>
                      <a:pt x="1" y="2094"/>
                      <a:pt x="96" y="2708"/>
                      <a:pt x="415" y="3204"/>
                    </a:cubicBezTo>
                    <a:cubicBezTo>
                      <a:pt x="410" y="3204"/>
                      <a:pt x="410" y="3209"/>
                      <a:pt x="406" y="3213"/>
                    </a:cubicBezTo>
                    <a:cubicBezTo>
                      <a:pt x="433" y="3245"/>
                      <a:pt x="460" y="3277"/>
                      <a:pt x="488" y="3309"/>
                    </a:cubicBezTo>
                    <a:lnTo>
                      <a:pt x="497" y="3322"/>
                    </a:lnTo>
                    <a:cubicBezTo>
                      <a:pt x="506" y="3336"/>
                      <a:pt x="515" y="3340"/>
                      <a:pt x="524" y="3345"/>
                    </a:cubicBezTo>
                    <a:cubicBezTo>
                      <a:pt x="719" y="3563"/>
                      <a:pt x="956" y="3745"/>
                      <a:pt x="1188" y="3886"/>
                    </a:cubicBezTo>
                    <a:cubicBezTo>
                      <a:pt x="1470" y="4052"/>
                      <a:pt x="1786" y="4129"/>
                      <a:pt x="2104" y="4129"/>
                    </a:cubicBezTo>
                    <a:cubicBezTo>
                      <a:pt x="2632" y="4129"/>
                      <a:pt x="3164" y="3917"/>
                      <a:pt x="3553" y="3545"/>
                    </a:cubicBezTo>
                    <a:cubicBezTo>
                      <a:pt x="4207" y="2918"/>
                      <a:pt x="4367" y="1872"/>
                      <a:pt x="3912" y="1071"/>
                    </a:cubicBezTo>
                    <a:cubicBezTo>
                      <a:pt x="3530" y="411"/>
                      <a:pt x="2794" y="1"/>
                      <a:pt x="20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8"/>
          <p:cNvSpPr/>
          <p:nvPr/>
        </p:nvSpPr>
        <p:spPr>
          <a:xfrm>
            <a:off x="2308279" y="603045"/>
            <a:ext cx="4743978" cy="4036796"/>
          </a:xfrm>
          <a:custGeom>
            <a:avLst/>
            <a:gdLst/>
            <a:ahLst/>
            <a:cxnLst/>
            <a:rect l="l" t="t" r="r" b="b"/>
            <a:pathLst>
              <a:path w="17891" h="15224" extrusionOk="0">
                <a:moveTo>
                  <a:pt x="3910" y="1"/>
                </a:moveTo>
                <a:cubicBezTo>
                  <a:pt x="3389" y="1"/>
                  <a:pt x="2876" y="110"/>
                  <a:pt x="2447" y="267"/>
                </a:cubicBezTo>
                <a:cubicBezTo>
                  <a:pt x="1610" y="576"/>
                  <a:pt x="842" y="1790"/>
                  <a:pt x="423" y="2809"/>
                </a:cubicBezTo>
                <a:cubicBezTo>
                  <a:pt x="0" y="3827"/>
                  <a:pt x="46" y="5574"/>
                  <a:pt x="505" y="7206"/>
                </a:cubicBezTo>
                <a:cubicBezTo>
                  <a:pt x="964" y="8843"/>
                  <a:pt x="2224" y="10544"/>
                  <a:pt x="4180" y="12390"/>
                </a:cubicBezTo>
                <a:cubicBezTo>
                  <a:pt x="6135" y="14232"/>
                  <a:pt x="8536" y="15224"/>
                  <a:pt x="8536" y="15224"/>
                </a:cubicBezTo>
                <a:cubicBezTo>
                  <a:pt x="8536" y="15224"/>
                  <a:pt x="10965" y="13591"/>
                  <a:pt x="11165" y="13477"/>
                </a:cubicBezTo>
                <a:cubicBezTo>
                  <a:pt x="11365" y="13368"/>
                  <a:pt x="13830" y="11313"/>
                  <a:pt x="14203" y="11022"/>
                </a:cubicBezTo>
                <a:cubicBezTo>
                  <a:pt x="14580" y="10726"/>
                  <a:pt x="15840" y="9189"/>
                  <a:pt x="16381" y="8648"/>
                </a:cubicBezTo>
                <a:cubicBezTo>
                  <a:pt x="16927" y="8102"/>
                  <a:pt x="17586" y="6329"/>
                  <a:pt x="17736" y="5728"/>
                </a:cubicBezTo>
                <a:cubicBezTo>
                  <a:pt x="17891" y="5128"/>
                  <a:pt x="17822" y="3982"/>
                  <a:pt x="17236" y="2445"/>
                </a:cubicBezTo>
                <a:cubicBezTo>
                  <a:pt x="16649" y="908"/>
                  <a:pt x="15017" y="339"/>
                  <a:pt x="13857" y="212"/>
                </a:cubicBezTo>
                <a:cubicBezTo>
                  <a:pt x="13785" y="204"/>
                  <a:pt x="13711" y="200"/>
                  <a:pt x="13637" y="200"/>
                </a:cubicBezTo>
                <a:cubicBezTo>
                  <a:pt x="12522" y="200"/>
                  <a:pt x="11224" y="1057"/>
                  <a:pt x="10478" y="1595"/>
                </a:cubicBezTo>
                <a:cubicBezTo>
                  <a:pt x="9678" y="2167"/>
                  <a:pt x="8914" y="3423"/>
                  <a:pt x="8855" y="3605"/>
                </a:cubicBezTo>
                <a:cubicBezTo>
                  <a:pt x="8800" y="3786"/>
                  <a:pt x="8536" y="4819"/>
                  <a:pt x="8536" y="4819"/>
                </a:cubicBezTo>
                <a:cubicBezTo>
                  <a:pt x="8536" y="4819"/>
                  <a:pt x="7950" y="3423"/>
                  <a:pt x="7513" y="2559"/>
                </a:cubicBezTo>
                <a:cubicBezTo>
                  <a:pt x="7081" y="1690"/>
                  <a:pt x="6258" y="867"/>
                  <a:pt x="5353" y="353"/>
                </a:cubicBezTo>
                <a:cubicBezTo>
                  <a:pt x="4909" y="100"/>
                  <a:pt x="4406" y="1"/>
                  <a:pt x="391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Google Shape;317;p8"/>
          <p:cNvSpPr/>
          <p:nvPr/>
        </p:nvSpPr>
        <p:spPr>
          <a:xfrm>
            <a:off x="2361311" y="603045"/>
            <a:ext cx="2082832" cy="983744"/>
          </a:xfrm>
          <a:custGeom>
            <a:avLst/>
            <a:gdLst/>
            <a:ahLst/>
            <a:cxnLst/>
            <a:rect l="l" t="t" r="r" b="b"/>
            <a:pathLst>
              <a:path w="7855" h="3710" extrusionOk="0">
                <a:moveTo>
                  <a:pt x="3710" y="1"/>
                </a:moveTo>
                <a:cubicBezTo>
                  <a:pt x="3189" y="1"/>
                  <a:pt x="2676" y="110"/>
                  <a:pt x="2247" y="267"/>
                </a:cubicBezTo>
                <a:cubicBezTo>
                  <a:pt x="1410" y="576"/>
                  <a:pt x="642" y="1790"/>
                  <a:pt x="223" y="2809"/>
                </a:cubicBezTo>
                <a:cubicBezTo>
                  <a:pt x="123" y="3050"/>
                  <a:pt x="50" y="3332"/>
                  <a:pt x="0" y="3645"/>
                </a:cubicBezTo>
                <a:cubicBezTo>
                  <a:pt x="2251" y="3673"/>
                  <a:pt x="5048" y="3691"/>
                  <a:pt x="7854" y="3709"/>
                </a:cubicBezTo>
                <a:cubicBezTo>
                  <a:pt x="7681" y="3323"/>
                  <a:pt x="7486" y="2900"/>
                  <a:pt x="7318" y="2559"/>
                </a:cubicBezTo>
                <a:cubicBezTo>
                  <a:pt x="6881" y="1695"/>
                  <a:pt x="6058" y="867"/>
                  <a:pt x="5153" y="353"/>
                </a:cubicBezTo>
                <a:cubicBezTo>
                  <a:pt x="4709" y="100"/>
                  <a:pt x="4206" y="1"/>
                  <a:pt x="371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p8"/>
          <p:cNvSpPr/>
          <p:nvPr/>
        </p:nvSpPr>
        <p:spPr>
          <a:xfrm>
            <a:off x="4648844" y="656077"/>
            <a:ext cx="2337120" cy="942644"/>
          </a:xfrm>
          <a:custGeom>
            <a:avLst/>
            <a:gdLst/>
            <a:ahLst/>
            <a:cxnLst/>
            <a:rect l="l" t="t" r="r" b="b"/>
            <a:pathLst>
              <a:path w="8814" h="3555" extrusionOk="0">
                <a:moveTo>
                  <a:pt x="4810" y="0"/>
                </a:moveTo>
                <a:cubicBezTo>
                  <a:pt x="3695" y="0"/>
                  <a:pt x="2397" y="857"/>
                  <a:pt x="1651" y="1395"/>
                </a:cubicBezTo>
                <a:cubicBezTo>
                  <a:pt x="855" y="1967"/>
                  <a:pt x="87" y="3223"/>
                  <a:pt x="28" y="3405"/>
                </a:cubicBezTo>
                <a:cubicBezTo>
                  <a:pt x="23" y="3427"/>
                  <a:pt x="9" y="3468"/>
                  <a:pt x="0" y="3514"/>
                </a:cubicBezTo>
                <a:cubicBezTo>
                  <a:pt x="3288" y="3532"/>
                  <a:pt x="6517" y="3546"/>
                  <a:pt x="8814" y="3555"/>
                </a:cubicBezTo>
                <a:cubicBezTo>
                  <a:pt x="8723" y="3159"/>
                  <a:pt x="8591" y="2722"/>
                  <a:pt x="8409" y="2245"/>
                </a:cubicBezTo>
                <a:cubicBezTo>
                  <a:pt x="7822" y="712"/>
                  <a:pt x="6190" y="139"/>
                  <a:pt x="5030" y="12"/>
                </a:cubicBezTo>
                <a:cubicBezTo>
                  <a:pt x="4958" y="4"/>
                  <a:pt x="4884" y="0"/>
                  <a:pt x="481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8"/>
          <p:cNvSpPr/>
          <p:nvPr/>
        </p:nvSpPr>
        <p:spPr>
          <a:xfrm>
            <a:off x="2250474" y="568044"/>
            <a:ext cx="4829624" cy="4076040"/>
          </a:xfrm>
          <a:custGeom>
            <a:avLst/>
            <a:gdLst/>
            <a:ahLst/>
            <a:cxnLst/>
            <a:rect l="l" t="t" r="r" b="b"/>
            <a:pathLst>
              <a:path w="18214" h="15372" extrusionOk="0">
                <a:moveTo>
                  <a:pt x="3860" y="185"/>
                </a:moveTo>
                <a:cubicBezTo>
                  <a:pt x="4670" y="185"/>
                  <a:pt x="5476" y="513"/>
                  <a:pt x="6135" y="1049"/>
                </a:cubicBezTo>
                <a:cubicBezTo>
                  <a:pt x="7253" y="1963"/>
                  <a:pt x="7958" y="3323"/>
                  <a:pt x="8450" y="4655"/>
                </a:cubicBezTo>
                <a:cubicBezTo>
                  <a:pt x="8504" y="4801"/>
                  <a:pt x="8540" y="5119"/>
                  <a:pt x="8741" y="5151"/>
                </a:cubicBezTo>
                <a:cubicBezTo>
                  <a:pt x="8757" y="5154"/>
                  <a:pt x="8772" y="5155"/>
                  <a:pt x="8786" y="5155"/>
                </a:cubicBezTo>
                <a:cubicBezTo>
                  <a:pt x="8975" y="5155"/>
                  <a:pt x="8964" y="4909"/>
                  <a:pt x="8972" y="4769"/>
                </a:cubicBezTo>
                <a:cubicBezTo>
                  <a:pt x="9004" y="4087"/>
                  <a:pt x="9268" y="3450"/>
                  <a:pt x="9664" y="2904"/>
                </a:cubicBezTo>
                <a:cubicBezTo>
                  <a:pt x="10414" y="1877"/>
                  <a:pt x="11651" y="1035"/>
                  <a:pt x="12852" y="626"/>
                </a:cubicBezTo>
                <a:cubicBezTo>
                  <a:pt x="13257" y="489"/>
                  <a:pt x="13670" y="416"/>
                  <a:pt x="14081" y="416"/>
                </a:cubicBezTo>
                <a:cubicBezTo>
                  <a:pt x="14611" y="416"/>
                  <a:pt x="15136" y="537"/>
                  <a:pt x="15630" y="799"/>
                </a:cubicBezTo>
                <a:cubicBezTo>
                  <a:pt x="16390" y="1199"/>
                  <a:pt x="16990" y="1863"/>
                  <a:pt x="17363" y="2636"/>
                </a:cubicBezTo>
                <a:cubicBezTo>
                  <a:pt x="18085" y="4122"/>
                  <a:pt x="17981" y="5935"/>
                  <a:pt x="17228" y="7381"/>
                </a:cubicBezTo>
                <a:lnTo>
                  <a:pt x="17228" y="7381"/>
                </a:lnTo>
                <a:cubicBezTo>
                  <a:pt x="17228" y="7382"/>
                  <a:pt x="17227" y="7383"/>
                  <a:pt x="17226" y="7384"/>
                </a:cubicBezTo>
                <a:cubicBezTo>
                  <a:pt x="17226" y="7384"/>
                  <a:pt x="17226" y="7384"/>
                  <a:pt x="17226" y="7384"/>
                </a:cubicBezTo>
                <a:lnTo>
                  <a:pt x="17226" y="7384"/>
                </a:lnTo>
                <a:cubicBezTo>
                  <a:pt x="17226" y="7384"/>
                  <a:pt x="17226" y="7384"/>
                  <a:pt x="17226" y="7384"/>
                </a:cubicBezTo>
                <a:lnTo>
                  <a:pt x="17226" y="7384"/>
                </a:lnTo>
                <a:cubicBezTo>
                  <a:pt x="16321" y="9053"/>
                  <a:pt x="14893" y="10472"/>
                  <a:pt x="13466" y="11695"/>
                </a:cubicBezTo>
                <a:cubicBezTo>
                  <a:pt x="11970" y="12983"/>
                  <a:pt x="10333" y="14088"/>
                  <a:pt x="8689" y="15178"/>
                </a:cubicBezTo>
                <a:lnTo>
                  <a:pt x="8689" y="15178"/>
                </a:lnTo>
                <a:cubicBezTo>
                  <a:pt x="8575" y="15095"/>
                  <a:pt x="8437" y="15050"/>
                  <a:pt x="8313" y="14992"/>
                </a:cubicBezTo>
                <a:cubicBezTo>
                  <a:pt x="8131" y="14905"/>
                  <a:pt x="7954" y="14814"/>
                  <a:pt x="7781" y="14724"/>
                </a:cubicBezTo>
                <a:cubicBezTo>
                  <a:pt x="7413" y="14533"/>
                  <a:pt x="7049" y="14323"/>
                  <a:pt x="6699" y="14105"/>
                </a:cubicBezTo>
                <a:cubicBezTo>
                  <a:pt x="5985" y="13659"/>
                  <a:pt x="5303" y="13164"/>
                  <a:pt x="4661" y="12623"/>
                </a:cubicBezTo>
                <a:cubicBezTo>
                  <a:pt x="3474" y="11618"/>
                  <a:pt x="2374" y="10467"/>
                  <a:pt x="1583" y="9116"/>
                </a:cubicBezTo>
                <a:cubicBezTo>
                  <a:pt x="773" y="7738"/>
                  <a:pt x="305" y="6142"/>
                  <a:pt x="382" y="4537"/>
                </a:cubicBezTo>
                <a:cubicBezTo>
                  <a:pt x="450" y="3045"/>
                  <a:pt x="1046" y="1395"/>
                  <a:pt x="2383" y="594"/>
                </a:cubicBezTo>
                <a:cubicBezTo>
                  <a:pt x="2854" y="312"/>
                  <a:pt x="3358" y="185"/>
                  <a:pt x="3860" y="185"/>
                </a:cubicBezTo>
                <a:close/>
                <a:moveTo>
                  <a:pt x="3864" y="0"/>
                </a:moveTo>
                <a:cubicBezTo>
                  <a:pt x="3617" y="0"/>
                  <a:pt x="3369" y="30"/>
                  <a:pt x="3120" y="94"/>
                </a:cubicBezTo>
                <a:cubicBezTo>
                  <a:pt x="1746" y="449"/>
                  <a:pt x="846" y="1704"/>
                  <a:pt x="459" y="3009"/>
                </a:cubicBezTo>
                <a:cubicBezTo>
                  <a:pt x="0" y="4541"/>
                  <a:pt x="173" y="6238"/>
                  <a:pt x="728" y="7725"/>
                </a:cubicBezTo>
                <a:cubicBezTo>
                  <a:pt x="1292" y="9239"/>
                  <a:pt x="2265" y="10562"/>
                  <a:pt x="3406" y="11704"/>
                </a:cubicBezTo>
                <a:cubicBezTo>
                  <a:pt x="4593" y="12895"/>
                  <a:pt x="5948" y="13923"/>
                  <a:pt x="7431" y="14733"/>
                </a:cubicBezTo>
                <a:cubicBezTo>
                  <a:pt x="7617" y="14837"/>
                  <a:pt x="7808" y="14937"/>
                  <a:pt x="7999" y="15033"/>
                </a:cubicBezTo>
                <a:cubicBezTo>
                  <a:pt x="8190" y="15124"/>
                  <a:pt x="8468" y="15201"/>
                  <a:pt x="8622" y="15347"/>
                </a:cubicBezTo>
                <a:cubicBezTo>
                  <a:pt x="8640" y="15361"/>
                  <a:pt x="8665" y="15372"/>
                  <a:pt x="8689" y="15372"/>
                </a:cubicBezTo>
                <a:cubicBezTo>
                  <a:pt x="8702" y="15372"/>
                  <a:pt x="8715" y="15368"/>
                  <a:pt x="8727" y="15360"/>
                </a:cubicBezTo>
                <a:cubicBezTo>
                  <a:pt x="10400" y="14255"/>
                  <a:pt x="12065" y="13127"/>
                  <a:pt x="13588" y="11822"/>
                </a:cubicBezTo>
                <a:cubicBezTo>
                  <a:pt x="15019" y="10591"/>
                  <a:pt x="16450" y="9170"/>
                  <a:pt x="17360" y="7493"/>
                </a:cubicBezTo>
                <a:lnTo>
                  <a:pt x="17360" y="7493"/>
                </a:lnTo>
                <a:cubicBezTo>
                  <a:pt x="17366" y="7486"/>
                  <a:pt x="17372" y="7479"/>
                  <a:pt x="17376" y="7470"/>
                </a:cubicBezTo>
                <a:cubicBezTo>
                  <a:pt x="18031" y="6206"/>
                  <a:pt x="18213" y="4701"/>
                  <a:pt x="17813" y="3323"/>
                </a:cubicBezTo>
                <a:cubicBezTo>
                  <a:pt x="17408" y="1927"/>
                  <a:pt x="16349" y="699"/>
                  <a:pt x="14903" y="330"/>
                </a:cubicBezTo>
                <a:cubicBezTo>
                  <a:pt x="14637" y="263"/>
                  <a:pt x="14370" y="233"/>
                  <a:pt x="14105" y="233"/>
                </a:cubicBezTo>
                <a:cubicBezTo>
                  <a:pt x="12915" y="233"/>
                  <a:pt x="11755" y="849"/>
                  <a:pt x="10814" y="1545"/>
                </a:cubicBezTo>
                <a:cubicBezTo>
                  <a:pt x="9787" y="2304"/>
                  <a:pt x="8900" y="3364"/>
                  <a:pt x="8800" y="4682"/>
                </a:cubicBezTo>
                <a:cubicBezTo>
                  <a:pt x="8800" y="4730"/>
                  <a:pt x="8817" y="4873"/>
                  <a:pt x="8747" y="4873"/>
                </a:cubicBezTo>
                <a:cubicBezTo>
                  <a:pt x="8738" y="4873"/>
                  <a:pt x="8727" y="4870"/>
                  <a:pt x="8713" y="4864"/>
                </a:cubicBezTo>
                <a:cubicBezTo>
                  <a:pt x="8677" y="4846"/>
                  <a:pt x="8636" y="4646"/>
                  <a:pt x="8618" y="4605"/>
                </a:cubicBezTo>
                <a:cubicBezTo>
                  <a:pt x="8545" y="4410"/>
                  <a:pt x="8468" y="4209"/>
                  <a:pt x="8386" y="4014"/>
                </a:cubicBezTo>
                <a:cubicBezTo>
                  <a:pt x="8245" y="3691"/>
                  <a:pt x="8095" y="3368"/>
                  <a:pt x="7927" y="3059"/>
                </a:cubicBezTo>
                <a:cubicBezTo>
                  <a:pt x="7585" y="2418"/>
                  <a:pt x="7167" y="1804"/>
                  <a:pt x="6653" y="1285"/>
                </a:cubicBezTo>
                <a:cubicBezTo>
                  <a:pt x="5913" y="541"/>
                  <a:pt x="4913" y="0"/>
                  <a:pt x="386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0" name="Google Shape;320;p8"/>
          <p:cNvGrpSpPr/>
          <p:nvPr/>
        </p:nvGrpSpPr>
        <p:grpSpPr>
          <a:xfrm rot="-970373">
            <a:off x="5111292" y="209215"/>
            <a:ext cx="1707387" cy="1443812"/>
            <a:chOff x="5413300" y="62385"/>
            <a:chExt cx="2243254" cy="1896955"/>
          </a:xfrm>
        </p:grpSpPr>
        <p:sp>
          <p:nvSpPr>
            <p:cNvPr id="321" name="Google Shape;321;p8"/>
            <p:cNvSpPr/>
            <p:nvPr/>
          </p:nvSpPr>
          <p:spPr>
            <a:xfrm>
              <a:off x="5432657" y="82802"/>
              <a:ext cx="2194729" cy="1851082"/>
            </a:xfrm>
            <a:custGeom>
              <a:avLst/>
              <a:gdLst/>
              <a:ahLst/>
              <a:cxnLst/>
              <a:rect l="l" t="t" r="r" b="b"/>
              <a:pathLst>
                <a:path w="8277" h="6981" extrusionOk="0">
                  <a:moveTo>
                    <a:pt x="6813" y="0"/>
                  </a:moveTo>
                  <a:lnTo>
                    <a:pt x="6744" y="50"/>
                  </a:lnTo>
                  <a:cubicBezTo>
                    <a:pt x="6744" y="50"/>
                    <a:pt x="5635" y="842"/>
                    <a:pt x="5562" y="873"/>
                  </a:cubicBezTo>
                  <a:cubicBezTo>
                    <a:pt x="5489" y="905"/>
                    <a:pt x="3438" y="2383"/>
                    <a:pt x="3438" y="2383"/>
                  </a:cubicBezTo>
                  <a:cubicBezTo>
                    <a:pt x="3438" y="2383"/>
                    <a:pt x="1810" y="3529"/>
                    <a:pt x="1164" y="3966"/>
                  </a:cubicBezTo>
                  <a:cubicBezTo>
                    <a:pt x="523" y="4402"/>
                    <a:pt x="9" y="4757"/>
                    <a:pt x="0" y="4775"/>
                  </a:cubicBezTo>
                  <a:lnTo>
                    <a:pt x="505" y="4912"/>
                  </a:lnTo>
                  <a:lnTo>
                    <a:pt x="460" y="5030"/>
                  </a:lnTo>
                  <a:lnTo>
                    <a:pt x="319" y="5376"/>
                  </a:lnTo>
                  <a:cubicBezTo>
                    <a:pt x="319" y="5376"/>
                    <a:pt x="450" y="5399"/>
                    <a:pt x="542" y="5399"/>
                  </a:cubicBezTo>
                  <a:cubicBezTo>
                    <a:pt x="550" y="5399"/>
                    <a:pt x="557" y="5399"/>
                    <a:pt x="564" y="5398"/>
                  </a:cubicBezTo>
                  <a:cubicBezTo>
                    <a:pt x="566" y="5398"/>
                    <a:pt x="568" y="5398"/>
                    <a:pt x="569" y="5398"/>
                  </a:cubicBezTo>
                  <a:cubicBezTo>
                    <a:pt x="656" y="5398"/>
                    <a:pt x="687" y="5513"/>
                    <a:pt x="710" y="5576"/>
                  </a:cubicBezTo>
                  <a:cubicBezTo>
                    <a:pt x="732" y="5639"/>
                    <a:pt x="705" y="5930"/>
                    <a:pt x="705" y="5930"/>
                  </a:cubicBezTo>
                  <a:cubicBezTo>
                    <a:pt x="705" y="5930"/>
                    <a:pt x="746" y="6012"/>
                    <a:pt x="782" y="6035"/>
                  </a:cubicBezTo>
                  <a:cubicBezTo>
                    <a:pt x="803" y="6048"/>
                    <a:pt x="897" y="6050"/>
                    <a:pt x="977" y="6050"/>
                  </a:cubicBezTo>
                  <a:cubicBezTo>
                    <a:pt x="1041" y="6050"/>
                    <a:pt x="1096" y="6049"/>
                    <a:pt x="1096" y="6049"/>
                  </a:cubicBezTo>
                  <a:lnTo>
                    <a:pt x="1096" y="6049"/>
                  </a:lnTo>
                  <a:lnTo>
                    <a:pt x="896" y="6540"/>
                  </a:lnTo>
                  <a:lnTo>
                    <a:pt x="896" y="6540"/>
                  </a:lnTo>
                  <a:lnTo>
                    <a:pt x="1051" y="6526"/>
                  </a:lnTo>
                  <a:lnTo>
                    <a:pt x="1401" y="6540"/>
                  </a:lnTo>
                  <a:lnTo>
                    <a:pt x="1269" y="6981"/>
                  </a:lnTo>
                  <a:cubicBezTo>
                    <a:pt x="1269" y="6981"/>
                    <a:pt x="1364" y="6967"/>
                    <a:pt x="1446" y="6944"/>
                  </a:cubicBezTo>
                  <a:cubicBezTo>
                    <a:pt x="1528" y="6926"/>
                    <a:pt x="2142" y="6540"/>
                    <a:pt x="2283" y="6440"/>
                  </a:cubicBezTo>
                  <a:cubicBezTo>
                    <a:pt x="2429" y="6340"/>
                    <a:pt x="3074" y="5994"/>
                    <a:pt x="3197" y="5894"/>
                  </a:cubicBezTo>
                  <a:cubicBezTo>
                    <a:pt x="3325" y="5798"/>
                    <a:pt x="4652" y="4848"/>
                    <a:pt x="4816" y="4707"/>
                  </a:cubicBezTo>
                  <a:cubicBezTo>
                    <a:pt x="4975" y="4566"/>
                    <a:pt x="6622" y="3302"/>
                    <a:pt x="7131" y="2911"/>
                  </a:cubicBezTo>
                  <a:cubicBezTo>
                    <a:pt x="7640" y="2520"/>
                    <a:pt x="8277" y="1915"/>
                    <a:pt x="8277" y="1915"/>
                  </a:cubicBezTo>
                  <a:cubicBezTo>
                    <a:pt x="8277" y="1915"/>
                    <a:pt x="8086" y="1892"/>
                    <a:pt x="8018" y="1874"/>
                  </a:cubicBezTo>
                  <a:cubicBezTo>
                    <a:pt x="7945" y="1860"/>
                    <a:pt x="7681" y="1715"/>
                    <a:pt x="7681" y="1715"/>
                  </a:cubicBezTo>
                  <a:lnTo>
                    <a:pt x="7799" y="1365"/>
                  </a:lnTo>
                  <a:lnTo>
                    <a:pt x="7254" y="1205"/>
                  </a:lnTo>
                  <a:lnTo>
                    <a:pt x="7290" y="746"/>
                  </a:lnTo>
                  <a:lnTo>
                    <a:pt x="6817" y="578"/>
                  </a:lnTo>
                  <a:lnTo>
                    <a:pt x="681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8"/>
            <p:cNvSpPr/>
            <p:nvPr/>
          </p:nvSpPr>
          <p:spPr>
            <a:xfrm>
              <a:off x="5570009" y="1234391"/>
              <a:ext cx="410203" cy="610398"/>
            </a:xfrm>
            <a:custGeom>
              <a:avLst/>
              <a:gdLst/>
              <a:ahLst/>
              <a:cxnLst/>
              <a:rect l="l" t="t" r="r" b="b"/>
              <a:pathLst>
                <a:path w="1547" h="2302" extrusionOk="0">
                  <a:moveTo>
                    <a:pt x="92" y="0"/>
                  </a:moveTo>
                  <a:cubicBezTo>
                    <a:pt x="60" y="23"/>
                    <a:pt x="32" y="46"/>
                    <a:pt x="1" y="64"/>
                  </a:cubicBezTo>
                  <a:cubicBezTo>
                    <a:pt x="478" y="814"/>
                    <a:pt x="960" y="1560"/>
                    <a:pt x="1451" y="2301"/>
                  </a:cubicBezTo>
                  <a:cubicBezTo>
                    <a:pt x="1483" y="2283"/>
                    <a:pt x="1515" y="2265"/>
                    <a:pt x="1547" y="2247"/>
                  </a:cubicBezTo>
                  <a:cubicBezTo>
                    <a:pt x="1051" y="1501"/>
                    <a:pt x="569" y="755"/>
                    <a:pt x="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8"/>
            <p:cNvSpPr/>
            <p:nvPr/>
          </p:nvSpPr>
          <p:spPr>
            <a:xfrm>
              <a:off x="5485689" y="1293521"/>
              <a:ext cx="407816" cy="604300"/>
            </a:xfrm>
            <a:custGeom>
              <a:avLst/>
              <a:gdLst/>
              <a:ahLst/>
              <a:cxnLst/>
              <a:rect l="l" t="t" r="r" b="b"/>
              <a:pathLst>
                <a:path w="1538" h="2279" extrusionOk="0">
                  <a:moveTo>
                    <a:pt x="91" y="0"/>
                  </a:moveTo>
                  <a:cubicBezTo>
                    <a:pt x="59" y="23"/>
                    <a:pt x="28" y="41"/>
                    <a:pt x="0" y="64"/>
                  </a:cubicBezTo>
                  <a:cubicBezTo>
                    <a:pt x="55" y="141"/>
                    <a:pt x="105" y="223"/>
                    <a:pt x="159" y="305"/>
                  </a:cubicBezTo>
                  <a:lnTo>
                    <a:pt x="305" y="346"/>
                  </a:lnTo>
                  <a:lnTo>
                    <a:pt x="260" y="459"/>
                  </a:lnTo>
                  <a:cubicBezTo>
                    <a:pt x="655" y="1069"/>
                    <a:pt x="1046" y="1674"/>
                    <a:pt x="1442" y="2278"/>
                  </a:cubicBezTo>
                  <a:cubicBezTo>
                    <a:pt x="1469" y="2265"/>
                    <a:pt x="1501" y="2247"/>
                    <a:pt x="1537" y="2224"/>
                  </a:cubicBezTo>
                  <a:cubicBezTo>
                    <a:pt x="1055" y="1483"/>
                    <a:pt x="573" y="741"/>
                    <a:pt x="9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8"/>
            <p:cNvSpPr/>
            <p:nvPr/>
          </p:nvSpPr>
          <p:spPr>
            <a:xfrm>
              <a:off x="5653270" y="1178972"/>
              <a:ext cx="430620" cy="599527"/>
            </a:xfrm>
            <a:custGeom>
              <a:avLst/>
              <a:gdLst/>
              <a:ahLst/>
              <a:cxnLst/>
              <a:rect l="l" t="t" r="r" b="b"/>
              <a:pathLst>
                <a:path w="1624" h="2261" extrusionOk="0">
                  <a:moveTo>
                    <a:pt x="91" y="0"/>
                  </a:moveTo>
                  <a:cubicBezTo>
                    <a:pt x="60" y="18"/>
                    <a:pt x="28" y="41"/>
                    <a:pt x="0" y="59"/>
                  </a:cubicBezTo>
                  <a:cubicBezTo>
                    <a:pt x="473" y="819"/>
                    <a:pt x="987" y="1551"/>
                    <a:pt x="1528" y="2260"/>
                  </a:cubicBezTo>
                  <a:cubicBezTo>
                    <a:pt x="1556" y="2242"/>
                    <a:pt x="1592" y="2224"/>
                    <a:pt x="1624" y="2201"/>
                  </a:cubicBezTo>
                  <a:cubicBezTo>
                    <a:pt x="1078" y="1492"/>
                    <a:pt x="564" y="755"/>
                    <a:pt x="9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8"/>
            <p:cNvSpPr/>
            <p:nvPr/>
          </p:nvSpPr>
          <p:spPr>
            <a:xfrm>
              <a:off x="5747401" y="1113743"/>
              <a:ext cx="418688" cy="616497"/>
            </a:xfrm>
            <a:custGeom>
              <a:avLst/>
              <a:gdLst/>
              <a:ahLst/>
              <a:cxnLst/>
              <a:rect l="l" t="t" r="r" b="b"/>
              <a:pathLst>
                <a:path w="1579" h="2325" extrusionOk="0">
                  <a:moveTo>
                    <a:pt x="91" y="0"/>
                  </a:moveTo>
                  <a:cubicBezTo>
                    <a:pt x="59" y="23"/>
                    <a:pt x="27" y="46"/>
                    <a:pt x="0" y="64"/>
                  </a:cubicBezTo>
                  <a:cubicBezTo>
                    <a:pt x="500" y="814"/>
                    <a:pt x="996" y="1565"/>
                    <a:pt x="1487" y="2324"/>
                  </a:cubicBezTo>
                  <a:cubicBezTo>
                    <a:pt x="1514" y="2306"/>
                    <a:pt x="1546" y="2288"/>
                    <a:pt x="1578" y="2270"/>
                  </a:cubicBezTo>
                  <a:cubicBezTo>
                    <a:pt x="1092" y="1510"/>
                    <a:pt x="596" y="755"/>
                    <a:pt x="9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8"/>
            <p:cNvSpPr/>
            <p:nvPr/>
          </p:nvSpPr>
          <p:spPr>
            <a:xfrm>
              <a:off x="5838881" y="1051165"/>
              <a:ext cx="440431" cy="612785"/>
            </a:xfrm>
            <a:custGeom>
              <a:avLst/>
              <a:gdLst/>
              <a:ahLst/>
              <a:cxnLst/>
              <a:rect l="l" t="t" r="r" b="b"/>
              <a:pathLst>
                <a:path w="1661" h="2311" extrusionOk="0">
                  <a:moveTo>
                    <a:pt x="92" y="0"/>
                  </a:moveTo>
                  <a:cubicBezTo>
                    <a:pt x="60" y="23"/>
                    <a:pt x="28" y="41"/>
                    <a:pt x="1" y="64"/>
                  </a:cubicBezTo>
                  <a:cubicBezTo>
                    <a:pt x="533" y="805"/>
                    <a:pt x="1056" y="1555"/>
                    <a:pt x="1570" y="2310"/>
                  </a:cubicBezTo>
                  <a:cubicBezTo>
                    <a:pt x="1611" y="2283"/>
                    <a:pt x="1638" y="2265"/>
                    <a:pt x="1661" y="2247"/>
                  </a:cubicBezTo>
                  <a:cubicBezTo>
                    <a:pt x="1147" y="1492"/>
                    <a:pt x="624" y="746"/>
                    <a:pt x="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8"/>
            <p:cNvSpPr/>
            <p:nvPr/>
          </p:nvSpPr>
          <p:spPr>
            <a:xfrm>
              <a:off x="5944945" y="977451"/>
              <a:ext cx="439370" cy="610398"/>
            </a:xfrm>
            <a:custGeom>
              <a:avLst/>
              <a:gdLst/>
              <a:ahLst/>
              <a:cxnLst/>
              <a:rect l="l" t="t" r="r" b="b"/>
              <a:pathLst>
                <a:path w="1657" h="2302" extrusionOk="0">
                  <a:moveTo>
                    <a:pt x="92" y="1"/>
                  </a:moveTo>
                  <a:cubicBezTo>
                    <a:pt x="60" y="23"/>
                    <a:pt x="28" y="42"/>
                    <a:pt x="1" y="64"/>
                  </a:cubicBezTo>
                  <a:cubicBezTo>
                    <a:pt x="538" y="801"/>
                    <a:pt x="1061" y="1547"/>
                    <a:pt x="1570" y="2302"/>
                  </a:cubicBezTo>
                  <a:cubicBezTo>
                    <a:pt x="1597" y="2279"/>
                    <a:pt x="1624" y="2261"/>
                    <a:pt x="1656" y="2238"/>
                  </a:cubicBezTo>
                  <a:cubicBezTo>
                    <a:pt x="1147" y="1483"/>
                    <a:pt x="624" y="737"/>
                    <a:pt x="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8"/>
            <p:cNvSpPr/>
            <p:nvPr/>
          </p:nvSpPr>
          <p:spPr>
            <a:xfrm>
              <a:off x="6034304" y="914873"/>
              <a:ext cx="448916" cy="601913"/>
            </a:xfrm>
            <a:custGeom>
              <a:avLst/>
              <a:gdLst/>
              <a:ahLst/>
              <a:cxnLst/>
              <a:rect l="l" t="t" r="r" b="b"/>
              <a:pathLst>
                <a:path w="1693" h="2270" extrusionOk="0">
                  <a:moveTo>
                    <a:pt x="91" y="0"/>
                  </a:moveTo>
                  <a:cubicBezTo>
                    <a:pt x="60" y="23"/>
                    <a:pt x="32" y="46"/>
                    <a:pt x="0" y="64"/>
                  </a:cubicBezTo>
                  <a:cubicBezTo>
                    <a:pt x="555" y="782"/>
                    <a:pt x="1092" y="1519"/>
                    <a:pt x="1601" y="2269"/>
                  </a:cubicBezTo>
                  <a:cubicBezTo>
                    <a:pt x="1633" y="2247"/>
                    <a:pt x="1660" y="2228"/>
                    <a:pt x="1692" y="2206"/>
                  </a:cubicBezTo>
                  <a:cubicBezTo>
                    <a:pt x="1178" y="1455"/>
                    <a:pt x="646" y="719"/>
                    <a:pt x="9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8"/>
            <p:cNvSpPr/>
            <p:nvPr/>
          </p:nvSpPr>
          <p:spPr>
            <a:xfrm>
              <a:off x="6157338" y="829227"/>
              <a:ext cx="454749" cy="593428"/>
            </a:xfrm>
            <a:custGeom>
              <a:avLst/>
              <a:gdLst/>
              <a:ahLst/>
              <a:cxnLst/>
              <a:rect l="l" t="t" r="r" b="b"/>
              <a:pathLst>
                <a:path w="1715" h="2238" extrusionOk="0">
                  <a:moveTo>
                    <a:pt x="91" y="0"/>
                  </a:moveTo>
                  <a:cubicBezTo>
                    <a:pt x="59" y="23"/>
                    <a:pt x="32" y="41"/>
                    <a:pt x="0" y="64"/>
                  </a:cubicBezTo>
                  <a:cubicBezTo>
                    <a:pt x="528" y="801"/>
                    <a:pt x="1069" y="1524"/>
                    <a:pt x="1628" y="2238"/>
                  </a:cubicBezTo>
                  <a:cubicBezTo>
                    <a:pt x="1660" y="2215"/>
                    <a:pt x="1687" y="2192"/>
                    <a:pt x="1715" y="2169"/>
                  </a:cubicBezTo>
                  <a:cubicBezTo>
                    <a:pt x="1160" y="1460"/>
                    <a:pt x="614" y="737"/>
                    <a:pt x="9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8"/>
            <p:cNvSpPr/>
            <p:nvPr/>
          </p:nvSpPr>
          <p:spPr>
            <a:xfrm>
              <a:off x="6261016" y="756838"/>
              <a:ext cx="446529" cy="594754"/>
            </a:xfrm>
            <a:custGeom>
              <a:avLst/>
              <a:gdLst/>
              <a:ahLst/>
              <a:cxnLst/>
              <a:rect l="l" t="t" r="r" b="b"/>
              <a:pathLst>
                <a:path w="1684" h="2243" extrusionOk="0">
                  <a:moveTo>
                    <a:pt x="91" y="0"/>
                  </a:moveTo>
                  <a:cubicBezTo>
                    <a:pt x="64" y="19"/>
                    <a:pt x="32" y="41"/>
                    <a:pt x="0" y="64"/>
                  </a:cubicBezTo>
                  <a:cubicBezTo>
                    <a:pt x="551" y="778"/>
                    <a:pt x="1083" y="1501"/>
                    <a:pt x="1597" y="2242"/>
                  </a:cubicBezTo>
                  <a:cubicBezTo>
                    <a:pt x="1633" y="2215"/>
                    <a:pt x="1660" y="2192"/>
                    <a:pt x="1683" y="2174"/>
                  </a:cubicBezTo>
                  <a:cubicBezTo>
                    <a:pt x="1169" y="1437"/>
                    <a:pt x="637" y="710"/>
                    <a:pt x="9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8"/>
            <p:cNvSpPr/>
            <p:nvPr/>
          </p:nvSpPr>
          <p:spPr>
            <a:xfrm>
              <a:off x="6360981" y="685775"/>
              <a:ext cx="455015" cy="578844"/>
            </a:xfrm>
            <a:custGeom>
              <a:avLst/>
              <a:gdLst/>
              <a:ahLst/>
              <a:cxnLst/>
              <a:rect l="l" t="t" r="r" b="b"/>
              <a:pathLst>
                <a:path w="1716" h="2183" extrusionOk="0">
                  <a:moveTo>
                    <a:pt x="87" y="0"/>
                  </a:moveTo>
                  <a:cubicBezTo>
                    <a:pt x="51" y="27"/>
                    <a:pt x="24" y="50"/>
                    <a:pt x="1" y="64"/>
                  </a:cubicBezTo>
                  <a:cubicBezTo>
                    <a:pt x="556" y="760"/>
                    <a:pt x="1101" y="1464"/>
                    <a:pt x="1629" y="2183"/>
                  </a:cubicBezTo>
                  <a:cubicBezTo>
                    <a:pt x="1656" y="2160"/>
                    <a:pt x="1683" y="2137"/>
                    <a:pt x="1715" y="2115"/>
                  </a:cubicBezTo>
                  <a:cubicBezTo>
                    <a:pt x="1188" y="1396"/>
                    <a:pt x="647" y="691"/>
                    <a:pt x="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8"/>
            <p:cNvSpPr/>
            <p:nvPr/>
          </p:nvSpPr>
          <p:spPr>
            <a:xfrm>
              <a:off x="6456439" y="616834"/>
              <a:ext cx="471720" cy="561079"/>
            </a:xfrm>
            <a:custGeom>
              <a:avLst/>
              <a:gdLst/>
              <a:ahLst/>
              <a:cxnLst/>
              <a:rect l="l" t="t" r="r" b="b"/>
              <a:pathLst>
                <a:path w="1779" h="2116" extrusionOk="0">
                  <a:moveTo>
                    <a:pt x="91" y="1"/>
                  </a:moveTo>
                  <a:cubicBezTo>
                    <a:pt x="59" y="24"/>
                    <a:pt x="32" y="42"/>
                    <a:pt x="0" y="65"/>
                  </a:cubicBezTo>
                  <a:cubicBezTo>
                    <a:pt x="564" y="747"/>
                    <a:pt x="1128" y="1433"/>
                    <a:pt x="1692" y="2115"/>
                  </a:cubicBezTo>
                  <a:cubicBezTo>
                    <a:pt x="1719" y="2093"/>
                    <a:pt x="1746" y="2070"/>
                    <a:pt x="1778" y="2047"/>
                  </a:cubicBezTo>
                  <a:cubicBezTo>
                    <a:pt x="1214" y="1365"/>
                    <a:pt x="650" y="683"/>
                    <a:pt x="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8"/>
            <p:cNvSpPr/>
            <p:nvPr/>
          </p:nvSpPr>
          <p:spPr>
            <a:xfrm>
              <a:off x="6569662" y="534899"/>
              <a:ext cx="430885" cy="587595"/>
            </a:xfrm>
            <a:custGeom>
              <a:avLst/>
              <a:gdLst/>
              <a:ahLst/>
              <a:cxnLst/>
              <a:rect l="l" t="t" r="r" b="b"/>
              <a:pathLst>
                <a:path w="1625" h="2216" extrusionOk="0">
                  <a:moveTo>
                    <a:pt x="92" y="1"/>
                  </a:moveTo>
                  <a:cubicBezTo>
                    <a:pt x="60" y="23"/>
                    <a:pt x="32" y="46"/>
                    <a:pt x="1" y="64"/>
                  </a:cubicBezTo>
                  <a:cubicBezTo>
                    <a:pt x="514" y="783"/>
                    <a:pt x="1024" y="1497"/>
                    <a:pt x="1538" y="2215"/>
                  </a:cubicBezTo>
                  <a:cubicBezTo>
                    <a:pt x="1565" y="2193"/>
                    <a:pt x="1592" y="2170"/>
                    <a:pt x="1624" y="2147"/>
                  </a:cubicBezTo>
                  <a:cubicBezTo>
                    <a:pt x="1110" y="1433"/>
                    <a:pt x="601" y="719"/>
                    <a:pt x="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8"/>
            <p:cNvSpPr/>
            <p:nvPr/>
          </p:nvSpPr>
          <p:spPr>
            <a:xfrm>
              <a:off x="6683150" y="455351"/>
              <a:ext cx="414975" cy="591042"/>
            </a:xfrm>
            <a:custGeom>
              <a:avLst/>
              <a:gdLst/>
              <a:ahLst/>
              <a:cxnLst/>
              <a:rect l="l" t="t" r="r" b="b"/>
              <a:pathLst>
                <a:path w="1565" h="2229" extrusionOk="0">
                  <a:moveTo>
                    <a:pt x="86" y="0"/>
                  </a:moveTo>
                  <a:cubicBezTo>
                    <a:pt x="59" y="19"/>
                    <a:pt x="27" y="41"/>
                    <a:pt x="0" y="64"/>
                  </a:cubicBezTo>
                  <a:cubicBezTo>
                    <a:pt x="519" y="764"/>
                    <a:pt x="1014" y="1488"/>
                    <a:pt x="1478" y="2229"/>
                  </a:cubicBezTo>
                  <a:cubicBezTo>
                    <a:pt x="1505" y="2206"/>
                    <a:pt x="1537" y="2183"/>
                    <a:pt x="1564" y="2161"/>
                  </a:cubicBezTo>
                  <a:cubicBezTo>
                    <a:pt x="1101" y="1419"/>
                    <a:pt x="605" y="701"/>
                    <a:pt x="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8"/>
            <p:cNvSpPr/>
            <p:nvPr/>
          </p:nvSpPr>
          <p:spPr>
            <a:xfrm>
              <a:off x="6780729" y="385349"/>
              <a:ext cx="440431" cy="565851"/>
            </a:xfrm>
            <a:custGeom>
              <a:avLst/>
              <a:gdLst/>
              <a:ahLst/>
              <a:cxnLst/>
              <a:rect l="l" t="t" r="r" b="b"/>
              <a:pathLst>
                <a:path w="1661" h="2134" extrusionOk="0">
                  <a:moveTo>
                    <a:pt x="87" y="1"/>
                  </a:moveTo>
                  <a:cubicBezTo>
                    <a:pt x="60" y="19"/>
                    <a:pt x="28" y="42"/>
                    <a:pt x="0" y="64"/>
                  </a:cubicBezTo>
                  <a:cubicBezTo>
                    <a:pt x="560" y="719"/>
                    <a:pt x="1087" y="1415"/>
                    <a:pt x="1574" y="2134"/>
                  </a:cubicBezTo>
                  <a:cubicBezTo>
                    <a:pt x="1606" y="2111"/>
                    <a:pt x="1633" y="2088"/>
                    <a:pt x="1660" y="2065"/>
                  </a:cubicBezTo>
                  <a:cubicBezTo>
                    <a:pt x="1174" y="1347"/>
                    <a:pt x="651" y="656"/>
                    <a:pt x="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8"/>
            <p:cNvSpPr/>
            <p:nvPr/>
          </p:nvSpPr>
          <p:spPr>
            <a:xfrm>
              <a:off x="5413300" y="62385"/>
              <a:ext cx="2243254" cy="1896955"/>
            </a:xfrm>
            <a:custGeom>
              <a:avLst/>
              <a:gdLst/>
              <a:ahLst/>
              <a:cxnLst/>
              <a:rect l="l" t="t" r="r" b="b"/>
              <a:pathLst>
                <a:path w="8460" h="7154" extrusionOk="0">
                  <a:moveTo>
                    <a:pt x="6836" y="168"/>
                  </a:moveTo>
                  <a:cubicBezTo>
                    <a:pt x="6836" y="350"/>
                    <a:pt x="6836" y="532"/>
                    <a:pt x="6836" y="714"/>
                  </a:cubicBezTo>
                  <a:cubicBezTo>
                    <a:pt x="6836" y="741"/>
                    <a:pt x="6849" y="778"/>
                    <a:pt x="6881" y="782"/>
                  </a:cubicBezTo>
                  <a:cubicBezTo>
                    <a:pt x="7027" y="809"/>
                    <a:pt x="7172" y="841"/>
                    <a:pt x="7318" y="869"/>
                  </a:cubicBezTo>
                  <a:cubicBezTo>
                    <a:pt x="7304" y="1000"/>
                    <a:pt x="7286" y="1137"/>
                    <a:pt x="7268" y="1269"/>
                  </a:cubicBezTo>
                  <a:cubicBezTo>
                    <a:pt x="7268" y="1296"/>
                    <a:pt x="7290" y="1332"/>
                    <a:pt x="7318" y="1337"/>
                  </a:cubicBezTo>
                  <a:cubicBezTo>
                    <a:pt x="7490" y="1382"/>
                    <a:pt x="7668" y="1432"/>
                    <a:pt x="7841" y="1473"/>
                  </a:cubicBezTo>
                  <a:cubicBezTo>
                    <a:pt x="7809" y="1583"/>
                    <a:pt x="7781" y="1687"/>
                    <a:pt x="7754" y="1792"/>
                  </a:cubicBezTo>
                  <a:cubicBezTo>
                    <a:pt x="7745" y="1819"/>
                    <a:pt x="7754" y="1855"/>
                    <a:pt x="7786" y="1869"/>
                  </a:cubicBezTo>
                  <a:cubicBezTo>
                    <a:pt x="7941" y="1951"/>
                    <a:pt x="8104" y="2005"/>
                    <a:pt x="8268" y="2028"/>
                  </a:cubicBezTo>
                  <a:cubicBezTo>
                    <a:pt x="8086" y="2233"/>
                    <a:pt x="7872" y="2392"/>
                    <a:pt x="7663" y="2556"/>
                  </a:cubicBezTo>
                  <a:cubicBezTo>
                    <a:pt x="7427" y="2742"/>
                    <a:pt x="7190" y="2929"/>
                    <a:pt x="6954" y="3115"/>
                  </a:cubicBezTo>
                  <a:cubicBezTo>
                    <a:pt x="6476" y="3493"/>
                    <a:pt x="5994" y="3865"/>
                    <a:pt x="5512" y="4234"/>
                  </a:cubicBezTo>
                  <a:cubicBezTo>
                    <a:pt x="4571" y="4952"/>
                    <a:pt x="3620" y="5653"/>
                    <a:pt x="2643" y="6312"/>
                  </a:cubicBezTo>
                  <a:cubicBezTo>
                    <a:pt x="2497" y="6398"/>
                    <a:pt x="2352" y="6489"/>
                    <a:pt x="2206" y="6576"/>
                  </a:cubicBezTo>
                  <a:cubicBezTo>
                    <a:pt x="2201" y="6580"/>
                    <a:pt x="2197" y="6580"/>
                    <a:pt x="2192" y="6585"/>
                  </a:cubicBezTo>
                  <a:lnTo>
                    <a:pt x="2120" y="6626"/>
                  </a:lnTo>
                  <a:cubicBezTo>
                    <a:pt x="1933" y="6740"/>
                    <a:pt x="1742" y="6849"/>
                    <a:pt x="1556" y="6971"/>
                  </a:cubicBezTo>
                  <a:cubicBezTo>
                    <a:pt x="1506" y="6990"/>
                    <a:pt x="1456" y="7003"/>
                    <a:pt x="1401" y="7017"/>
                  </a:cubicBezTo>
                  <a:cubicBezTo>
                    <a:pt x="1437" y="6890"/>
                    <a:pt x="1460" y="6758"/>
                    <a:pt x="1474" y="6621"/>
                  </a:cubicBezTo>
                  <a:cubicBezTo>
                    <a:pt x="1478" y="6587"/>
                    <a:pt x="1450" y="6548"/>
                    <a:pt x="1416" y="6548"/>
                  </a:cubicBezTo>
                  <a:cubicBezTo>
                    <a:pt x="1414" y="6548"/>
                    <a:pt x="1412" y="6548"/>
                    <a:pt x="1410" y="6549"/>
                  </a:cubicBezTo>
                  <a:cubicBezTo>
                    <a:pt x="1292" y="6549"/>
                    <a:pt x="1174" y="6549"/>
                    <a:pt x="1055" y="6553"/>
                  </a:cubicBezTo>
                  <a:cubicBezTo>
                    <a:pt x="1106" y="6417"/>
                    <a:pt x="1156" y="6285"/>
                    <a:pt x="1206" y="6148"/>
                  </a:cubicBezTo>
                  <a:cubicBezTo>
                    <a:pt x="1219" y="6112"/>
                    <a:pt x="1187" y="6062"/>
                    <a:pt x="1146" y="6062"/>
                  </a:cubicBezTo>
                  <a:lnTo>
                    <a:pt x="960" y="6062"/>
                  </a:lnTo>
                  <a:cubicBezTo>
                    <a:pt x="942" y="6062"/>
                    <a:pt x="926" y="6064"/>
                    <a:pt x="909" y="6064"/>
                  </a:cubicBezTo>
                  <a:cubicBezTo>
                    <a:pt x="900" y="6064"/>
                    <a:pt x="892" y="6063"/>
                    <a:pt x="883" y="6062"/>
                  </a:cubicBezTo>
                  <a:cubicBezTo>
                    <a:pt x="871" y="6062"/>
                    <a:pt x="861" y="6063"/>
                    <a:pt x="854" y="6063"/>
                  </a:cubicBezTo>
                  <a:cubicBezTo>
                    <a:pt x="840" y="6063"/>
                    <a:pt x="833" y="6059"/>
                    <a:pt x="824" y="6035"/>
                  </a:cubicBezTo>
                  <a:cubicBezTo>
                    <a:pt x="810" y="5989"/>
                    <a:pt x="828" y="5907"/>
                    <a:pt x="833" y="5862"/>
                  </a:cubicBezTo>
                  <a:cubicBezTo>
                    <a:pt x="833" y="5803"/>
                    <a:pt x="837" y="5748"/>
                    <a:pt x="837" y="5694"/>
                  </a:cubicBezTo>
                  <a:cubicBezTo>
                    <a:pt x="824" y="5471"/>
                    <a:pt x="619" y="5448"/>
                    <a:pt x="455" y="5421"/>
                  </a:cubicBezTo>
                  <a:cubicBezTo>
                    <a:pt x="505" y="5275"/>
                    <a:pt x="560" y="5139"/>
                    <a:pt x="619" y="5002"/>
                  </a:cubicBezTo>
                  <a:cubicBezTo>
                    <a:pt x="633" y="4970"/>
                    <a:pt x="605" y="4934"/>
                    <a:pt x="578" y="4925"/>
                  </a:cubicBezTo>
                  <a:cubicBezTo>
                    <a:pt x="455" y="4880"/>
                    <a:pt x="328" y="4839"/>
                    <a:pt x="205" y="4811"/>
                  </a:cubicBezTo>
                  <a:cubicBezTo>
                    <a:pt x="332" y="4734"/>
                    <a:pt x="460" y="4652"/>
                    <a:pt x="573" y="4561"/>
                  </a:cubicBezTo>
                  <a:cubicBezTo>
                    <a:pt x="578" y="4561"/>
                    <a:pt x="583" y="4566"/>
                    <a:pt x="583" y="4570"/>
                  </a:cubicBezTo>
                  <a:cubicBezTo>
                    <a:pt x="2183" y="3470"/>
                    <a:pt x="3766" y="2337"/>
                    <a:pt x="5353" y="1219"/>
                  </a:cubicBezTo>
                  <a:cubicBezTo>
                    <a:pt x="5849" y="869"/>
                    <a:pt x="6344" y="518"/>
                    <a:pt x="6836" y="168"/>
                  </a:cubicBezTo>
                  <a:close/>
                  <a:moveTo>
                    <a:pt x="6884" y="0"/>
                  </a:moveTo>
                  <a:cubicBezTo>
                    <a:pt x="6875" y="0"/>
                    <a:pt x="6866" y="3"/>
                    <a:pt x="6858" y="9"/>
                  </a:cubicBezTo>
                  <a:cubicBezTo>
                    <a:pt x="5007" y="1319"/>
                    <a:pt x="3156" y="2628"/>
                    <a:pt x="1310" y="3952"/>
                  </a:cubicBezTo>
                  <a:cubicBezTo>
                    <a:pt x="1087" y="4111"/>
                    <a:pt x="869" y="4270"/>
                    <a:pt x="646" y="4429"/>
                  </a:cubicBezTo>
                  <a:cubicBezTo>
                    <a:pt x="642" y="4429"/>
                    <a:pt x="637" y="4429"/>
                    <a:pt x="633" y="4434"/>
                  </a:cubicBezTo>
                  <a:cubicBezTo>
                    <a:pt x="432" y="4543"/>
                    <a:pt x="237" y="4670"/>
                    <a:pt x="32" y="4789"/>
                  </a:cubicBezTo>
                  <a:cubicBezTo>
                    <a:pt x="0" y="4807"/>
                    <a:pt x="19" y="4875"/>
                    <a:pt x="60" y="4880"/>
                  </a:cubicBezTo>
                  <a:cubicBezTo>
                    <a:pt x="210" y="4911"/>
                    <a:pt x="360" y="4952"/>
                    <a:pt x="505" y="5002"/>
                  </a:cubicBezTo>
                  <a:cubicBezTo>
                    <a:pt x="442" y="5143"/>
                    <a:pt x="387" y="5289"/>
                    <a:pt x="337" y="5430"/>
                  </a:cubicBezTo>
                  <a:cubicBezTo>
                    <a:pt x="323" y="5462"/>
                    <a:pt x="346" y="5503"/>
                    <a:pt x="378" y="5512"/>
                  </a:cubicBezTo>
                  <a:lnTo>
                    <a:pt x="569" y="5553"/>
                  </a:lnTo>
                  <a:cubicBezTo>
                    <a:pt x="646" y="5571"/>
                    <a:pt x="719" y="5575"/>
                    <a:pt x="733" y="5684"/>
                  </a:cubicBezTo>
                  <a:cubicBezTo>
                    <a:pt x="746" y="5807"/>
                    <a:pt x="710" y="5925"/>
                    <a:pt x="724" y="6053"/>
                  </a:cubicBezTo>
                  <a:cubicBezTo>
                    <a:pt x="728" y="6116"/>
                    <a:pt x="764" y="6157"/>
                    <a:pt x="824" y="6171"/>
                  </a:cubicBezTo>
                  <a:cubicBezTo>
                    <a:pt x="862" y="6182"/>
                    <a:pt x="904" y="6186"/>
                    <a:pt x="947" y="6186"/>
                  </a:cubicBezTo>
                  <a:cubicBezTo>
                    <a:pt x="990" y="6186"/>
                    <a:pt x="1033" y="6182"/>
                    <a:pt x="1074" y="6180"/>
                  </a:cubicBezTo>
                  <a:lnTo>
                    <a:pt x="1074" y="6180"/>
                  </a:lnTo>
                  <a:cubicBezTo>
                    <a:pt x="1024" y="6317"/>
                    <a:pt x="974" y="6448"/>
                    <a:pt x="924" y="6585"/>
                  </a:cubicBezTo>
                  <a:cubicBezTo>
                    <a:pt x="910" y="6621"/>
                    <a:pt x="946" y="6671"/>
                    <a:pt x="983" y="6671"/>
                  </a:cubicBezTo>
                  <a:cubicBezTo>
                    <a:pt x="1110" y="6667"/>
                    <a:pt x="1233" y="6667"/>
                    <a:pt x="1360" y="6662"/>
                  </a:cubicBezTo>
                  <a:lnTo>
                    <a:pt x="1360" y="6662"/>
                  </a:lnTo>
                  <a:cubicBezTo>
                    <a:pt x="1342" y="6803"/>
                    <a:pt x="1310" y="6935"/>
                    <a:pt x="1274" y="7067"/>
                  </a:cubicBezTo>
                  <a:cubicBezTo>
                    <a:pt x="1261" y="7110"/>
                    <a:pt x="1297" y="7154"/>
                    <a:pt x="1340" y="7154"/>
                  </a:cubicBezTo>
                  <a:cubicBezTo>
                    <a:pt x="1342" y="7154"/>
                    <a:pt x="1344" y="7154"/>
                    <a:pt x="1347" y="7153"/>
                  </a:cubicBezTo>
                  <a:cubicBezTo>
                    <a:pt x="1397" y="7144"/>
                    <a:pt x="1447" y="7131"/>
                    <a:pt x="1492" y="7117"/>
                  </a:cubicBezTo>
                  <a:cubicBezTo>
                    <a:pt x="1542" y="7081"/>
                    <a:pt x="1592" y="7053"/>
                    <a:pt x="1647" y="7031"/>
                  </a:cubicBezTo>
                  <a:cubicBezTo>
                    <a:pt x="1656" y="7026"/>
                    <a:pt x="1660" y="7017"/>
                    <a:pt x="1669" y="7012"/>
                  </a:cubicBezTo>
                  <a:cubicBezTo>
                    <a:pt x="1674" y="7003"/>
                    <a:pt x="1683" y="6999"/>
                    <a:pt x="1692" y="6994"/>
                  </a:cubicBezTo>
                  <a:cubicBezTo>
                    <a:pt x="1806" y="6921"/>
                    <a:pt x="1920" y="6853"/>
                    <a:pt x="2042" y="6794"/>
                  </a:cubicBezTo>
                  <a:cubicBezTo>
                    <a:pt x="2065" y="6785"/>
                    <a:pt x="2088" y="6771"/>
                    <a:pt x="2111" y="6762"/>
                  </a:cubicBezTo>
                  <a:cubicBezTo>
                    <a:pt x="2111" y="6762"/>
                    <a:pt x="2111" y="6762"/>
                    <a:pt x="2111" y="6758"/>
                  </a:cubicBezTo>
                  <a:cubicBezTo>
                    <a:pt x="2138" y="6749"/>
                    <a:pt x="2161" y="6740"/>
                    <a:pt x="2183" y="6726"/>
                  </a:cubicBezTo>
                  <a:cubicBezTo>
                    <a:pt x="2211" y="6712"/>
                    <a:pt x="2238" y="6694"/>
                    <a:pt x="2265" y="6680"/>
                  </a:cubicBezTo>
                  <a:cubicBezTo>
                    <a:pt x="2333" y="6639"/>
                    <a:pt x="2402" y="6608"/>
                    <a:pt x="2470" y="6571"/>
                  </a:cubicBezTo>
                  <a:cubicBezTo>
                    <a:pt x="3989" y="5557"/>
                    <a:pt x="5444" y="4452"/>
                    <a:pt x="6886" y="3324"/>
                  </a:cubicBezTo>
                  <a:cubicBezTo>
                    <a:pt x="7154" y="3115"/>
                    <a:pt x="7418" y="2901"/>
                    <a:pt x="7686" y="2692"/>
                  </a:cubicBezTo>
                  <a:cubicBezTo>
                    <a:pt x="7950" y="2488"/>
                    <a:pt x="8218" y="2287"/>
                    <a:pt x="8427" y="2028"/>
                  </a:cubicBezTo>
                  <a:cubicBezTo>
                    <a:pt x="8459" y="1992"/>
                    <a:pt x="8418" y="1933"/>
                    <a:pt x="8373" y="1928"/>
                  </a:cubicBezTo>
                  <a:cubicBezTo>
                    <a:pt x="8204" y="1919"/>
                    <a:pt x="8036" y="1874"/>
                    <a:pt x="7872" y="1796"/>
                  </a:cubicBezTo>
                  <a:cubicBezTo>
                    <a:pt x="7900" y="1687"/>
                    <a:pt x="7932" y="1578"/>
                    <a:pt x="7959" y="1469"/>
                  </a:cubicBezTo>
                  <a:cubicBezTo>
                    <a:pt x="7968" y="1432"/>
                    <a:pt x="7954" y="1392"/>
                    <a:pt x="7913" y="1382"/>
                  </a:cubicBezTo>
                  <a:lnTo>
                    <a:pt x="7386" y="1241"/>
                  </a:lnTo>
                  <a:cubicBezTo>
                    <a:pt x="7404" y="1110"/>
                    <a:pt x="7418" y="973"/>
                    <a:pt x="7436" y="841"/>
                  </a:cubicBezTo>
                  <a:cubicBezTo>
                    <a:pt x="7440" y="809"/>
                    <a:pt x="7413" y="773"/>
                    <a:pt x="7386" y="769"/>
                  </a:cubicBezTo>
                  <a:cubicBezTo>
                    <a:pt x="7240" y="741"/>
                    <a:pt x="7090" y="709"/>
                    <a:pt x="6945" y="682"/>
                  </a:cubicBezTo>
                  <a:cubicBezTo>
                    <a:pt x="6945" y="477"/>
                    <a:pt x="6945" y="277"/>
                    <a:pt x="6945" y="73"/>
                  </a:cubicBezTo>
                  <a:cubicBezTo>
                    <a:pt x="6945" y="34"/>
                    <a:pt x="6914" y="0"/>
                    <a:pt x="68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7" name="Google Shape;337;p8"/>
          <p:cNvSpPr txBox="1">
            <a:spLocks noGrp="1"/>
          </p:cNvSpPr>
          <p:nvPr>
            <p:ph type="title"/>
          </p:nvPr>
        </p:nvSpPr>
        <p:spPr>
          <a:xfrm>
            <a:off x="2267700" y="1737600"/>
            <a:ext cx="4608600" cy="197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338" name="Google Shape;338;p8"/>
          <p:cNvGrpSpPr/>
          <p:nvPr/>
        </p:nvGrpSpPr>
        <p:grpSpPr>
          <a:xfrm rot="-10796165">
            <a:off x="-971787" y="896494"/>
            <a:ext cx="1863682" cy="480883"/>
            <a:chOff x="7622176" y="2589750"/>
            <a:chExt cx="2078841" cy="536400"/>
          </a:xfrm>
        </p:grpSpPr>
        <p:sp>
          <p:nvSpPr>
            <p:cNvPr id="339" name="Google Shape;339;p8"/>
            <p:cNvSpPr/>
            <p:nvPr/>
          </p:nvSpPr>
          <p:spPr>
            <a:xfrm>
              <a:off x="7632850" y="2604325"/>
              <a:ext cx="2053298" cy="514146"/>
            </a:xfrm>
            <a:custGeom>
              <a:avLst/>
              <a:gdLst/>
              <a:ahLst/>
              <a:cxnLst/>
              <a:rect l="l" t="t" r="r" b="b"/>
              <a:pathLst>
                <a:path w="15508" h="4232" extrusionOk="0">
                  <a:moveTo>
                    <a:pt x="13358" y="0"/>
                  </a:moveTo>
                  <a:lnTo>
                    <a:pt x="12205" y="10"/>
                  </a:lnTo>
                  <a:cubicBezTo>
                    <a:pt x="12205" y="10"/>
                    <a:pt x="10633" y="2"/>
                    <a:pt x="9429" y="2"/>
                  </a:cubicBezTo>
                  <a:cubicBezTo>
                    <a:pt x="8826" y="2"/>
                    <a:pt x="8316" y="4"/>
                    <a:pt x="8140" y="10"/>
                  </a:cubicBezTo>
                  <a:cubicBezTo>
                    <a:pt x="7603" y="40"/>
                    <a:pt x="2981" y="20"/>
                    <a:pt x="2121" y="40"/>
                  </a:cubicBezTo>
                  <a:cubicBezTo>
                    <a:pt x="1271" y="49"/>
                    <a:pt x="157" y="147"/>
                    <a:pt x="157" y="147"/>
                  </a:cubicBezTo>
                  <a:cubicBezTo>
                    <a:pt x="1" y="313"/>
                    <a:pt x="1" y="4231"/>
                    <a:pt x="1" y="4231"/>
                  </a:cubicBezTo>
                  <a:cubicBezTo>
                    <a:pt x="1" y="4231"/>
                    <a:pt x="1605" y="4185"/>
                    <a:pt x="2558" y="4185"/>
                  </a:cubicBezTo>
                  <a:cubicBezTo>
                    <a:pt x="2762" y="4185"/>
                    <a:pt x="2937" y="4187"/>
                    <a:pt x="3059" y="4192"/>
                  </a:cubicBezTo>
                  <a:cubicBezTo>
                    <a:pt x="3095" y="4194"/>
                    <a:pt x="3153" y="4195"/>
                    <a:pt x="3232" y="4195"/>
                  </a:cubicBezTo>
                  <a:cubicBezTo>
                    <a:pt x="4689" y="4195"/>
                    <a:pt x="13124" y="3870"/>
                    <a:pt x="13124" y="3870"/>
                  </a:cubicBezTo>
                  <a:lnTo>
                    <a:pt x="15508" y="2375"/>
                  </a:lnTo>
                  <a:lnTo>
                    <a:pt x="1335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8"/>
            <p:cNvSpPr/>
            <p:nvPr/>
          </p:nvSpPr>
          <p:spPr>
            <a:xfrm>
              <a:off x="9351967" y="2604328"/>
              <a:ext cx="308712" cy="471391"/>
            </a:xfrm>
            <a:custGeom>
              <a:avLst/>
              <a:gdLst/>
              <a:ahLst/>
              <a:cxnLst/>
              <a:rect l="l" t="t" r="r" b="b"/>
              <a:pathLst>
                <a:path w="2541" h="3880" extrusionOk="0">
                  <a:moveTo>
                    <a:pt x="401" y="0"/>
                  </a:moveTo>
                  <a:lnTo>
                    <a:pt x="69" y="10"/>
                  </a:lnTo>
                  <a:cubicBezTo>
                    <a:pt x="20" y="645"/>
                    <a:pt x="0" y="1290"/>
                    <a:pt x="30" y="1935"/>
                  </a:cubicBezTo>
                  <a:lnTo>
                    <a:pt x="30" y="1974"/>
                  </a:lnTo>
                  <a:cubicBezTo>
                    <a:pt x="30" y="2091"/>
                    <a:pt x="30" y="2209"/>
                    <a:pt x="30" y="2326"/>
                  </a:cubicBezTo>
                  <a:cubicBezTo>
                    <a:pt x="20" y="2746"/>
                    <a:pt x="20" y="3166"/>
                    <a:pt x="59" y="3586"/>
                  </a:cubicBezTo>
                  <a:cubicBezTo>
                    <a:pt x="59" y="3665"/>
                    <a:pt x="69" y="3753"/>
                    <a:pt x="69" y="3831"/>
                  </a:cubicBezTo>
                  <a:cubicBezTo>
                    <a:pt x="69" y="3850"/>
                    <a:pt x="78" y="3860"/>
                    <a:pt x="78" y="3880"/>
                  </a:cubicBezTo>
                  <a:cubicBezTo>
                    <a:pt x="127" y="3870"/>
                    <a:pt x="157" y="3870"/>
                    <a:pt x="157" y="3870"/>
                  </a:cubicBezTo>
                  <a:lnTo>
                    <a:pt x="2541" y="2375"/>
                  </a:lnTo>
                  <a:lnTo>
                    <a:pt x="1036" y="714"/>
                  </a:lnTo>
                  <a:cubicBezTo>
                    <a:pt x="1026" y="723"/>
                    <a:pt x="1017" y="723"/>
                    <a:pt x="1007" y="733"/>
                  </a:cubicBezTo>
                  <a:cubicBezTo>
                    <a:pt x="1007" y="723"/>
                    <a:pt x="1007" y="714"/>
                    <a:pt x="1007" y="714"/>
                  </a:cubicBezTo>
                  <a:cubicBezTo>
                    <a:pt x="997" y="684"/>
                    <a:pt x="987" y="665"/>
                    <a:pt x="977" y="645"/>
                  </a:cubicBezTo>
                  <a:lnTo>
                    <a:pt x="938" y="596"/>
                  </a:lnTo>
                  <a:cubicBezTo>
                    <a:pt x="909" y="577"/>
                    <a:pt x="890" y="567"/>
                    <a:pt x="860" y="567"/>
                  </a:cubicBezTo>
                  <a:cubicBezTo>
                    <a:pt x="850" y="538"/>
                    <a:pt x="841" y="518"/>
                    <a:pt x="841" y="489"/>
                  </a:cubicBezTo>
                  <a:lnTo>
                    <a:pt x="401" y="0"/>
                  </a:lnTo>
                  <a:close/>
                </a:path>
              </a:pathLst>
            </a:custGeom>
            <a:solidFill>
              <a:srgbClr val="F7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8"/>
            <p:cNvSpPr/>
            <p:nvPr/>
          </p:nvSpPr>
          <p:spPr>
            <a:xfrm>
              <a:off x="7622176" y="2589750"/>
              <a:ext cx="2078841" cy="536400"/>
            </a:xfrm>
            <a:custGeom>
              <a:avLst/>
              <a:gdLst/>
              <a:ahLst/>
              <a:cxnLst/>
              <a:rect l="l" t="t" r="r" b="b"/>
              <a:pathLst>
                <a:path w="15733" h="4415" extrusionOk="0">
                  <a:moveTo>
                    <a:pt x="6851" y="130"/>
                  </a:moveTo>
                  <a:cubicBezTo>
                    <a:pt x="7965" y="130"/>
                    <a:pt x="9069" y="130"/>
                    <a:pt x="10173" y="140"/>
                  </a:cubicBezTo>
                  <a:cubicBezTo>
                    <a:pt x="10740" y="140"/>
                    <a:pt x="11306" y="150"/>
                    <a:pt x="11873" y="160"/>
                  </a:cubicBezTo>
                  <a:lnTo>
                    <a:pt x="12655" y="169"/>
                  </a:lnTo>
                  <a:lnTo>
                    <a:pt x="13006" y="169"/>
                  </a:lnTo>
                  <a:cubicBezTo>
                    <a:pt x="13163" y="179"/>
                    <a:pt x="13358" y="150"/>
                    <a:pt x="13475" y="247"/>
                  </a:cubicBezTo>
                  <a:cubicBezTo>
                    <a:pt x="13583" y="316"/>
                    <a:pt x="13661" y="423"/>
                    <a:pt x="13749" y="511"/>
                  </a:cubicBezTo>
                  <a:cubicBezTo>
                    <a:pt x="13837" y="609"/>
                    <a:pt x="13935" y="707"/>
                    <a:pt x="14023" y="804"/>
                  </a:cubicBezTo>
                  <a:cubicBezTo>
                    <a:pt x="14199" y="990"/>
                    <a:pt x="14365" y="1176"/>
                    <a:pt x="14541" y="1371"/>
                  </a:cubicBezTo>
                  <a:cubicBezTo>
                    <a:pt x="14873" y="1742"/>
                    <a:pt x="15195" y="2133"/>
                    <a:pt x="15498" y="2524"/>
                  </a:cubicBezTo>
                  <a:lnTo>
                    <a:pt x="14296" y="3247"/>
                  </a:lnTo>
                  <a:cubicBezTo>
                    <a:pt x="14111" y="3364"/>
                    <a:pt x="13925" y="3472"/>
                    <a:pt x="13739" y="3589"/>
                  </a:cubicBezTo>
                  <a:cubicBezTo>
                    <a:pt x="13544" y="3706"/>
                    <a:pt x="13339" y="3853"/>
                    <a:pt x="13114" y="3941"/>
                  </a:cubicBezTo>
                  <a:cubicBezTo>
                    <a:pt x="12879" y="4039"/>
                    <a:pt x="12577" y="4019"/>
                    <a:pt x="12322" y="4029"/>
                  </a:cubicBezTo>
                  <a:cubicBezTo>
                    <a:pt x="12059" y="4039"/>
                    <a:pt x="11805" y="4058"/>
                    <a:pt x="11541" y="4068"/>
                  </a:cubicBezTo>
                  <a:cubicBezTo>
                    <a:pt x="11013" y="4088"/>
                    <a:pt x="10485" y="4107"/>
                    <a:pt x="9958" y="4127"/>
                  </a:cubicBezTo>
                  <a:cubicBezTo>
                    <a:pt x="7847" y="4215"/>
                    <a:pt x="5737" y="4273"/>
                    <a:pt x="3626" y="4273"/>
                  </a:cubicBezTo>
                  <a:cubicBezTo>
                    <a:pt x="2483" y="4273"/>
                    <a:pt x="1330" y="4263"/>
                    <a:pt x="177" y="4215"/>
                  </a:cubicBezTo>
                  <a:cubicBezTo>
                    <a:pt x="177" y="3882"/>
                    <a:pt x="177" y="3540"/>
                    <a:pt x="187" y="3208"/>
                  </a:cubicBezTo>
                  <a:cubicBezTo>
                    <a:pt x="187" y="3198"/>
                    <a:pt x="196" y="3198"/>
                    <a:pt x="196" y="3179"/>
                  </a:cubicBezTo>
                  <a:cubicBezTo>
                    <a:pt x="187" y="3110"/>
                    <a:pt x="187" y="3042"/>
                    <a:pt x="187" y="2974"/>
                  </a:cubicBezTo>
                  <a:cubicBezTo>
                    <a:pt x="206" y="2055"/>
                    <a:pt x="255" y="1146"/>
                    <a:pt x="343" y="238"/>
                  </a:cubicBezTo>
                  <a:cubicBezTo>
                    <a:pt x="2512" y="179"/>
                    <a:pt x="4681" y="150"/>
                    <a:pt x="6851" y="130"/>
                  </a:cubicBezTo>
                  <a:close/>
                  <a:moveTo>
                    <a:pt x="8113" y="0"/>
                  </a:moveTo>
                  <a:cubicBezTo>
                    <a:pt x="6774" y="0"/>
                    <a:pt x="5434" y="10"/>
                    <a:pt x="4095" y="32"/>
                  </a:cubicBezTo>
                  <a:cubicBezTo>
                    <a:pt x="2805" y="52"/>
                    <a:pt x="1506" y="81"/>
                    <a:pt x="206" y="120"/>
                  </a:cubicBezTo>
                  <a:cubicBezTo>
                    <a:pt x="167" y="120"/>
                    <a:pt x="138" y="150"/>
                    <a:pt x="128" y="179"/>
                  </a:cubicBezTo>
                  <a:cubicBezTo>
                    <a:pt x="69" y="853"/>
                    <a:pt x="30" y="1527"/>
                    <a:pt x="40" y="2202"/>
                  </a:cubicBezTo>
                  <a:cubicBezTo>
                    <a:pt x="11" y="2895"/>
                    <a:pt x="1" y="3589"/>
                    <a:pt x="11" y="4283"/>
                  </a:cubicBezTo>
                  <a:cubicBezTo>
                    <a:pt x="11" y="4322"/>
                    <a:pt x="50" y="4351"/>
                    <a:pt x="89" y="4351"/>
                  </a:cubicBezTo>
                  <a:cubicBezTo>
                    <a:pt x="1289" y="4395"/>
                    <a:pt x="2487" y="4414"/>
                    <a:pt x="3685" y="4414"/>
                  </a:cubicBezTo>
                  <a:cubicBezTo>
                    <a:pt x="4632" y="4414"/>
                    <a:pt x="5579" y="4402"/>
                    <a:pt x="6528" y="4381"/>
                  </a:cubicBezTo>
                  <a:cubicBezTo>
                    <a:pt x="7583" y="4351"/>
                    <a:pt x="8648" y="4322"/>
                    <a:pt x="9704" y="4283"/>
                  </a:cubicBezTo>
                  <a:cubicBezTo>
                    <a:pt x="10251" y="4254"/>
                    <a:pt x="10788" y="4234"/>
                    <a:pt x="11326" y="4215"/>
                  </a:cubicBezTo>
                  <a:cubicBezTo>
                    <a:pt x="11844" y="4195"/>
                    <a:pt x="12381" y="4205"/>
                    <a:pt x="12889" y="4146"/>
                  </a:cubicBezTo>
                  <a:cubicBezTo>
                    <a:pt x="13124" y="4127"/>
                    <a:pt x="13309" y="4029"/>
                    <a:pt x="13495" y="3921"/>
                  </a:cubicBezTo>
                  <a:cubicBezTo>
                    <a:pt x="13739" y="3775"/>
                    <a:pt x="13984" y="3628"/>
                    <a:pt x="14218" y="3482"/>
                  </a:cubicBezTo>
                  <a:cubicBezTo>
                    <a:pt x="14707" y="3198"/>
                    <a:pt x="15185" y="2905"/>
                    <a:pt x="15674" y="2612"/>
                  </a:cubicBezTo>
                  <a:cubicBezTo>
                    <a:pt x="15713" y="2583"/>
                    <a:pt x="15733" y="2544"/>
                    <a:pt x="15703" y="2505"/>
                  </a:cubicBezTo>
                  <a:cubicBezTo>
                    <a:pt x="15127" y="1772"/>
                    <a:pt x="14501" y="1058"/>
                    <a:pt x="13827" y="374"/>
                  </a:cubicBezTo>
                  <a:cubicBezTo>
                    <a:pt x="13710" y="247"/>
                    <a:pt x="13593" y="91"/>
                    <a:pt x="13397" y="52"/>
                  </a:cubicBezTo>
                  <a:cubicBezTo>
                    <a:pt x="13280" y="32"/>
                    <a:pt x="13153" y="28"/>
                    <a:pt x="13025" y="28"/>
                  </a:cubicBezTo>
                  <a:cubicBezTo>
                    <a:pt x="12897" y="28"/>
                    <a:pt x="12767" y="32"/>
                    <a:pt x="12645" y="32"/>
                  </a:cubicBezTo>
                  <a:cubicBezTo>
                    <a:pt x="12088" y="23"/>
                    <a:pt x="11521" y="13"/>
                    <a:pt x="10955" y="13"/>
                  </a:cubicBezTo>
                  <a:cubicBezTo>
                    <a:pt x="10007" y="5"/>
                    <a:pt x="9060" y="0"/>
                    <a:pt x="81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2" name="Google Shape;342;p8"/>
          <p:cNvGrpSpPr/>
          <p:nvPr/>
        </p:nvGrpSpPr>
        <p:grpSpPr>
          <a:xfrm rot="-10796165">
            <a:off x="-660966" y="215735"/>
            <a:ext cx="1977578" cy="511054"/>
            <a:chOff x="7341938" y="3315545"/>
            <a:chExt cx="2205886" cy="570055"/>
          </a:xfrm>
        </p:grpSpPr>
        <p:sp>
          <p:nvSpPr>
            <p:cNvPr id="343" name="Google Shape;343;p8"/>
            <p:cNvSpPr/>
            <p:nvPr/>
          </p:nvSpPr>
          <p:spPr>
            <a:xfrm rot="10800000">
              <a:off x="7553633" y="3364995"/>
              <a:ext cx="210557" cy="441756"/>
            </a:xfrm>
            <a:custGeom>
              <a:avLst/>
              <a:gdLst/>
              <a:ahLst/>
              <a:cxnLst/>
              <a:rect l="l" t="t" r="r" b="b"/>
              <a:pathLst>
                <a:path w="1526" h="3636" extrusionOk="0">
                  <a:moveTo>
                    <a:pt x="1428" y="0"/>
                  </a:moveTo>
                  <a:cubicBezTo>
                    <a:pt x="949" y="1212"/>
                    <a:pt x="480" y="2424"/>
                    <a:pt x="1" y="3635"/>
                  </a:cubicBezTo>
                  <a:lnTo>
                    <a:pt x="138" y="3635"/>
                  </a:lnTo>
                  <a:cubicBezTo>
                    <a:pt x="607" y="2463"/>
                    <a:pt x="1066" y="1280"/>
                    <a:pt x="1525" y="98"/>
                  </a:cubicBezTo>
                  <a:cubicBezTo>
                    <a:pt x="1486" y="69"/>
                    <a:pt x="1457" y="39"/>
                    <a:pt x="1428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8"/>
            <p:cNvSpPr/>
            <p:nvPr/>
          </p:nvSpPr>
          <p:spPr>
            <a:xfrm rot="10800000">
              <a:off x="7696576" y="3363901"/>
              <a:ext cx="258988" cy="504569"/>
            </a:xfrm>
            <a:custGeom>
              <a:avLst/>
              <a:gdLst/>
              <a:ahLst/>
              <a:cxnLst/>
              <a:rect l="l" t="t" r="r" b="b"/>
              <a:pathLst>
                <a:path w="1877" h="4153" extrusionOk="0">
                  <a:moveTo>
                    <a:pt x="1740" y="0"/>
                  </a:moveTo>
                  <a:cubicBezTo>
                    <a:pt x="1202" y="1407"/>
                    <a:pt x="626" y="2795"/>
                    <a:pt x="0" y="4153"/>
                  </a:cubicBezTo>
                  <a:lnTo>
                    <a:pt x="137" y="4153"/>
                  </a:lnTo>
                  <a:cubicBezTo>
                    <a:pt x="763" y="2785"/>
                    <a:pt x="1339" y="1407"/>
                    <a:pt x="1876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8"/>
            <p:cNvSpPr/>
            <p:nvPr/>
          </p:nvSpPr>
          <p:spPr>
            <a:xfrm rot="10800000">
              <a:off x="7851662" y="3362686"/>
              <a:ext cx="327702" cy="505784"/>
            </a:xfrm>
            <a:custGeom>
              <a:avLst/>
              <a:gdLst/>
              <a:ahLst/>
              <a:cxnLst/>
              <a:rect l="l" t="t" r="r" b="b"/>
              <a:pathLst>
                <a:path w="2375" h="4163" extrusionOk="0">
                  <a:moveTo>
                    <a:pt x="2228" y="0"/>
                  </a:moveTo>
                  <a:cubicBezTo>
                    <a:pt x="1564" y="1427"/>
                    <a:pt x="821" y="2824"/>
                    <a:pt x="0" y="4163"/>
                  </a:cubicBezTo>
                  <a:lnTo>
                    <a:pt x="157" y="4163"/>
                  </a:lnTo>
                  <a:cubicBezTo>
                    <a:pt x="968" y="2814"/>
                    <a:pt x="1710" y="1427"/>
                    <a:pt x="2375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8"/>
            <p:cNvSpPr/>
            <p:nvPr/>
          </p:nvSpPr>
          <p:spPr>
            <a:xfrm rot="10800000">
              <a:off x="7352702" y="3324658"/>
              <a:ext cx="2161457" cy="555961"/>
            </a:xfrm>
            <a:custGeom>
              <a:avLst/>
              <a:gdLst/>
              <a:ahLst/>
              <a:cxnLst/>
              <a:rect l="l" t="t" r="r" b="b"/>
              <a:pathLst>
                <a:path w="15665" h="4576" extrusionOk="0">
                  <a:moveTo>
                    <a:pt x="1702" y="0"/>
                  </a:moveTo>
                  <a:cubicBezTo>
                    <a:pt x="1610" y="0"/>
                    <a:pt x="1541" y="1"/>
                    <a:pt x="1496" y="2"/>
                  </a:cubicBezTo>
                  <a:cubicBezTo>
                    <a:pt x="870" y="32"/>
                    <a:pt x="1" y="217"/>
                    <a:pt x="1" y="217"/>
                  </a:cubicBezTo>
                  <a:cubicBezTo>
                    <a:pt x="59" y="305"/>
                    <a:pt x="1730" y="1195"/>
                    <a:pt x="1926" y="1400"/>
                  </a:cubicBezTo>
                  <a:cubicBezTo>
                    <a:pt x="2121" y="1615"/>
                    <a:pt x="3294" y="2260"/>
                    <a:pt x="3294" y="2260"/>
                  </a:cubicBezTo>
                  <a:lnTo>
                    <a:pt x="3010" y="2484"/>
                  </a:lnTo>
                  <a:cubicBezTo>
                    <a:pt x="3010" y="2484"/>
                    <a:pt x="2297" y="3002"/>
                    <a:pt x="1926" y="3227"/>
                  </a:cubicBezTo>
                  <a:cubicBezTo>
                    <a:pt x="1554" y="3452"/>
                    <a:pt x="431" y="4575"/>
                    <a:pt x="431" y="4575"/>
                  </a:cubicBezTo>
                  <a:lnTo>
                    <a:pt x="1896" y="4575"/>
                  </a:lnTo>
                  <a:cubicBezTo>
                    <a:pt x="2199" y="4575"/>
                    <a:pt x="5365" y="4419"/>
                    <a:pt x="6196" y="4341"/>
                  </a:cubicBezTo>
                  <a:cubicBezTo>
                    <a:pt x="7036" y="4253"/>
                    <a:pt x="13876" y="4243"/>
                    <a:pt x="13876" y="4243"/>
                  </a:cubicBezTo>
                  <a:lnTo>
                    <a:pt x="14843" y="3246"/>
                  </a:lnTo>
                  <a:cubicBezTo>
                    <a:pt x="14843" y="3246"/>
                    <a:pt x="15664" y="2318"/>
                    <a:pt x="15498" y="2064"/>
                  </a:cubicBezTo>
                  <a:cubicBezTo>
                    <a:pt x="15342" y="1810"/>
                    <a:pt x="13651" y="129"/>
                    <a:pt x="13544" y="110"/>
                  </a:cubicBezTo>
                  <a:cubicBezTo>
                    <a:pt x="13508" y="103"/>
                    <a:pt x="12847" y="101"/>
                    <a:pt x="11981" y="101"/>
                  </a:cubicBezTo>
                  <a:cubicBezTo>
                    <a:pt x="10250" y="101"/>
                    <a:pt x="7701" y="110"/>
                    <a:pt x="7701" y="110"/>
                  </a:cubicBezTo>
                  <a:cubicBezTo>
                    <a:pt x="7701" y="110"/>
                    <a:pt x="2890" y="0"/>
                    <a:pt x="17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8"/>
            <p:cNvSpPr/>
            <p:nvPr/>
          </p:nvSpPr>
          <p:spPr>
            <a:xfrm rot="10800000">
              <a:off x="7341938" y="3315545"/>
              <a:ext cx="2205886" cy="570055"/>
            </a:xfrm>
            <a:custGeom>
              <a:avLst/>
              <a:gdLst/>
              <a:ahLst/>
              <a:cxnLst/>
              <a:rect l="l" t="t" r="r" b="b"/>
              <a:pathLst>
                <a:path w="15987" h="4692" extrusionOk="0">
                  <a:moveTo>
                    <a:pt x="1984" y="151"/>
                  </a:moveTo>
                  <a:cubicBezTo>
                    <a:pt x="2844" y="170"/>
                    <a:pt x="3706" y="175"/>
                    <a:pt x="4570" y="175"/>
                  </a:cubicBezTo>
                  <a:cubicBezTo>
                    <a:pt x="5433" y="175"/>
                    <a:pt x="6298" y="170"/>
                    <a:pt x="7163" y="170"/>
                  </a:cubicBezTo>
                  <a:cubicBezTo>
                    <a:pt x="7500" y="172"/>
                    <a:pt x="7837" y="173"/>
                    <a:pt x="8174" y="173"/>
                  </a:cubicBezTo>
                  <a:cubicBezTo>
                    <a:pt x="9028" y="173"/>
                    <a:pt x="9882" y="169"/>
                    <a:pt x="10736" y="169"/>
                  </a:cubicBezTo>
                  <a:cubicBezTo>
                    <a:pt x="11646" y="169"/>
                    <a:pt x="12556" y="173"/>
                    <a:pt x="13465" y="190"/>
                  </a:cubicBezTo>
                  <a:cubicBezTo>
                    <a:pt x="13729" y="190"/>
                    <a:pt x="13925" y="229"/>
                    <a:pt x="14110" y="395"/>
                  </a:cubicBezTo>
                  <a:cubicBezTo>
                    <a:pt x="14296" y="571"/>
                    <a:pt x="14452" y="776"/>
                    <a:pt x="14618" y="962"/>
                  </a:cubicBezTo>
                  <a:cubicBezTo>
                    <a:pt x="14931" y="1323"/>
                    <a:pt x="15253" y="1685"/>
                    <a:pt x="15576" y="2047"/>
                  </a:cubicBezTo>
                  <a:cubicBezTo>
                    <a:pt x="15654" y="2144"/>
                    <a:pt x="15742" y="2203"/>
                    <a:pt x="15732" y="2330"/>
                  </a:cubicBezTo>
                  <a:cubicBezTo>
                    <a:pt x="15722" y="2457"/>
                    <a:pt x="15586" y="2555"/>
                    <a:pt x="15488" y="2662"/>
                  </a:cubicBezTo>
                  <a:cubicBezTo>
                    <a:pt x="15322" y="2838"/>
                    <a:pt x="15146" y="3024"/>
                    <a:pt x="14980" y="3209"/>
                  </a:cubicBezTo>
                  <a:cubicBezTo>
                    <a:pt x="14824" y="3375"/>
                    <a:pt x="14667" y="3542"/>
                    <a:pt x="14511" y="3708"/>
                  </a:cubicBezTo>
                  <a:cubicBezTo>
                    <a:pt x="14374" y="3854"/>
                    <a:pt x="14208" y="4108"/>
                    <a:pt x="14003" y="4186"/>
                  </a:cubicBezTo>
                  <a:cubicBezTo>
                    <a:pt x="13917" y="4218"/>
                    <a:pt x="13810" y="4227"/>
                    <a:pt x="13699" y="4227"/>
                  </a:cubicBezTo>
                  <a:cubicBezTo>
                    <a:pt x="13533" y="4227"/>
                    <a:pt x="13356" y="4206"/>
                    <a:pt x="13221" y="4206"/>
                  </a:cubicBezTo>
                  <a:lnTo>
                    <a:pt x="10817" y="4206"/>
                  </a:lnTo>
                  <a:cubicBezTo>
                    <a:pt x="9762" y="4216"/>
                    <a:pt x="8707" y="4245"/>
                    <a:pt x="7651" y="4284"/>
                  </a:cubicBezTo>
                  <a:cubicBezTo>
                    <a:pt x="6469" y="4323"/>
                    <a:pt x="5297" y="4382"/>
                    <a:pt x="4114" y="4450"/>
                  </a:cubicBezTo>
                  <a:cubicBezTo>
                    <a:pt x="3320" y="4492"/>
                    <a:pt x="2526" y="4529"/>
                    <a:pt x="1732" y="4529"/>
                  </a:cubicBezTo>
                  <a:cubicBezTo>
                    <a:pt x="1412" y="4529"/>
                    <a:pt x="1092" y="4523"/>
                    <a:pt x="773" y="4509"/>
                  </a:cubicBezTo>
                  <a:cubicBezTo>
                    <a:pt x="1642" y="3766"/>
                    <a:pt x="2561" y="3073"/>
                    <a:pt x="3528" y="2447"/>
                  </a:cubicBezTo>
                  <a:cubicBezTo>
                    <a:pt x="3596" y="2408"/>
                    <a:pt x="3596" y="2340"/>
                    <a:pt x="3528" y="2301"/>
                  </a:cubicBezTo>
                  <a:cubicBezTo>
                    <a:pt x="2453" y="1646"/>
                    <a:pt x="1398" y="962"/>
                    <a:pt x="372" y="249"/>
                  </a:cubicBezTo>
                  <a:cubicBezTo>
                    <a:pt x="909" y="200"/>
                    <a:pt x="1447" y="170"/>
                    <a:pt x="1984" y="151"/>
                  </a:cubicBezTo>
                  <a:close/>
                  <a:moveTo>
                    <a:pt x="1974" y="1"/>
                  </a:moveTo>
                  <a:cubicBezTo>
                    <a:pt x="1362" y="1"/>
                    <a:pt x="750" y="36"/>
                    <a:pt x="137" y="102"/>
                  </a:cubicBezTo>
                  <a:cubicBezTo>
                    <a:pt x="69" y="112"/>
                    <a:pt x="1" y="190"/>
                    <a:pt x="69" y="249"/>
                  </a:cubicBezTo>
                  <a:cubicBezTo>
                    <a:pt x="1134" y="981"/>
                    <a:pt x="2219" y="1695"/>
                    <a:pt x="3323" y="2379"/>
                  </a:cubicBezTo>
                  <a:cubicBezTo>
                    <a:pt x="2326" y="3033"/>
                    <a:pt x="1369" y="3747"/>
                    <a:pt x="489" y="4519"/>
                  </a:cubicBezTo>
                  <a:cubicBezTo>
                    <a:pt x="421" y="4568"/>
                    <a:pt x="470" y="4655"/>
                    <a:pt x="558" y="4655"/>
                  </a:cubicBezTo>
                  <a:cubicBezTo>
                    <a:pt x="1005" y="4681"/>
                    <a:pt x="1453" y="4691"/>
                    <a:pt x="1901" y="4691"/>
                  </a:cubicBezTo>
                  <a:cubicBezTo>
                    <a:pt x="3693" y="4691"/>
                    <a:pt x="5488" y="4523"/>
                    <a:pt x="7270" y="4460"/>
                  </a:cubicBezTo>
                  <a:cubicBezTo>
                    <a:pt x="8404" y="4421"/>
                    <a:pt x="9528" y="4392"/>
                    <a:pt x="10651" y="4382"/>
                  </a:cubicBezTo>
                  <a:cubicBezTo>
                    <a:pt x="11029" y="4382"/>
                    <a:pt x="11403" y="4378"/>
                    <a:pt x="11777" y="4378"/>
                  </a:cubicBezTo>
                  <a:cubicBezTo>
                    <a:pt x="11965" y="4378"/>
                    <a:pt x="12153" y="4379"/>
                    <a:pt x="12342" y="4382"/>
                  </a:cubicBezTo>
                  <a:lnTo>
                    <a:pt x="13104" y="4382"/>
                  </a:lnTo>
                  <a:cubicBezTo>
                    <a:pt x="13286" y="4382"/>
                    <a:pt x="13477" y="4395"/>
                    <a:pt x="13665" y="4395"/>
                  </a:cubicBezTo>
                  <a:cubicBezTo>
                    <a:pt x="13760" y="4395"/>
                    <a:pt x="13853" y="4392"/>
                    <a:pt x="13944" y="4382"/>
                  </a:cubicBezTo>
                  <a:cubicBezTo>
                    <a:pt x="14130" y="4362"/>
                    <a:pt x="14237" y="4274"/>
                    <a:pt x="14355" y="4157"/>
                  </a:cubicBezTo>
                  <a:cubicBezTo>
                    <a:pt x="14540" y="3952"/>
                    <a:pt x="14726" y="3747"/>
                    <a:pt x="14921" y="3551"/>
                  </a:cubicBezTo>
                  <a:lnTo>
                    <a:pt x="15380" y="3053"/>
                  </a:lnTo>
                  <a:cubicBezTo>
                    <a:pt x="15556" y="2867"/>
                    <a:pt x="15752" y="2691"/>
                    <a:pt x="15898" y="2496"/>
                  </a:cubicBezTo>
                  <a:cubicBezTo>
                    <a:pt x="15986" y="2389"/>
                    <a:pt x="15986" y="2271"/>
                    <a:pt x="15918" y="2154"/>
                  </a:cubicBezTo>
                  <a:cubicBezTo>
                    <a:pt x="15781" y="1959"/>
                    <a:pt x="15586" y="1773"/>
                    <a:pt x="15420" y="1587"/>
                  </a:cubicBezTo>
                  <a:cubicBezTo>
                    <a:pt x="15087" y="1206"/>
                    <a:pt x="14755" y="825"/>
                    <a:pt x="14413" y="454"/>
                  </a:cubicBezTo>
                  <a:cubicBezTo>
                    <a:pt x="14306" y="327"/>
                    <a:pt x="14188" y="200"/>
                    <a:pt x="14032" y="122"/>
                  </a:cubicBezTo>
                  <a:cubicBezTo>
                    <a:pt x="13856" y="34"/>
                    <a:pt x="13641" y="24"/>
                    <a:pt x="13436" y="24"/>
                  </a:cubicBezTo>
                  <a:cubicBezTo>
                    <a:pt x="12889" y="14"/>
                    <a:pt x="12342" y="14"/>
                    <a:pt x="11804" y="14"/>
                  </a:cubicBezTo>
                  <a:lnTo>
                    <a:pt x="4632" y="14"/>
                  </a:lnTo>
                  <a:cubicBezTo>
                    <a:pt x="4036" y="14"/>
                    <a:pt x="3430" y="14"/>
                    <a:pt x="2834" y="24"/>
                  </a:cubicBezTo>
                  <a:cubicBezTo>
                    <a:pt x="2548" y="8"/>
                    <a:pt x="2261" y="1"/>
                    <a:pt x="19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8" name="Google Shape;348;p8"/>
          <p:cNvGrpSpPr/>
          <p:nvPr/>
        </p:nvGrpSpPr>
        <p:grpSpPr>
          <a:xfrm rot="-10796165">
            <a:off x="-951180" y="1547191"/>
            <a:ext cx="1842350" cy="479566"/>
            <a:chOff x="7492775" y="1865413"/>
            <a:chExt cx="2055046" cy="534931"/>
          </a:xfrm>
        </p:grpSpPr>
        <p:sp>
          <p:nvSpPr>
            <p:cNvPr id="349" name="Google Shape;349;p8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rgbClr val="A3D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8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8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8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8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4" name="Google Shape;354;p8"/>
          <p:cNvGrpSpPr/>
          <p:nvPr/>
        </p:nvGrpSpPr>
        <p:grpSpPr>
          <a:xfrm rot="-10796165">
            <a:off x="-999055" y="4264616"/>
            <a:ext cx="1842350" cy="479566"/>
            <a:chOff x="7492775" y="1865413"/>
            <a:chExt cx="2055046" cy="534931"/>
          </a:xfrm>
        </p:grpSpPr>
        <p:sp>
          <p:nvSpPr>
            <p:cNvPr id="355" name="Google Shape;355;p8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8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8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8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8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0" name="Google Shape;360;p8"/>
          <p:cNvGrpSpPr/>
          <p:nvPr/>
        </p:nvGrpSpPr>
        <p:grpSpPr>
          <a:xfrm rot="-10796165">
            <a:off x="-978205" y="3731066"/>
            <a:ext cx="1842350" cy="479566"/>
            <a:chOff x="7492775" y="1865413"/>
            <a:chExt cx="2055046" cy="534931"/>
          </a:xfrm>
        </p:grpSpPr>
        <p:sp>
          <p:nvSpPr>
            <p:cNvPr id="361" name="Google Shape;361;p8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8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8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8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8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6" name="Google Shape;366;p8"/>
          <p:cNvGrpSpPr/>
          <p:nvPr/>
        </p:nvGrpSpPr>
        <p:grpSpPr>
          <a:xfrm>
            <a:off x="7363688" y="138427"/>
            <a:ext cx="1956019" cy="1443702"/>
            <a:chOff x="7211282" y="106518"/>
            <a:chExt cx="2205705" cy="1627990"/>
          </a:xfrm>
        </p:grpSpPr>
        <p:sp>
          <p:nvSpPr>
            <p:cNvPr id="367" name="Google Shape;367;p8"/>
            <p:cNvSpPr/>
            <p:nvPr/>
          </p:nvSpPr>
          <p:spPr>
            <a:xfrm>
              <a:off x="7327543" y="160139"/>
              <a:ext cx="2078847" cy="1564726"/>
            </a:xfrm>
            <a:custGeom>
              <a:avLst/>
              <a:gdLst/>
              <a:ahLst/>
              <a:cxnLst/>
              <a:rect l="l" t="t" r="r" b="b"/>
              <a:pathLst>
                <a:path w="19615" h="14764" extrusionOk="0">
                  <a:moveTo>
                    <a:pt x="11631" y="1"/>
                  </a:moveTo>
                  <a:cubicBezTo>
                    <a:pt x="10854" y="1"/>
                    <a:pt x="7004" y="157"/>
                    <a:pt x="6126" y="284"/>
                  </a:cubicBezTo>
                  <a:cubicBezTo>
                    <a:pt x="5212" y="415"/>
                    <a:pt x="337" y="415"/>
                    <a:pt x="210" y="429"/>
                  </a:cubicBezTo>
                  <a:cubicBezTo>
                    <a:pt x="210" y="429"/>
                    <a:pt x="14" y="12935"/>
                    <a:pt x="5" y="13653"/>
                  </a:cubicBezTo>
                  <a:cubicBezTo>
                    <a:pt x="1" y="13987"/>
                    <a:pt x="150" y="14077"/>
                    <a:pt x="311" y="14077"/>
                  </a:cubicBezTo>
                  <a:cubicBezTo>
                    <a:pt x="496" y="14077"/>
                    <a:pt x="696" y="13958"/>
                    <a:pt x="696" y="13958"/>
                  </a:cubicBezTo>
                  <a:lnTo>
                    <a:pt x="696" y="13958"/>
                  </a:lnTo>
                  <a:lnTo>
                    <a:pt x="446" y="14759"/>
                  </a:lnTo>
                  <a:cubicBezTo>
                    <a:pt x="446" y="14759"/>
                    <a:pt x="857" y="14763"/>
                    <a:pt x="1419" y="14763"/>
                  </a:cubicBezTo>
                  <a:cubicBezTo>
                    <a:pt x="2543" y="14763"/>
                    <a:pt x="4275" y="14745"/>
                    <a:pt x="4548" y="14636"/>
                  </a:cubicBezTo>
                  <a:cubicBezTo>
                    <a:pt x="4957" y="14472"/>
                    <a:pt x="10415" y="14599"/>
                    <a:pt x="11429" y="14463"/>
                  </a:cubicBezTo>
                  <a:cubicBezTo>
                    <a:pt x="12438" y="14322"/>
                    <a:pt x="19614" y="14322"/>
                    <a:pt x="19614" y="14322"/>
                  </a:cubicBezTo>
                  <a:lnTo>
                    <a:pt x="19537" y="13572"/>
                  </a:lnTo>
                  <a:cubicBezTo>
                    <a:pt x="19537" y="13572"/>
                    <a:pt x="19483" y="10743"/>
                    <a:pt x="19455" y="9956"/>
                  </a:cubicBezTo>
                  <a:cubicBezTo>
                    <a:pt x="19428" y="9165"/>
                    <a:pt x="19173" y="697"/>
                    <a:pt x="19173" y="697"/>
                  </a:cubicBezTo>
                  <a:lnTo>
                    <a:pt x="18523" y="538"/>
                  </a:lnTo>
                  <a:lnTo>
                    <a:pt x="18418" y="247"/>
                  </a:lnTo>
                  <a:cubicBezTo>
                    <a:pt x="18418" y="247"/>
                    <a:pt x="16477" y="97"/>
                    <a:pt x="16145" y="74"/>
                  </a:cubicBezTo>
                  <a:cubicBezTo>
                    <a:pt x="15817" y="56"/>
                    <a:pt x="12247" y="11"/>
                    <a:pt x="11711" y="2"/>
                  </a:cubicBezTo>
                  <a:cubicBezTo>
                    <a:pt x="11690" y="1"/>
                    <a:pt x="11663" y="1"/>
                    <a:pt x="116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8"/>
            <p:cNvSpPr/>
            <p:nvPr/>
          </p:nvSpPr>
          <p:spPr>
            <a:xfrm>
              <a:off x="7307300" y="149646"/>
              <a:ext cx="2018119" cy="1514914"/>
            </a:xfrm>
            <a:custGeom>
              <a:avLst/>
              <a:gdLst/>
              <a:ahLst/>
              <a:cxnLst/>
              <a:rect l="l" t="t" r="r" b="b"/>
              <a:pathLst>
                <a:path w="19042" h="14294" extrusionOk="0">
                  <a:moveTo>
                    <a:pt x="11449" y="199"/>
                  </a:moveTo>
                  <a:cubicBezTo>
                    <a:pt x="11956" y="199"/>
                    <a:pt x="12463" y="208"/>
                    <a:pt x="12970" y="228"/>
                  </a:cubicBezTo>
                  <a:cubicBezTo>
                    <a:pt x="13669" y="257"/>
                    <a:pt x="14362" y="266"/>
                    <a:pt x="15058" y="266"/>
                  </a:cubicBezTo>
                  <a:cubicBezTo>
                    <a:pt x="15232" y="266"/>
                    <a:pt x="15406" y="265"/>
                    <a:pt x="15581" y="264"/>
                  </a:cubicBezTo>
                  <a:cubicBezTo>
                    <a:pt x="15618" y="264"/>
                    <a:pt x="15656" y="264"/>
                    <a:pt x="15693" y="264"/>
                  </a:cubicBezTo>
                  <a:cubicBezTo>
                    <a:pt x="16091" y="264"/>
                    <a:pt x="16487" y="285"/>
                    <a:pt x="16886" y="314"/>
                  </a:cubicBezTo>
                  <a:cubicBezTo>
                    <a:pt x="17131" y="333"/>
                    <a:pt x="17377" y="355"/>
                    <a:pt x="17618" y="378"/>
                  </a:cubicBezTo>
                  <a:cubicBezTo>
                    <a:pt x="17741" y="387"/>
                    <a:pt x="17864" y="396"/>
                    <a:pt x="17986" y="405"/>
                  </a:cubicBezTo>
                  <a:cubicBezTo>
                    <a:pt x="18004" y="407"/>
                    <a:pt x="18027" y="407"/>
                    <a:pt x="18052" y="407"/>
                  </a:cubicBezTo>
                  <a:cubicBezTo>
                    <a:pt x="18096" y="407"/>
                    <a:pt x="18149" y="406"/>
                    <a:pt x="18203" y="406"/>
                  </a:cubicBezTo>
                  <a:cubicBezTo>
                    <a:pt x="18298" y="406"/>
                    <a:pt x="18395" y="411"/>
                    <a:pt x="18446" y="437"/>
                  </a:cubicBezTo>
                  <a:cubicBezTo>
                    <a:pt x="18614" y="528"/>
                    <a:pt x="18591" y="933"/>
                    <a:pt x="18591" y="1074"/>
                  </a:cubicBezTo>
                  <a:cubicBezTo>
                    <a:pt x="18596" y="1342"/>
                    <a:pt x="18596" y="1615"/>
                    <a:pt x="18600" y="1883"/>
                  </a:cubicBezTo>
                  <a:cubicBezTo>
                    <a:pt x="18609" y="2402"/>
                    <a:pt x="18619" y="2916"/>
                    <a:pt x="18628" y="3434"/>
                  </a:cubicBezTo>
                  <a:cubicBezTo>
                    <a:pt x="18646" y="4489"/>
                    <a:pt x="18673" y="5549"/>
                    <a:pt x="18700" y="6604"/>
                  </a:cubicBezTo>
                  <a:cubicBezTo>
                    <a:pt x="18763" y="8943"/>
                    <a:pt x="18831" y="11286"/>
                    <a:pt x="18850" y="13625"/>
                  </a:cubicBezTo>
                  <a:lnTo>
                    <a:pt x="18850" y="13625"/>
                  </a:lnTo>
                  <a:cubicBezTo>
                    <a:pt x="13998" y="13856"/>
                    <a:pt x="9141" y="13785"/>
                    <a:pt x="4289" y="13921"/>
                  </a:cubicBezTo>
                  <a:cubicBezTo>
                    <a:pt x="2938" y="13961"/>
                    <a:pt x="1592" y="14015"/>
                    <a:pt x="245" y="14096"/>
                  </a:cubicBezTo>
                  <a:lnTo>
                    <a:pt x="245" y="14096"/>
                  </a:lnTo>
                  <a:cubicBezTo>
                    <a:pt x="193" y="9602"/>
                    <a:pt x="255" y="5109"/>
                    <a:pt x="433" y="620"/>
                  </a:cubicBezTo>
                  <a:lnTo>
                    <a:pt x="433" y="620"/>
                  </a:lnTo>
                  <a:cubicBezTo>
                    <a:pt x="2571" y="549"/>
                    <a:pt x="4712" y="494"/>
                    <a:pt x="6845" y="369"/>
                  </a:cubicBezTo>
                  <a:cubicBezTo>
                    <a:pt x="8380" y="280"/>
                    <a:pt x="9913" y="199"/>
                    <a:pt x="11449" y="199"/>
                  </a:cubicBezTo>
                  <a:close/>
                  <a:moveTo>
                    <a:pt x="11175" y="0"/>
                  </a:moveTo>
                  <a:cubicBezTo>
                    <a:pt x="11147" y="0"/>
                    <a:pt x="11120" y="0"/>
                    <a:pt x="11092" y="1"/>
                  </a:cubicBezTo>
                  <a:cubicBezTo>
                    <a:pt x="10055" y="5"/>
                    <a:pt x="9018" y="46"/>
                    <a:pt x="7986" y="105"/>
                  </a:cubicBezTo>
                  <a:cubicBezTo>
                    <a:pt x="5435" y="255"/>
                    <a:pt x="2888" y="346"/>
                    <a:pt x="337" y="433"/>
                  </a:cubicBezTo>
                  <a:cubicBezTo>
                    <a:pt x="283" y="433"/>
                    <a:pt x="242" y="474"/>
                    <a:pt x="242" y="528"/>
                  </a:cubicBezTo>
                  <a:cubicBezTo>
                    <a:pt x="60" y="5071"/>
                    <a:pt x="1" y="9619"/>
                    <a:pt x="55" y="14166"/>
                  </a:cubicBezTo>
                  <a:cubicBezTo>
                    <a:pt x="55" y="14216"/>
                    <a:pt x="87" y="14246"/>
                    <a:pt x="125" y="14255"/>
                  </a:cubicBezTo>
                  <a:lnTo>
                    <a:pt x="125" y="14255"/>
                  </a:lnTo>
                  <a:cubicBezTo>
                    <a:pt x="140" y="14278"/>
                    <a:pt x="165" y="14294"/>
                    <a:pt x="201" y="14294"/>
                  </a:cubicBezTo>
                  <a:cubicBezTo>
                    <a:pt x="202" y="14294"/>
                    <a:pt x="204" y="14294"/>
                    <a:pt x="205" y="14294"/>
                  </a:cubicBezTo>
                  <a:cubicBezTo>
                    <a:pt x="5080" y="13993"/>
                    <a:pt x="9973" y="14053"/>
                    <a:pt x="14858" y="13948"/>
                  </a:cubicBezTo>
                  <a:cubicBezTo>
                    <a:pt x="16222" y="13921"/>
                    <a:pt x="17582" y="13880"/>
                    <a:pt x="18946" y="13812"/>
                  </a:cubicBezTo>
                  <a:cubicBezTo>
                    <a:pt x="18996" y="13812"/>
                    <a:pt x="19041" y="13771"/>
                    <a:pt x="19041" y="13716"/>
                  </a:cubicBezTo>
                  <a:cubicBezTo>
                    <a:pt x="19023" y="11524"/>
                    <a:pt x="18964" y="9328"/>
                    <a:pt x="18910" y="7136"/>
                  </a:cubicBezTo>
                  <a:cubicBezTo>
                    <a:pt x="18882" y="6044"/>
                    <a:pt x="18850" y="4948"/>
                    <a:pt x="18828" y="3852"/>
                  </a:cubicBezTo>
                  <a:cubicBezTo>
                    <a:pt x="18805" y="2806"/>
                    <a:pt x="18823" y="1751"/>
                    <a:pt x="18764" y="715"/>
                  </a:cubicBezTo>
                  <a:cubicBezTo>
                    <a:pt x="18750" y="396"/>
                    <a:pt x="18746" y="264"/>
                    <a:pt x="18396" y="242"/>
                  </a:cubicBezTo>
                  <a:cubicBezTo>
                    <a:pt x="17855" y="210"/>
                    <a:pt x="17318" y="155"/>
                    <a:pt x="16781" y="114"/>
                  </a:cubicBezTo>
                  <a:cubicBezTo>
                    <a:pt x="16405" y="87"/>
                    <a:pt x="16029" y="80"/>
                    <a:pt x="15652" y="80"/>
                  </a:cubicBezTo>
                  <a:cubicBezTo>
                    <a:pt x="15241" y="80"/>
                    <a:pt x="14829" y="88"/>
                    <a:pt x="14418" y="88"/>
                  </a:cubicBezTo>
                  <a:cubicBezTo>
                    <a:pt x="14332" y="88"/>
                    <a:pt x="14247" y="88"/>
                    <a:pt x="14162" y="87"/>
                  </a:cubicBezTo>
                  <a:cubicBezTo>
                    <a:pt x="13166" y="78"/>
                    <a:pt x="12171" y="0"/>
                    <a:pt x="11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8"/>
            <p:cNvSpPr/>
            <p:nvPr/>
          </p:nvSpPr>
          <p:spPr>
            <a:xfrm>
              <a:off x="7363682" y="214613"/>
              <a:ext cx="2053305" cy="1519895"/>
            </a:xfrm>
            <a:custGeom>
              <a:avLst/>
              <a:gdLst/>
              <a:ahLst/>
              <a:cxnLst/>
              <a:rect l="l" t="t" r="r" b="b"/>
              <a:pathLst>
                <a:path w="19374" h="14341" extrusionOk="0">
                  <a:moveTo>
                    <a:pt x="18302" y="0"/>
                  </a:moveTo>
                  <a:cubicBezTo>
                    <a:pt x="18191" y="0"/>
                    <a:pt x="18151" y="171"/>
                    <a:pt x="18268" y="188"/>
                  </a:cubicBezTo>
                  <a:cubicBezTo>
                    <a:pt x="18424" y="216"/>
                    <a:pt x="18583" y="240"/>
                    <a:pt x="18739" y="264"/>
                  </a:cubicBezTo>
                  <a:lnTo>
                    <a:pt x="18739" y="264"/>
                  </a:lnTo>
                  <a:cubicBezTo>
                    <a:pt x="18853" y="4039"/>
                    <a:pt x="18992" y="7809"/>
                    <a:pt x="19073" y="11584"/>
                  </a:cubicBezTo>
                  <a:cubicBezTo>
                    <a:pt x="19087" y="12304"/>
                    <a:pt x="19083" y="13019"/>
                    <a:pt x="19168" y="13735"/>
                  </a:cubicBezTo>
                  <a:lnTo>
                    <a:pt x="19168" y="13735"/>
                  </a:lnTo>
                  <a:cubicBezTo>
                    <a:pt x="19145" y="13738"/>
                    <a:pt x="19121" y="13739"/>
                    <a:pt x="19097" y="13739"/>
                  </a:cubicBezTo>
                  <a:cubicBezTo>
                    <a:pt x="18986" y="13739"/>
                    <a:pt x="18867" y="13714"/>
                    <a:pt x="18769" y="13708"/>
                  </a:cubicBezTo>
                  <a:cubicBezTo>
                    <a:pt x="18496" y="13685"/>
                    <a:pt x="18214" y="13690"/>
                    <a:pt x="17941" y="13685"/>
                  </a:cubicBezTo>
                  <a:cubicBezTo>
                    <a:pt x="17537" y="13677"/>
                    <a:pt x="17134" y="13673"/>
                    <a:pt x="16730" y="13673"/>
                  </a:cubicBezTo>
                  <a:cubicBezTo>
                    <a:pt x="16497" y="13673"/>
                    <a:pt x="16264" y="13674"/>
                    <a:pt x="16031" y="13676"/>
                  </a:cubicBezTo>
                  <a:cubicBezTo>
                    <a:pt x="14735" y="13694"/>
                    <a:pt x="13448" y="13781"/>
                    <a:pt x="12156" y="13835"/>
                  </a:cubicBezTo>
                  <a:cubicBezTo>
                    <a:pt x="11734" y="13855"/>
                    <a:pt x="11310" y="13860"/>
                    <a:pt x="10887" y="13860"/>
                  </a:cubicBezTo>
                  <a:cubicBezTo>
                    <a:pt x="10290" y="13860"/>
                    <a:pt x="9693" y="13849"/>
                    <a:pt x="9096" y="13849"/>
                  </a:cubicBezTo>
                  <a:cubicBezTo>
                    <a:pt x="8828" y="13849"/>
                    <a:pt x="8559" y="13851"/>
                    <a:pt x="8291" y="13858"/>
                  </a:cubicBezTo>
                  <a:cubicBezTo>
                    <a:pt x="7009" y="13890"/>
                    <a:pt x="5731" y="13953"/>
                    <a:pt x="4453" y="14017"/>
                  </a:cubicBezTo>
                  <a:cubicBezTo>
                    <a:pt x="3040" y="14084"/>
                    <a:pt x="1627" y="14141"/>
                    <a:pt x="218" y="14149"/>
                  </a:cubicBezTo>
                  <a:lnTo>
                    <a:pt x="218" y="14149"/>
                  </a:lnTo>
                  <a:cubicBezTo>
                    <a:pt x="247" y="13982"/>
                    <a:pt x="276" y="13818"/>
                    <a:pt x="305" y="13653"/>
                  </a:cubicBezTo>
                  <a:cubicBezTo>
                    <a:pt x="319" y="13579"/>
                    <a:pt x="258" y="13530"/>
                    <a:pt x="202" y="13530"/>
                  </a:cubicBezTo>
                  <a:cubicBezTo>
                    <a:pt x="166" y="13530"/>
                    <a:pt x="132" y="13550"/>
                    <a:pt x="123" y="13599"/>
                  </a:cubicBezTo>
                  <a:cubicBezTo>
                    <a:pt x="87" y="13803"/>
                    <a:pt x="51" y="14013"/>
                    <a:pt x="10" y="14217"/>
                  </a:cubicBezTo>
                  <a:cubicBezTo>
                    <a:pt x="1" y="14276"/>
                    <a:pt x="37" y="14340"/>
                    <a:pt x="105" y="14340"/>
                  </a:cubicBezTo>
                  <a:cubicBezTo>
                    <a:pt x="2706" y="14335"/>
                    <a:pt x="5303" y="14135"/>
                    <a:pt x="7900" y="14058"/>
                  </a:cubicBezTo>
                  <a:cubicBezTo>
                    <a:pt x="8287" y="14047"/>
                    <a:pt x="8674" y="14044"/>
                    <a:pt x="9060" y="14044"/>
                  </a:cubicBezTo>
                  <a:cubicBezTo>
                    <a:pt x="9630" y="14044"/>
                    <a:pt x="10199" y="14051"/>
                    <a:pt x="10768" y="14051"/>
                  </a:cubicBezTo>
                  <a:cubicBezTo>
                    <a:pt x="11119" y="14051"/>
                    <a:pt x="11469" y="14048"/>
                    <a:pt x="11820" y="14040"/>
                  </a:cubicBezTo>
                  <a:cubicBezTo>
                    <a:pt x="13111" y="14008"/>
                    <a:pt x="14403" y="13894"/>
                    <a:pt x="15694" y="13876"/>
                  </a:cubicBezTo>
                  <a:cubicBezTo>
                    <a:pt x="16098" y="13869"/>
                    <a:pt x="16499" y="13865"/>
                    <a:pt x="16901" y="13865"/>
                  </a:cubicBezTo>
                  <a:cubicBezTo>
                    <a:pt x="17229" y="13865"/>
                    <a:pt x="17557" y="13868"/>
                    <a:pt x="17886" y="13872"/>
                  </a:cubicBezTo>
                  <a:cubicBezTo>
                    <a:pt x="18187" y="13876"/>
                    <a:pt x="18491" y="13872"/>
                    <a:pt x="18796" y="13899"/>
                  </a:cubicBezTo>
                  <a:cubicBezTo>
                    <a:pt x="18895" y="13908"/>
                    <a:pt x="19012" y="13930"/>
                    <a:pt x="19123" y="13930"/>
                  </a:cubicBezTo>
                  <a:cubicBezTo>
                    <a:pt x="19185" y="13930"/>
                    <a:pt x="19246" y="13923"/>
                    <a:pt x="19301" y="13903"/>
                  </a:cubicBezTo>
                  <a:cubicBezTo>
                    <a:pt x="19337" y="13890"/>
                    <a:pt x="19374" y="13853"/>
                    <a:pt x="19369" y="13808"/>
                  </a:cubicBezTo>
                  <a:cubicBezTo>
                    <a:pt x="19292" y="13199"/>
                    <a:pt x="19287" y="12594"/>
                    <a:pt x="19273" y="11980"/>
                  </a:cubicBezTo>
                  <a:cubicBezTo>
                    <a:pt x="19255" y="11038"/>
                    <a:pt x="19233" y="10097"/>
                    <a:pt x="19205" y="9156"/>
                  </a:cubicBezTo>
                  <a:cubicBezTo>
                    <a:pt x="19155" y="7259"/>
                    <a:pt x="19096" y="5363"/>
                    <a:pt x="19032" y="3467"/>
                  </a:cubicBezTo>
                  <a:cubicBezTo>
                    <a:pt x="18996" y="2371"/>
                    <a:pt x="18960" y="1275"/>
                    <a:pt x="18928" y="183"/>
                  </a:cubicBezTo>
                  <a:cubicBezTo>
                    <a:pt x="18928" y="142"/>
                    <a:pt x="18901" y="97"/>
                    <a:pt x="18860" y="92"/>
                  </a:cubicBezTo>
                  <a:cubicBezTo>
                    <a:pt x="18678" y="61"/>
                    <a:pt x="18496" y="33"/>
                    <a:pt x="18318" y="1"/>
                  </a:cubicBezTo>
                  <a:cubicBezTo>
                    <a:pt x="18313" y="1"/>
                    <a:pt x="18307" y="0"/>
                    <a:pt x="183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8"/>
            <p:cNvSpPr/>
            <p:nvPr/>
          </p:nvSpPr>
          <p:spPr>
            <a:xfrm>
              <a:off x="8756496" y="356417"/>
              <a:ext cx="18971" cy="35928"/>
            </a:xfrm>
            <a:custGeom>
              <a:avLst/>
              <a:gdLst/>
              <a:ahLst/>
              <a:cxnLst/>
              <a:rect l="l" t="t" r="r" b="b"/>
              <a:pathLst>
                <a:path w="179" h="339" extrusionOk="0">
                  <a:moveTo>
                    <a:pt x="99" y="0"/>
                  </a:moveTo>
                  <a:cubicBezTo>
                    <a:pt x="97" y="0"/>
                    <a:pt x="95" y="0"/>
                    <a:pt x="92" y="0"/>
                  </a:cubicBezTo>
                  <a:cubicBezTo>
                    <a:pt x="51" y="5"/>
                    <a:pt x="29" y="46"/>
                    <a:pt x="29" y="87"/>
                  </a:cubicBezTo>
                  <a:cubicBezTo>
                    <a:pt x="29" y="141"/>
                    <a:pt x="19" y="196"/>
                    <a:pt x="10" y="251"/>
                  </a:cubicBezTo>
                  <a:cubicBezTo>
                    <a:pt x="0" y="307"/>
                    <a:pt x="42" y="339"/>
                    <a:pt x="83" y="339"/>
                  </a:cubicBezTo>
                  <a:cubicBezTo>
                    <a:pt x="116" y="339"/>
                    <a:pt x="148" y="320"/>
                    <a:pt x="156" y="278"/>
                  </a:cubicBezTo>
                  <a:cubicBezTo>
                    <a:pt x="170" y="210"/>
                    <a:pt x="174" y="137"/>
                    <a:pt x="174" y="69"/>
                  </a:cubicBezTo>
                  <a:cubicBezTo>
                    <a:pt x="178" y="30"/>
                    <a:pt x="135" y="0"/>
                    <a:pt x="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8"/>
            <p:cNvSpPr/>
            <p:nvPr/>
          </p:nvSpPr>
          <p:spPr>
            <a:xfrm>
              <a:off x="8919496" y="382913"/>
              <a:ext cx="18865" cy="37306"/>
            </a:xfrm>
            <a:custGeom>
              <a:avLst/>
              <a:gdLst/>
              <a:ahLst/>
              <a:cxnLst/>
              <a:rect l="l" t="t" r="r" b="b"/>
              <a:pathLst>
                <a:path w="178" h="352" extrusionOk="0">
                  <a:moveTo>
                    <a:pt x="103" y="0"/>
                  </a:moveTo>
                  <a:cubicBezTo>
                    <a:pt x="101" y="0"/>
                    <a:pt x="98" y="0"/>
                    <a:pt x="96" y="1"/>
                  </a:cubicBezTo>
                  <a:cubicBezTo>
                    <a:pt x="50" y="5"/>
                    <a:pt x="28" y="42"/>
                    <a:pt x="28" y="87"/>
                  </a:cubicBezTo>
                  <a:cubicBezTo>
                    <a:pt x="28" y="146"/>
                    <a:pt x="19" y="201"/>
                    <a:pt x="9" y="260"/>
                  </a:cubicBezTo>
                  <a:cubicBezTo>
                    <a:pt x="0" y="301"/>
                    <a:pt x="32" y="342"/>
                    <a:pt x="69" y="351"/>
                  </a:cubicBezTo>
                  <a:cubicBezTo>
                    <a:pt x="72" y="351"/>
                    <a:pt x="75" y="351"/>
                    <a:pt x="77" y="351"/>
                  </a:cubicBezTo>
                  <a:cubicBezTo>
                    <a:pt x="115" y="351"/>
                    <a:pt x="147" y="325"/>
                    <a:pt x="155" y="287"/>
                  </a:cubicBezTo>
                  <a:cubicBezTo>
                    <a:pt x="173" y="214"/>
                    <a:pt x="178" y="142"/>
                    <a:pt x="178" y="69"/>
                  </a:cubicBezTo>
                  <a:cubicBezTo>
                    <a:pt x="178" y="31"/>
                    <a:pt x="138" y="0"/>
                    <a:pt x="1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72" name="Google Shape;372;p8"/>
            <p:cNvGrpSpPr/>
            <p:nvPr/>
          </p:nvGrpSpPr>
          <p:grpSpPr>
            <a:xfrm>
              <a:off x="7211282" y="106518"/>
              <a:ext cx="462826" cy="437708"/>
              <a:chOff x="8417757" y="225106"/>
              <a:chExt cx="462826" cy="437708"/>
            </a:xfrm>
          </p:grpSpPr>
          <p:sp>
            <p:nvSpPr>
              <p:cNvPr id="373" name="Google Shape;373;p8"/>
              <p:cNvSpPr/>
              <p:nvPr/>
            </p:nvSpPr>
            <p:spPr>
              <a:xfrm>
                <a:off x="8425494" y="234008"/>
                <a:ext cx="431455" cy="424036"/>
              </a:xfrm>
              <a:custGeom>
                <a:avLst/>
                <a:gdLst/>
                <a:ahLst/>
                <a:cxnLst/>
                <a:rect l="l" t="t" r="r" b="b"/>
                <a:pathLst>
                  <a:path w="4071" h="4001" extrusionOk="0">
                    <a:moveTo>
                      <a:pt x="1990" y="0"/>
                    </a:moveTo>
                    <a:cubicBezTo>
                      <a:pt x="1536" y="0"/>
                      <a:pt x="1233" y="160"/>
                      <a:pt x="1233" y="160"/>
                    </a:cubicBezTo>
                    <a:cubicBezTo>
                      <a:pt x="1074" y="219"/>
                      <a:pt x="797" y="460"/>
                      <a:pt x="546" y="701"/>
                    </a:cubicBezTo>
                    <a:cubicBezTo>
                      <a:pt x="296" y="942"/>
                      <a:pt x="119" y="1447"/>
                      <a:pt x="60" y="1774"/>
                    </a:cubicBezTo>
                    <a:cubicBezTo>
                      <a:pt x="1" y="2106"/>
                      <a:pt x="142" y="2565"/>
                      <a:pt x="424" y="3115"/>
                    </a:cubicBezTo>
                    <a:cubicBezTo>
                      <a:pt x="710" y="3670"/>
                      <a:pt x="1188" y="3820"/>
                      <a:pt x="2002" y="3980"/>
                    </a:cubicBezTo>
                    <a:cubicBezTo>
                      <a:pt x="2073" y="3994"/>
                      <a:pt x="2143" y="4000"/>
                      <a:pt x="2211" y="4000"/>
                    </a:cubicBezTo>
                    <a:cubicBezTo>
                      <a:pt x="2929" y="4000"/>
                      <a:pt x="3485" y="3276"/>
                      <a:pt x="3689" y="3097"/>
                    </a:cubicBezTo>
                    <a:cubicBezTo>
                      <a:pt x="3907" y="2897"/>
                      <a:pt x="4071" y="2179"/>
                      <a:pt x="4048" y="1979"/>
                    </a:cubicBezTo>
                    <a:cubicBezTo>
                      <a:pt x="4025" y="1779"/>
                      <a:pt x="3907" y="1237"/>
                      <a:pt x="3725" y="996"/>
                    </a:cubicBezTo>
                    <a:cubicBezTo>
                      <a:pt x="3543" y="755"/>
                      <a:pt x="3198" y="246"/>
                      <a:pt x="2484" y="64"/>
                    </a:cubicBezTo>
                    <a:cubicBezTo>
                      <a:pt x="2306" y="18"/>
                      <a:pt x="2140" y="0"/>
                      <a:pt x="199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" name="Google Shape;374;p8"/>
              <p:cNvSpPr/>
              <p:nvPr/>
            </p:nvSpPr>
            <p:spPr>
              <a:xfrm>
                <a:off x="8557971" y="356417"/>
                <a:ext cx="18971" cy="35928"/>
              </a:xfrm>
              <a:custGeom>
                <a:avLst/>
                <a:gdLst/>
                <a:ahLst/>
                <a:cxnLst/>
                <a:rect l="l" t="t" r="r" b="b"/>
                <a:pathLst>
                  <a:path w="179" h="339" extrusionOk="0">
                    <a:moveTo>
                      <a:pt x="99" y="0"/>
                    </a:moveTo>
                    <a:cubicBezTo>
                      <a:pt x="97" y="0"/>
                      <a:pt x="95" y="0"/>
                      <a:pt x="92" y="0"/>
                    </a:cubicBezTo>
                    <a:cubicBezTo>
                      <a:pt x="51" y="5"/>
                      <a:pt x="29" y="46"/>
                      <a:pt x="29" y="87"/>
                    </a:cubicBezTo>
                    <a:cubicBezTo>
                      <a:pt x="29" y="141"/>
                      <a:pt x="19" y="196"/>
                      <a:pt x="10" y="251"/>
                    </a:cubicBezTo>
                    <a:cubicBezTo>
                      <a:pt x="0" y="307"/>
                      <a:pt x="42" y="339"/>
                      <a:pt x="83" y="339"/>
                    </a:cubicBezTo>
                    <a:cubicBezTo>
                      <a:pt x="116" y="339"/>
                      <a:pt x="148" y="320"/>
                      <a:pt x="156" y="278"/>
                    </a:cubicBezTo>
                    <a:cubicBezTo>
                      <a:pt x="170" y="210"/>
                      <a:pt x="174" y="137"/>
                      <a:pt x="174" y="69"/>
                    </a:cubicBezTo>
                    <a:cubicBezTo>
                      <a:pt x="178" y="30"/>
                      <a:pt x="135" y="0"/>
                      <a:pt x="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" name="Google Shape;375;p8"/>
              <p:cNvSpPr/>
              <p:nvPr/>
            </p:nvSpPr>
            <p:spPr>
              <a:xfrm>
                <a:off x="8720971" y="382913"/>
                <a:ext cx="18865" cy="37306"/>
              </a:xfrm>
              <a:custGeom>
                <a:avLst/>
                <a:gdLst/>
                <a:ahLst/>
                <a:cxnLst/>
                <a:rect l="l" t="t" r="r" b="b"/>
                <a:pathLst>
                  <a:path w="178" h="352" extrusionOk="0">
                    <a:moveTo>
                      <a:pt x="103" y="0"/>
                    </a:moveTo>
                    <a:cubicBezTo>
                      <a:pt x="101" y="0"/>
                      <a:pt x="98" y="0"/>
                      <a:pt x="96" y="1"/>
                    </a:cubicBezTo>
                    <a:cubicBezTo>
                      <a:pt x="50" y="5"/>
                      <a:pt x="28" y="42"/>
                      <a:pt x="28" y="87"/>
                    </a:cubicBezTo>
                    <a:cubicBezTo>
                      <a:pt x="28" y="146"/>
                      <a:pt x="19" y="201"/>
                      <a:pt x="9" y="260"/>
                    </a:cubicBezTo>
                    <a:cubicBezTo>
                      <a:pt x="0" y="301"/>
                      <a:pt x="32" y="342"/>
                      <a:pt x="69" y="351"/>
                    </a:cubicBezTo>
                    <a:cubicBezTo>
                      <a:pt x="72" y="351"/>
                      <a:pt x="75" y="351"/>
                      <a:pt x="77" y="351"/>
                    </a:cubicBezTo>
                    <a:cubicBezTo>
                      <a:pt x="115" y="351"/>
                      <a:pt x="147" y="325"/>
                      <a:pt x="155" y="287"/>
                    </a:cubicBezTo>
                    <a:cubicBezTo>
                      <a:pt x="173" y="214"/>
                      <a:pt x="178" y="142"/>
                      <a:pt x="178" y="69"/>
                    </a:cubicBezTo>
                    <a:cubicBezTo>
                      <a:pt x="178" y="31"/>
                      <a:pt x="138" y="0"/>
                      <a:pt x="10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" name="Google Shape;376;p8"/>
              <p:cNvSpPr/>
              <p:nvPr/>
            </p:nvSpPr>
            <p:spPr>
              <a:xfrm>
                <a:off x="8505934" y="449787"/>
                <a:ext cx="266864" cy="113613"/>
              </a:xfrm>
              <a:custGeom>
                <a:avLst/>
                <a:gdLst/>
                <a:ahLst/>
                <a:cxnLst/>
                <a:rect l="l" t="t" r="r" b="b"/>
                <a:pathLst>
                  <a:path w="2518" h="1072" extrusionOk="0">
                    <a:moveTo>
                      <a:pt x="97" y="1"/>
                    </a:moveTo>
                    <a:cubicBezTo>
                      <a:pt x="50" y="1"/>
                      <a:pt x="1" y="45"/>
                      <a:pt x="24" y="106"/>
                    </a:cubicBezTo>
                    <a:cubicBezTo>
                      <a:pt x="215" y="611"/>
                      <a:pt x="670" y="1011"/>
                      <a:pt x="1202" y="1066"/>
                    </a:cubicBezTo>
                    <a:cubicBezTo>
                      <a:pt x="1243" y="1070"/>
                      <a:pt x="1285" y="1072"/>
                      <a:pt x="1326" y="1072"/>
                    </a:cubicBezTo>
                    <a:cubicBezTo>
                      <a:pt x="1795" y="1072"/>
                      <a:pt x="2238" y="816"/>
                      <a:pt x="2484" y="402"/>
                    </a:cubicBezTo>
                    <a:cubicBezTo>
                      <a:pt x="2517" y="345"/>
                      <a:pt x="2468" y="297"/>
                      <a:pt x="2417" y="297"/>
                    </a:cubicBezTo>
                    <a:cubicBezTo>
                      <a:pt x="2391" y="297"/>
                      <a:pt x="2364" y="309"/>
                      <a:pt x="2348" y="338"/>
                    </a:cubicBezTo>
                    <a:cubicBezTo>
                      <a:pt x="2133" y="694"/>
                      <a:pt x="1735" y="917"/>
                      <a:pt x="1333" y="917"/>
                    </a:cubicBezTo>
                    <a:cubicBezTo>
                      <a:pt x="1283" y="917"/>
                      <a:pt x="1233" y="914"/>
                      <a:pt x="1184" y="907"/>
                    </a:cubicBezTo>
                    <a:cubicBezTo>
                      <a:pt x="720" y="843"/>
                      <a:pt x="333" y="493"/>
                      <a:pt x="160" y="47"/>
                    </a:cubicBezTo>
                    <a:cubicBezTo>
                      <a:pt x="149" y="15"/>
                      <a:pt x="123" y="1"/>
                      <a:pt x="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" name="Google Shape;377;p8"/>
              <p:cNvSpPr/>
              <p:nvPr/>
            </p:nvSpPr>
            <p:spPr>
              <a:xfrm>
                <a:off x="8417757" y="225106"/>
                <a:ext cx="462826" cy="437708"/>
              </a:xfrm>
              <a:custGeom>
                <a:avLst/>
                <a:gdLst/>
                <a:ahLst/>
                <a:cxnLst/>
                <a:rect l="l" t="t" r="r" b="b"/>
                <a:pathLst>
                  <a:path w="4367" h="4130" extrusionOk="0">
                    <a:moveTo>
                      <a:pt x="2068" y="165"/>
                    </a:moveTo>
                    <a:cubicBezTo>
                      <a:pt x="2666" y="165"/>
                      <a:pt x="3264" y="463"/>
                      <a:pt x="3634" y="948"/>
                    </a:cubicBezTo>
                    <a:cubicBezTo>
                      <a:pt x="4176" y="1658"/>
                      <a:pt x="4130" y="2677"/>
                      <a:pt x="3534" y="3336"/>
                    </a:cubicBezTo>
                    <a:cubicBezTo>
                      <a:pt x="3172" y="3734"/>
                      <a:pt x="2640" y="3963"/>
                      <a:pt x="2113" y="3963"/>
                    </a:cubicBezTo>
                    <a:cubicBezTo>
                      <a:pt x="1827" y="3963"/>
                      <a:pt x="1543" y="3895"/>
                      <a:pt x="1288" y="3750"/>
                    </a:cubicBezTo>
                    <a:cubicBezTo>
                      <a:pt x="1061" y="3622"/>
                      <a:pt x="824" y="3441"/>
                      <a:pt x="628" y="3231"/>
                    </a:cubicBezTo>
                    <a:cubicBezTo>
                      <a:pt x="628" y="3231"/>
                      <a:pt x="628" y="3227"/>
                      <a:pt x="628" y="3227"/>
                    </a:cubicBezTo>
                    <a:cubicBezTo>
                      <a:pt x="256" y="2731"/>
                      <a:pt x="137" y="2072"/>
                      <a:pt x="324" y="1471"/>
                    </a:cubicBezTo>
                    <a:cubicBezTo>
                      <a:pt x="328" y="1458"/>
                      <a:pt x="328" y="1444"/>
                      <a:pt x="324" y="1430"/>
                    </a:cubicBezTo>
                    <a:cubicBezTo>
                      <a:pt x="538" y="857"/>
                      <a:pt x="1015" y="394"/>
                      <a:pt x="1597" y="230"/>
                    </a:cubicBezTo>
                    <a:cubicBezTo>
                      <a:pt x="1751" y="186"/>
                      <a:pt x="1910" y="165"/>
                      <a:pt x="2068" y="165"/>
                    </a:cubicBezTo>
                    <a:close/>
                    <a:moveTo>
                      <a:pt x="2056" y="1"/>
                    </a:moveTo>
                    <a:cubicBezTo>
                      <a:pt x="1987" y="1"/>
                      <a:pt x="1917" y="4"/>
                      <a:pt x="1847" y="12"/>
                    </a:cubicBezTo>
                    <a:cubicBezTo>
                      <a:pt x="1042" y="103"/>
                      <a:pt x="360" y="730"/>
                      <a:pt x="128" y="1521"/>
                    </a:cubicBezTo>
                    <a:cubicBezTo>
                      <a:pt x="133" y="1521"/>
                      <a:pt x="137" y="1517"/>
                      <a:pt x="146" y="1517"/>
                    </a:cubicBezTo>
                    <a:cubicBezTo>
                      <a:pt x="1" y="2094"/>
                      <a:pt x="96" y="2708"/>
                      <a:pt x="415" y="3204"/>
                    </a:cubicBezTo>
                    <a:cubicBezTo>
                      <a:pt x="410" y="3204"/>
                      <a:pt x="410" y="3209"/>
                      <a:pt x="406" y="3213"/>
                    </a:cubicBezTo>
                    <a:cubicBezTo>
                      <a:pt x="433" y="3245"/>
                      <a:pt x="460" y="3277"/>
                      <a:pt x="488" y="3309"/>
                    </a:cubicBezTo>
                    <a:lnTo>
                      <a:pt x="497" y="3322"/>
                    </a:lnTo>
                    <a:cubicBezTo>
                      <a:pt x="506" y="3336"/>
                      <a:pt x="515" y="3340"/>
                      <a:pt x="524" y="3345"/>
                    </a:cubicBezTo>
                    <a:cubicBezTo>
                      <a:pt x="719" y="3563"/>
                      <a:pt x="956" y="3745"/>
                      <a:pt x="1188" y="3886"/>
                    </a:cubicBezTo>
                    <a:cubicBezTo>
                      <a:pt x="1470" y="4052"/>
                      <a:pt x="1786" y="4129"/>
                      <a:pt x="2104" y="4129"/>
                    </a:cubicBezTo>
                    <a:cubicBezTo>
                      <a:pt x="2632" y="4129"/>
                      <a:pt x="3164" y="3917"/>
                      <a:pt x="3553" y="3545"/>
                    </a:cubicBezTo>
                    <a:cubicBezTo>
                      <a:pt x="4207" y="2918"/>
                      <a:pt x="4367" y="1872"/>
                      <a:pt x="3912" y="1071"/>
                    </a:cubicBezTo>
                    <a:cubicBezTo>
                      <a:pt x="3530" y="411"/>
                      <a:pt x="2794" y="1"/>
                      <a:pt x="20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9" name="Google Shape;379;p9"/>
          <p:cNvGrpSpPr/>
          <p:nvPr/>
        </p:nvGrpSpPr>
        <p:grpSpPr>
          <a:xfrm>
            <a:off x="2297947" y="355967"/>
            <a:ext cx="4548105" cy="4415112"/>
            <a:chOff x="4185375" y="355950"/>
            <a:chExt cx="2444561" cy="2372951"/>
          </a:xfrm>
        </p:grpSpPr>
        <p:sp>
          <p:nvSpPr>
            <p:cNvPr id="380" name="Google Shape;380;p9"/>
            <p:cNvSpPr/>
            <p:nvPr/>
          </p:nvSpPr>
          <p:spPr>
            <a:xfrm>
              <a:off x="4204062" y="370272"/>
              <a:ext cx="2398048" cy="2344852"/>
            </a:xfrm>
            <a:custGeom>
              <a:avLst/>
              <a:gdLst/>
              <a:ahLst/>
              <a:cxnLst/>
              <a:rect l="l" t="t" r="r" b="b"/>
              <a:pathLst>
                <a:path w="17581" h="17191" extrusionOk="0">
                  <a:moveTo>
                    <a:pt x="6986" y="0"/>
                  </a:moveTo>
                  <a:cubicBezTo>
                    <a:pt x="6880" y="0"/>
                    <a:pt x="6774" y="13"/>
                    <a:pt x="6671" y="39"/>
                  </a:cubicBezTo>
                  <a:cubicBezTo>
                    <a:pt x="6070" y="189"/>
                    <a:pt x="5611" y="780"/>
                    <a:pt x="5616" y="1398"/>
                  </a:cubicBezTo>
                  <a:lnTo>
                    <a:pt x="5570" y="1439"/>
                  </a:lnTo>
                  <a:cubicBezTo>
                    <a:pt x="5106" y="1095"/>
                    <a:pt x="4834" y="811"/>
                    <a:pt x="4347" y="811"/>
                  </a:cubicBezTo>
                  <a:cubicBezTo>
                    <a:pt x="4191" y="811"/>
                    <a:pt x="4012" y="841"/>
                    <a:pt x="3797" y="907"/>
                  </a:cubicBezTo>
                  <a:cubicBezTo>
                    <a:pt x="3592" y="971"/>
                    <a:pt x="3442" y="1107"/>
                    <a:pt x="3192" y="1417"/>
                  </a:cubicBezTo>
                  <a:cubicBezTo>
                    <a:pt x="2890" y="1794"/>
                    <a:pt x="3084" y="2592"/>
                    <a:pt x="3404" y="2996"/>
                  </a:cubicBezTo>
                  <a:lnTo>
                    <a:pt x="3404" y="2996"/>
                  </a:lnTo>
                  <a:cubicBezTo>
                    <a:pt x="3158" y="2741"/>
                    <a:pt x="2802" y="2614"/>
                    <a:pt x="2446" y="2614"/>
                  </a:cubicBezTo>
                  <a:cubicBezTo>
                    <a:pt x="2056" y="2614"/>
                    <a:pt x="1667" y="2766"/>
                    <a:pt x="1423" y="3072"/>
                  </a:cubicBezTo>
                  <a:cubicBezTo>
                    <a:pt x="932" y="3681"/>
                    <a:pt x="1173" y="4727"/>
                    <a:pt x="1877" y="5068"/>
                  </a:cubicBezTo>
                  <a:cubicBezTo>
                    <a:pt x="1286" y="5227"/>
                    <a:pt x="449" y="5473"/>
                    <a:pt x="277" y="6060"/>
                  </a:cubicBezTo>
                  <a:cubicBezTo>
                    <a:pt x="172" y="6419"/>
                    <a:pt x="249" y="6614"/>
                    <a:pt x="277" y="6805"/>
                  </a:cubicBezTo>
                  <a:cubicBezTo>
                    <a:pt x="363" y="7401"/>
                    <a:pt x="791" y="7797"/>
                    <a:pt x="1232" y="8206"/>
                  </a:cubicBezTo>
                  <a:cubicBezTo>
                    <a:pt x="1223" y="8206"/>
                    <a:pt x="1214" y="8206"/>
                    <a:pt x="1206" y="8206"/>
                  </a:cubicBezTo>
                  <a:cubicBezTo>
                    <a:pt x="562" y="8206"/>
                    <a:pt x="1" y="8874"/>
                    <a:pt x="117" y="9511"/>
                  </a:cubicBezTo>
                  <a:cubicBezTo>
                    <a:pt x="212" y="10029"/>
                    <a:pt x="734" y="10407"/>
                    <a:pt x="1249" y="10407"/>
                  </a:cubicBezTo>
                  <a:cubicBezTo>
                    <a:pt x="1374" y="10407"/>
                    <a:pt x="1499" y="10385"/>
                    <a:pt x="1617" y="10337"/>
                  </a:cubicBezTo>
                  <a:lnTo>
                    <a:pt x="1617" y="10337"/>
                  </a:lnTo>
                  <a:cubicBezTo>
                    <a:pt x="1016" y="10585"/>
                    <a:pt x="750" y="11387"/>
                    <a:pt x="1027" y="11976"/>
                  </a:cubicBezTo>
                  <a:cubicBezTo>
                    <a:pt x="1258" y="12457"/>
                    <a:pt x="1796" y="12746"/>
                    <a:pt x="2331" y="12746"/>
                  </a:cubicBezTo>
                  <a:cubicBezTo>
                    <a:pt x="2448" y="12746"/>
                    <a:pt x="2564" y="12732"/>
                    <a:pt x="2678" y="12704"/>
                  </a:cubicBezTo>
                  <a:lnTo>
                    <a:pt x="2678" y="12704"/>
                  </a:lnTo>
                  <a:cubicBezTo>
                    <a:pt x="2396" y="13063"/>
                    <a:pt x="2396" y="13613"/>
                    <a:pt x="2678" y="13968"/>
                  </a:cubicBezTo>
                  <a:cubicBezTo>
                    <a:pt x="2872" y="14213"/>
                    <a:pt x="3188" y="14349"/>
                    <a:pt x="3499" y="14349"/>
                  </a:cubicBezTo>
                  <a:cubicBezTo>
                    <a:pt x="3639" y="14349"/>
                    <a:pt x="3779" y="14321"/>
                    <a:pt x="3906" y="14263"/>
                  </a:cubicBezTo>
                  <a:lnTo>
                    <a:pt x="3906" y="14263"/>
                  </a:lnTo>
                  <a:cubicBezTo>
                    <a:pt x="3710" y="14855"/>
                    <a:pt x="3969" y="15569"/>
                    <a:pt x="4506" y="15896"/>
                  </a:cubicBezTo>
                  <a:cubicBezTo>
                    <a:pt x="4718" y="16025"/>
                    <a:pt x="4966" y="16087"/>
                    <a:pt x="5215" y="16087"/>
                  </a:cubicBezTo>
                  <a:cubicBezTo>
                    <a:pt x="5590" y="16087"/>
                    <a:pt x="5967" y="15946"/>
                    <a:pt x="6230" y="15678"/>
                  </a:cubicBezTo>
                  <a:cubicBezTo>
                    <a:pt x="6293" y="16437"/>
                    <a:pt x="6953" y="17106"/>
                    <a:pt x="7707" y="17183"/>
                  </a:cubicBezTo>
                  <a:cubicBezTo>
                    <a:pt x="7758" y="17188"/>
                    <a:pt x="7808" y="17191"/>
                    <a:pt x="7859" y="17191"/>
                  </a:cubicBezTo>
                  <a:cubicBezTo>
                    <a:pt x="8568" y="17191"/>
                    <a:pt x="9259" y="16693"/>
                    <a:pt x="9467" y="16010"/>
                  </a:cubicBezTo>
                  <a:cubicBezTo>
                    <a:pt x="9876" y="16353"/>
                    <a:pt x="10384" y="16630"/>
                    <a:pt x="10911" y="16630"/>
                  </a:cubicBezTo>
                  <a:cubicBezTo>
                    <a:pt x="10971" y="16630"/>
                    <a:pt x="11031" y="16627"/>
                    <a:pt x="11091" y="16619"/>
                  </a:cubicBezTo>
                  <a:cubicBezTo>
                    <a:pt x="11682" y="16551"/>
                    <a:pt x="12232" y="16001"/>
                    <a:pt x="12132" y="15414"/>
                  </a:cubicBezTo>
                  <a:lnTo>
                    <a:pt x="12132" y="15414"/>
                  </a:lnTo>
                  <a:cubicBezTo>
                    <a:pt x="12355" y="15734"/>
                    <a:pt x="12745" y="15911"/>
                    <a:pt x="13132" y="15911"/>
                  </a:cubicBezTo>
                  <a:cubicBezTo>
                    <a:pt x="13338" y="15911"/>
                    <a:pt x="13542" y="15861"/>
                    <a:pt x="13719" y="15755"/>
                  </a:cubicBezTo>
                  <a:cubicBezTo>
                    <a:pt x="14229" y="15446"/>
                    <a:pt x="14433" y="14723"/>
                    <a:pt x="14156" y="14195"/>
                  </a:cubicBezTo>
                  <a:lnTo>
                    <a:pt x="14156" y="14195"/>
                  </a:lnTo>
                  <a:cubicBezTo>
                    <a:pt x="14321" y="14264"/>
                    <a:pt x="14498" y="14296"/>
                    <a:pt x="14676" y="14296"/>
                  </a:cubicBezTo>
                  <a:cubicBezTo>
                    <a:pt x="15126" y="14296"/>
                    <a:pt x="15580" y="14087"/>
                    <a:pt x="15848" y="13722"/>
                  </a:cubicBezTo>
                  <a:cubicBezTo>
                    <a:pt x="16221" y="13218"/>
                    <a:pt x="16198" y="12454"/>
                    <a:pt x="15798" y="11972"/>
                  </a:cubicBezTo>
                  <a:cubicBezTo>
                    <a:pt x="16393" y="11962"/>
                    <a:pt x="16962" y="11544"/>
                    <a:pt x="17144" y="10976"/>
                  </a:cubicBezTo>
                  <a:cubicBezTo>
                    <a:pt x="17321" y="10407"/>
                    <a:pt x="17098" y="9734"/>
                    <a:pt x="16612" y="9384"/>
                  </a:cubicBezTo>
                  <a:cubicBezTo>
                    <a:pt x="17176" y="9229"/>
                    <a:pt x="17580" y="8643"/>
                    <a:pt x="17535" y="8061"/>
                  </a:cubicBezTo>
                  <a:cubicBezTo>
                    <a:pt x="17489" y="7483"/>
                    <a:pt x="16994" y="6969"/>
                    <a:pt x="16416" y="6901"/>
                  </a:cubicBezTo>
                  <a:cubicBezTo>
                    <a:pt x="16744" y="6433"/>
                    <a:pt x="16912" y="5828"/>
                    <a:pt x="16748" y="5282"/>
                  </a:cubicBezTo>
                  <a:cubicBezTo>
                    <a:pt x="16595" y="4767"/>
                    <a:pt x="16108" y="4348"/>
                    <a:pt x="15584" y="4348"/>
                  </a:cubicBezTo>
                  <a:cubicBezTo>
                    <a:pt x="15548" y="4348"/>
                    <a:pt x="15511" y="4350"/>
                    <a:pt x="15475" y="4354"/>
                  </a:cubicBezTo>
                  <a:cubicBezTo>
                    <a:pt x="15943" y="3709"/>
                    <a:pt x="15857" y="2717"/>
                    <a:pt x="15279" y="2158"/>
                  </a:cubicBezTo>
                  <a:cubicBezTo>
                    <a:pt x="14968" y="1857"/>
                    <a:pt x="14533" y="1703"/>
                    <a:pt x="14099" y="1703"/>
                  </a:cubicBezTo>
                  <a:cubicBezTo>
                    <a:pt x="13733" y="1703"/>
                    <a:pt x="13367" y="1812"/>
                    <a:pt x="13078" y="2035"/>
                  </a:cubicBezTo>
                  <a:cubicBezTo>
                    <a:pt x="12992" y="1585"/>
                    <a:pt x="12760" y="1139"/>
                    <a:pt x="12364" y="907"/>
                  </a:cubicBezTo>
                  <a:cubicBezTo>
                    <a:pt x="12206" y="815"/>
                    <a:pt x="12020" y="767"/>
                    <a:pt x="11835" y="767"/>
                  </a:cubicBezTo>
                  <a:cubicBezTo>
                    <a:pt x="11559" y="767"/>
                    <a:pt x="11287" y="874"/>
                    <a:pt x="11123" y="1098"/>
                  </a:cubicBezTo>
                  <a:cubicBezTo>
                    <a:pt x="11086" y="489"/>
                    <a:pt x="10472" y="30"/>
                    <a:pt x="9863" y="11"/>
                  </a:cubicBezTo>
                  <a:cubicBezTo>
                    <a:pt x="9843" y="11"/>
                    <a:pt x="9823" y="10"/>
                    <a:pt x="9803" y="10"/>
                  </a:cubicBezTo>
                  <a:cubicBezTo>
                    <a:pt x="9216" y="10"/>
                    <a:pt x="8666" y="330"/>
                    <a:pt x="8240" y="739"/>
                  </a:cubicBezTo>
                  <a:cubicBezTo>
                    <a:pt x="8003" y="284"/>
                    <a:pt x="7492" y="0"/>
                    <a:pt x="6986" y="0"/>
                  </a:cubicBezTo>
                  <a:close/>
                </a:path>
              </a:pathLst>
            </a:custGeom>
            <a:solidFill>
              <a:srgbClr val="FFE1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9"/>
            <p:cNvSpPr/>
            <p:nvPr/>
          </p:nvSpPr>
          <p:spPr>
            <a:xfrm>
              <a:off x="5853812" y="479665"/>
              <a:ext cx="676271" cy="1161992"/>
            </a:xfrm>
            <a:custGeom>
              <a:avLst/>
              <a:gdLst/>
              <a:ahLst/>
              <a:cxnLst/>
              <a:rect l="l" t="t" r="r" b="b"/>
              <a:pathLst>
                <a:path w="4958" h="8519" extrusionOk="0">
                  <a:moveTo>
                    <a:pt x="1" y="1"/>
                  </a:moveTo>
                  <a:lnTo>
                    <a:pt x="1" y="1"/>
                  </a:lnTo>
                  <a:cubicBezTo>
                    <a:pt x="1720" y="2738"/>
                    <a:pt x="3048" y="5726"/>
                    <a:pt x="4694" y="8518"/>
                  </a:cubicBezTo>
                  <a:cubicBezTo>
                    <a:pt x="4790" y="8473"/>
                    <a:pt x="4876" y="8418"/>
                    <a:pt x="4958" y="8350"/>
                  </a:cubicBezTo>
                  <a:cubicBezTo>
                    <a:pt x="3575" y="6013"/>
                    <a:pt x="2416" y="3534"/>
                    <a:pt x="1065" y="1178"/>
                  </a:cubicBezTo>
                  <a:cubicBezTo>
                    <a:pt x="1038" y="1197"/>
                    <a:pt x="1011" y="1215"/>
                    <a:pt x="983" y="1238"/>
                  </a:cubicBezTo>
                  <a:cubicBezTo>
                    <a:pt x="956" y="1092"/>
                    <a:pt x="915" y="951"/>
                    <a:pt x="856" y="815"/>
                  </a:cubicBezTo>
                  <a:cubicBezTo>
                    <a:pt x="774" y="678"/>
                    <a:pt x="692" y="542"/>
                    <a:pt x="610" y="401"/>
                  </a:cubicBezTo>
                  <a:cubicBezTo>
                    <a:pt x="515" y="283"/>
                    <a:pt x="401" y="183"/>
                    <a:pt x="269" y="105"/>
                  </a:cubicBezTo>
                  <a:cubicBezTo>
                    <a:pt x="187" y="55"/>
                    <a:pt x="96" y="23"/>
                    <a:pt x="1" y="1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9"/>
            <p:cNvSpPr/>
            <p:nvPr/>
          </p:nvSpPr>
          <p:spPr>
            <a:xfrm>
              <a:off x="5523317" y="371500"/>
              <a:ext cx="1013588" cy="1551141"/>
            </a:xfrm>
            <a:custGeom>
              <a:avLst/>
              <a:gdLst/>
              <a:ahLst/>
              <a:cxnLst/>
              <a:rect l="l" t="t" r="r" b="b"/>
              <a:pathLst>
                <a:path w="7431" h="11372" extrusionOk="0">
                  <a:moveTo>
                    <a:pt x="135" y="0"/>
                  </a:moveTo>
                  <a:cubicBezTo>
                    <a:pt x="90" y="0"/>
                    <a:pt x="45" y="4"/>
                    <a:pt x="0" y="7"/>
                  </a:cubicBezTo>
                  <a:cubicBezTo>
                    <a:pt x="2106" y="3786"/>
                    <a:pt x="4425" y="7447"/>
                    <a:pt x="6958" y="10957"/>
                  </a:cubicBezTo>
                  <a:cubicBezTo>
                    <a:pt x="7058" y="11094"/>
                    <a:pt x="7158" y="11230"/>
                    <a:pt x="7258" y="11371"/>
                  </a:cubicBezTo>
                  <a:cubicBezTo>
                    <a:pt x="7326" y="11276"/>
                    <a:pt x="7385" y="11180"/>
                    <a:pt x="7431" y="11071"/>
                  </a:cubicBezTo>
                  <a:cubicBezTo>
                    <a:pt x="5184" y="7979"/>
                    <a:pt x="3097" y="4768"/>
                    <a:pt x="1182" y="1458"/>
                  </a:cubicBezTo>
                  <a:cubicBezTo>
                    <a:pt x="910" y="980"/>
                    <a:pt x="637" y="503"/>
                    <a:pt x="368" y="21"/>
                  </a:cubicBezTo>
                  <a:cubicBezTo>
                    <a:pt x="309" y="11"/>
                    <a:pt x="250" y="2"/>
                    <a:pt x="191" y="2"/>
                  </a:cubicBezTo>
                  <a:cubicBezTo>
                    <a:pt x="172" y="1"/>
                    <a:pt x="154" y="0"/>
                    <a:pt x="135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9"/>
            <p:cNvSpPr/>
            <p:nvPr/>
          </p:nvSpPr>
          <p:spPr>
            <a:xfrm>
              <a:off x="5288164" y="420740"/>
              <a:ext cx="1112342" cy="1781657"/>
            </a:xfrm>
            <a:custGeom>
              <a:avLst/>
              <a:gdLst/>
              <a:ahLst/>
              <a:cxnLst/>
              <a:rect l="l" t="t" r="r" b="b"/>
              <a:pathLst>
                <a:path w="8155" h="13062" extrusionOk="0">
                  <a:moveTo>
                    <a:pt x="1" y="1"/>
                  </a:moveTo>
                  <a:lnTo>
                    <a:pt x="1" y="1"/>
                  </a:lnTo>
                  <a:cubicBezTo>
                    <a:pt x="1856" y="4057"/>
                    <a:pt x="4139" y="7918"/>
                    <a:pt x="6826" y="11483"/>
                  </a:cubicBezTo>
                  <a:cubicBezTo>
                    <a:pt x="7231" y="12015"/>
                    <a:pt x="7641" y="12538"/>
                    <a:pt x="8059" y="13061"/>
                  </a:cubicBezTo>
                  <a:cubicBezTo>
                    <a:pt x="8109" y="12938"/>
                    <a:pt x="8141" y="12807"/>
                    <a:pt x="8154" y="12675"/>
                  </a:cubicBezTo>
                  <a:cubicBezTo>
                    <a:pt x="5426" y="9259"/>
                    <a:pt x="3066" y="5558"/>
                    <a:pt x="1124" y="1642"/>
                  </a:cubicBezTo>
                  <a:cubicBezTo>
                    <a:pt x="892" y="1174"/>
                    <a:pt x="669" y="701"/>
                    <a:pt x="446" y="228"/>
                  </a:cubicBezTo>
                  <a:cubicBezTo>
                    <a:pt x="396" y="273"/>
                    <a:pt x="342" y="319"/>
                    <a:pt x="292" y="369"/>
                  </a:cubicBezTo>
                  <a:cubicBezTo>
                    <a:pt x="219" y="228"/>
                    <a:pt x="119" y="105"/>
                    <a:pt x="1" y="1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9"/>
            <p:cNvSpPr/>
            <p:nvPr/>
          </p:nvSpPr>
          <p:spPr>
            <a:xfrm>
              <a:off x="5020139" y="403417"/>
              <a:ext cx="1130347" cy="2045864"/>
            </a:xfrm>
            <a:custGeom>
              <a:avLst/>
              <a:gdLst/>
              <a:ahLst/>
              <a:cxnLst/>
              <a:rect l="l" t="t" r="r" b="b"/>
              <a:pathLst>
                <a:path w="8287" h="14999" extrusionOk="0">
                  <a:moveTo>
                    <a:pt x="247" y="0"/>
                  </a:moveTo>
                  <a:cubicBezTo>
                    <a:pt x="156" y="64"/>
                    <a:pt x="74" y="132"/>
                    <a:pt x="1" y="214"/>
                  </a:cubicBezTo>
                  <a:cubicBezTo>
                    <a:pt x="997" y="2156"/>
                    <a:pt x="2002" y="4093"/>
                    <a:pt x="3025" y="6026"/>
                  </a:cubicBezTo>
                  <a:cubicBezTo>
                    <a:pt x="4330" y="8500"/>
                    <a:pt x="5626" y="10983"/>
                    <a:pt x="7082" y="13375"/>
                  </a:cubicBezTo>
                  <a:cubicBezTo>
                    <a:pt x="7423" y="13934"/>
                    <a:pt x="7773" y="14489"/>
                    <a:pt x="8178" y="14998"/>
                  </a:cubicBezTo>
                  <a:cubicBezTo>
                    <a:pt x="8232" y="14880"/>
                    <a:pt x="8269" y="14757"/>
                    <a:pt x="8287" y="14630"/>
                  </a:cubicBezTo>
                  <a:cubicBezTo>
                    <a:pt x="7964" y="14198"/>
                    <a:pt x="7673" y="13739"/>
                    <a:pt x="7391" y="13279"/>
                  </a:cubicBezTo>
                  <a:cubicBezTo>
                    <a:pt x="6681" y="12110"/>
                    <a:pt x="6008" y="10919"/>
                    <a:pt x="5353" y="9714"/>
                  </a:cubicBezTo>
                  <a:cubicBezTo>
                    <a:pt x="4053" y="7336"/>
                    <a:pt x="2793" y="4930"/>
                    <a:pt x="1547" y="2524"/>
                  </a:cubicBezTo>
                  <a:cubicBezTo>
                    <a:pt x="1111" y="1683"/>
                    <a:pt x="679" y="842"/>
                    <a:pt x="24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9"/>
            <p:cNvSpPr/>
            <p:nvPr/>
          </p:nvSpPr>
          <p:spPr>
            <a:xfrm>
              <a:off x="4747204" y="480892"/>
              <a:ext cx="1197319" cy="2052138"/>
            </a:xfrm>
            <a:custGeom>
              <a:avLst/>
              <a:gdLst/>
              <a:ahLst/>
              <a:cxnLst/>
              <a:rect l="l" t="t" r="r" b="b"/>
              <a:pathLst>
                <a:path w="8778" h="15045" extrusionOk="0">
                  <a:moveTo>
                    <a:pt x="342" y="1"/>
                  </a:moveTo>
                  <a:cubicBezTo>
                    <a:pt x="242" y="1"/>
                    <a:pt x="128" y="14"/>
                    <a:pt x="1" y="46"/>
                  </a:cubicBezTo>
                  <a:cubicBezTo>
                    <a:pt x="2675" y="4507"/>
                    <a:pt x="4776" y="9291"/>
                    <a:pt x="7532" y="13707"/>
                  </a:cubicBezTo>
                  <a:cubicBezTo>
                    <a:pt x="7736" y="14035"/>
                    <a:pt x="7946" y="14362"/>
                    <a:pt x="8159" y="14685"/>
                  </a:cubicBezTo>
                  <a:cubicBezTo>
                    <a:pt x="8159" y="14658"/>
                    <a:pt x="8155" y="14630"/>
                    <a:pt x="8150" y="14603"/>
                  </a:cubicBezTo>
                  <a:lnTo>
                    <a:pt x="8150" y="14603"/>
                  </a:lnTo>
                  <a:cubicBezTo>
                    <a:pt x="8300" y="14817"/>
                    <a:pt x="8528" y="14967"/>
                    <a:pt x="8778" y="15044"/>
                  </a:cubicBezTo>
                  <a:cubicBezTo>
                    <a:pt x="6154" y="11165"/>
                    <a:pt x="4162" y="6890"/>
                    <a:pt x="1929" y="2784"/>
                  </a:cubicBezTo>
                  <a:cubicBezTo>
                    <a:pt x="1415" y="1847"/>
                    <a:pt x="892" y="919"/>
                    <a:pt x="342" y="1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9"/>
            <p:cNvSpPr/>
            <p:nvPr/>
          </p:nvSpPr>
          <p:spPr>
            <a:xfrm>
              <a:off x="4616943" y="583329"/>
              <a:ext cx="1043596" cy="2052684"/>
            </a:xfrm>
            <a:custGeom>
              <a:avLst/>
              <a:gdLst/>
              <a:ahLst/>
              <a:cxnLst/>
              <a:rect l="l" t="t" r="r" b="b"/>
              <a:pathLst>
                <a:path w="7651" h="15049" extrusionOk="0">
                  <a:moveTo>
                    <a:pt x="83" y="0"/>
                  </a:moveTo>
                  <a:cubicBezTo>
                    <a:pt x="10" y="168"/>
                    <a:pt x="1" y="382"/>
                    <a:pt x="33" y="600"/>
                  </a:cubicBezTo>
                  <a:cubicBezTo>
                    <a:pt x="1261" y="3047"/>
                    <a:pt x="2493" y="5494"/>
                    <a:pt x="3721" y="7940"/>
                  </a:cubicBezTo>
                  <a:cubicBezTo>
                    <a:pt x="4890" y="10264"/>
                    <a:pt x="5999" y="12638"/>
                    <a:pt x="7232" y="14934"/>
                  </a:cubicBezTo>
                  <a:cubicBezTo>
                    <a:pt x="7368" y="14989"/>
                    <a:pt x="7509" y="15030"/>
                    <a:pt x="7650" y="15048"/>
                  </a:cubicBezTo>
                  <a:cubicBezTo>
                    <a:pt x="6359" y="12665"/>
                    <a:pt x="5208" y="10200"/>
                    <a:pt x="3994" y="7781"/>
                  </a:cubicBezTo>
                  <a:cubicBezTo>
                    <a:pt x="2689" y="5184"/>
                    <a:pt x="1383" y="2592"/>
                    <a:pt x="83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9"/>
            <p:cNvSpPr/>
            <p:nvPr/>
          </p:nvSpPr>
          <p:spPr>
            <a:xfrm>
              <a:off x="4396248" y="760649"/>
              <a:ext cx="1039641" cy="1915602"/>
            </a:xfrm>
            <a:custGeom>
              <a:avLst/>
              <a:gdLst/>
              <a:ahLst/>
              <a:cxnLst/>
              <a:rect l="l" t="t" r="r" b="b"/>
              <a:pathLst>
                <a:path w="7622" h="14044" extrusionOk="0">
                  <a:moveTo>
                    <a:pt x="232" y="1"/>
                  </a:moveTo>
                  <a:cubicBezTo>
                    <a:pt x="150" y="60"/>
                    <a:pt x="77" y="128"/>
                    <a:pt x="14" y="205"/>
                  </a:cubicBezTo>
                  <a:cubicBezTo>
                    <a:pt x="9" y="214"/>
                    <a:pt x="5" y="224"/>
                    <a:pt x="0" y="228"/>
                  </a:cubicBezTo>
                  <a:cubicBezTo>
                    <a:pt x="1519" y="2797"/>
                    <a:pt x="2965" y="5408"/>
                    <a:pt x="4325" y="8064"/>
                  </a:cubicBezTo>
                  <a:cubicBezTo>
                    <a:pt x="5330" y="10033"/>
                    <a:pt x="6189" y="12147"/>
                    <a:pt x="7367" y="14044"/>
                  </a:cubicBezTo>
                  <a:cubicBezTo>
                    <a:pt x="7458" y="13985"/>
                    <a:pt x="7545" y="13916"/>
                    <a:pt x="7622" y="13839"/>
                  </a:cubicBezTo>
                  <a:cubicBezTo>
                    <a:pt x="7231" y="13189"/>
                    <a:pt x="6876" y="12516"/>
                    <a:pt x="6540" y="11838"/>
                  </a:cubicBezTo>
                  <a:cubicBezTo>
                    <a:pt x="5866" y="10483"/>
                    <a:pt x="5216" y="9119"/>
                    <a:pt x="4529" y="7773"/>
                  </a:cubicBezTo>
                  <a:cubicBezTo>
                    <a:pt x="3174" y="5139"/>
                    <a:pt x="1742" y="2547"/>
                    <a:pt x="232" y="1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9"/>
            <p:cNvSpPr/>
            <p:nvPr/>
          </p:nvSpPr>
          <p:spPr>
            <a:xfrm>
              <a:off x="4369514" y="1075733"/>
              <a:ext cx="933112" cy="1638982"/>
            </a:xfrm>
            <a:custGeom>
              <a:avLst/>
              <a:gdLst/>
              <a:ahLst/>
              <a:cxnLst/>
              <a:rect l="l" t="t" r="r" b="b"/>
              <a:pathLst>
                <a:path w="6841" h="12016" extrusionOk="0">
                  <a:moveTo>
                    <a:pt x="301" y="1"/>
                  </a:moveTo>
                  <a:cubicBezTo>
                    <a:pt x="201" y="33"/>
                    <a:pt x="101" y="65"/>
                    <a:pt x="0" y="101"/>
                  </a:cubicBezTo>
                  <a:cubicBezTo>
                    <a:pt x="1906" y="4203"/>
                    <a:pt x="4066" y="8177"/>
                    <a:pt x="6472" y="12006"/>
                  </a:cubicBezTo>
                  <a:cubicBezTo>
                    <a:pt x="6481" y="12006"/>
                    <a:pt x="6485" y="12006"/>
                    <a:pt x="6494" y="12011"/>
                  </a:cubicBezTo>
                  <a:cubicBezTo>
                    <a:pt x="6536" y="12014"/>
                    <a:pt x="6578" y="12016"/>
                    <a:pt x="6619" y="12016"/>
                  </a:cubicBezTo>
                  <a:cubicBezTo>
                    <a:pt x="6693" y="12016"/>
                    <a:pt x="6767" y="12011"/>
                    <a:pt x="6840" y="12002"/>
                  </a:cubicBezTo>
                  <a:cubicBezTo>
                    <a:pt x="4412" y="8146"/>
                    <a:pt x="2224" y="4135"/>
                    <a:pt x="301" y="1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9"/>
            <p:cNvSpPr/>
            <p:nvPr/>
          </p:nvSpPr>
          <p:spPr>
            <a:xfrm>
              <a:off x="4326139" y="1488888"/>
              <a:ext cx="605480" cy="1075650"/>
            </a:xfrm>
            <a:custGeom>
              <a:avLst/>
              <a:gdLst/>
              <a:ahLst/>
              <a:cxnLst/>
              <a:rect l="l" t="t" r="r" b="b"/>
              <a:pathLst>
                <a:path w="4439" h="7886" extrusionOk="0">
                  <a:moveTo>
                    <a:pt x="328" y="1"/>
                  </a:moveTo>
                  <a:cubicBezTo>
                    <a:pt x="214" y="1"/>
                    <a:pt x="105" y="23"/>
                    <a:pt x="0" y="55"/>
                  </a:cubicBezTo>
                  <a:cubicBezTo>
                    <a:pt x="1346" y="2665"/>
                    <a:pt x="2701" y="5271"/>
                    <a:pt x="4075" y="7863"/>
                  </a:cubicBezTo>
                  <a:cubicBezTo>
                    <a:pt x="4159" y="7879"/>
                    <a:pt x="4243" y="7886"/>
                    <a:pt x="4325" y="7886"/>
                  </a:cubicBezTo>
                  <a:cubicBezTo>
                    <a:pt x="4363" y="7886"/>
                    <a:pt x="4401" y="7884"/>
                    <a:pt x="4439" y="7882"/>
                  </a:cubicBezTo>
                  <a:cubicBezTo>
                    <a:pt x="3056" y="5262"/>
                    <a:pt x="1683" y="2634"/>
                    <a:pt x="328" y="1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9"/>
            <p:cNvSpPr/>
            <p:nvPr/>
          </p:nvSpPr>
          <p:spPr>
            <a:xfrm>
              <a:off x="4231751" y="1227137"/>
              <a:ext cx="137218" cy="259433"/>
            </a:xfrm>
            <a:custGeom>
              <a:avLst/>
              <a:gdLst/>
              <a:ahLst/>
              <a:cxnLst/>
              <a:rect l="l" t="t" r="r" b="b"/>
              <a:pathLst>
                <a:path w="1006" h="1902" extrusionOk="0">
                  <a:moveTo>
                    <a:pt x="28" y="0"/>
                  </a:moveTo>
                  <a:lnTo>
                    <a:pt x="28" y="0"/>
                  </a:lnTo>
                  <a:cubicBezTo>
                    <a:pt x="1" y="228"/>
                    <a:pt x="51" y="378"/>
                    <a:pt x="74" y="523"/>
                  </a:cubicBezTo>
                  <a:cubicBezTo>
                    <a:pt x="156" y="1110"/>
                    <a:pt x="574" y="1501"/>
                    <a:pt x="1006" y="1901"/>
                  </a:cubicBezTo>
                  <a:cubicBezTo>
                    <a:pt x="678" y="1269"/>
                    <a:pt x="351" y="637"/>
                    <a:pt x="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9"/>
            <p:cNvSpPr/>
            <p:nvPr/>
          </p:nvSpPr>
          <p:spPr>
            <a:xfrm>
              <a:off x="4185375" y="355950"/>
              <a:ext cx="2444561" cy="2372951"/>
            </a:xfrm>
            <a:custGeom>
              <a:avLst/>
              <a:gdLst/>
              <a:ahLst/>
              <a:cxnLst/>
              <a:rect l="l" t="t" r="r" b="b"/>
              <a:pathLst>
                <a:path w="17922" h="17397" extrusionOk="0">
                  <a:moveTo>
                    <a:pt x="9941" y="216"/>
                  </a:moveTo>
                  <a:cubicBezTo>
                    <a:pt x="10514" y="221"/>
                    <a:pt x="11087" y="607"/>
                    <a:pt x="11155" y="1203"/>
                  </a:cubicBezTo>
                  <a:cubicBezTo>
                    <a:pt x="11162" y="1257"/>
                    <a:pt x="11215" y="1307"/>
                    <a:pt x="11268" y="1307"/>
                  </a:cubicBezTo>
                  <a:cubicBezTo>
                    <a:pt x="11291" y="1307"/>
                    <a:pt x="11313" y="1298"/>
                    <a:pt x="11333" y="1276"/>
                  </a:cubicBezTo>
                  <a:cubicBezTo>
                    <a:pt x="11498" y="1074"/>
                    <a:pt x="11740" y="975"/>
                    <a:pt x="11986" y="975"/>
                  </a:cubicBezTo>
                  <a:cubicBezTo>
                    <a:pt x="12145" y="975"/>
                    <a:pt x="12307" y="1017"/>
                    <a:pt x="12451" y="1099"/>
                  </a:cubicBezTo>
                  <a:cubicBezTo>
                    <a:pt x="12838" y="1321"/>
                    <a:pt x="13024" y="1753"/>
                    <a:pt x="13115" y="2167"/>
                  </a:cubicBezTo>
                  <a:cubicBezTo>
                    <a:pt x="13125" y="2214"/>
                    <a:pt x="13173" y="2245"/>
                    <a:pt x="13218" y="2245"/>
                  </a:cubicBezTo>
                  <a:cubicBezTo>
                    <a:pt x="13235" y="2245"/>
                    <a:pt x="13252" y="2241"/>
                    <a:pt x="13265" y="2231"/>
                  </a:cubicBezTo>
                  <a:cubicBezTo>
                    <a:pt x="13555" y="2023"/>
                    <a:pt x="13910" y="1914"/>
                    <a:pt x="14262" y="1914"/>
                  </a:cubicBezTo>
                  <a:cubicBezTo>
                    <a:pt x="14657" y="1914"/>
                    <a:pt x="15048" y="2050"/>
                    <a:pt x="15344" y="2336"/>
                  </a:cubicBezTo>
                  <a:cubicBezTo>
                    <a:pt x="15903" y="2877"/>
                    <a:pt x="15944" y="3782"/>
                    <a:pt x="15521" y="4409"/>
                  </a:cubicBezTo>
                  <a:cubicBezTo>
                    <a:pt x="15481" y="4471"/>
                    <a:pt x="15532" y="4564"/>
                    <a:pt x="15602" y="4564"/>
                  </a:cubicBezTo>
                  <a:cubicBezTo>
                    <a:pt x="15604" y="4564"/>
                    <a:pt x="15606" y="4564"/>
                    <a:pt x="15607" y="4564"/>
                  </a:cubicBezTo>
                  <a:cubicBezTo>
                    <a:pt x="15629" y="4563"/>
                    <a:pt x="15651" y="4562"/>
                    <a:pt x="15672" y="4562"/>
                  </a:cubicBezTo>
                  <a:cubicBezTo>
                    <a:pt x="16187" y="4562"/>
                    <a:pt x="16637" y="4921"/>
                    <a:pt x="16785" y="5414"/>
                  </a:cubicBezTo>
                  <a:cubicBezTo>
                    <a:pt x="16949" y="5946"/>
                    <a:pt x="16758" y="6506"/>
                    <a:pt x="16467" y="6956"/>
                  </a:cubicBezTo>
                  <a:cubicBezTo>
                    <a:pt x="16430" y="7006"/>
                    <a:pt x="16462" y="7097"/>
                    <a:pt x="16526" y="7106"/>
                  </a:cubicBezTo>
                  <a:cubicBezTo>
                    <a:pt x="17758" y="7311"/>
                    <a:pt x="17922" y="8993"/>
                    <a:pt x="16721" y="9389"/>
                  </a:cubicBezTo>
                  <a:cubicBezTo>
                    <a:pt x="16658" y="9412"/>
                    <a:pt x="16612" y="9512"/>
                    <a:pt x="16676" y="9562"/>
                  </a:cubicBezTo>
                  <a:cubicBezTo>
                    <a:pt x="17667" y="10339"/>
                    <a:pt x="17208" y="11904"/>
                    <a:pt x="15935" y="11972"/>
                  </a:cubicBezTo>
                  <a:cubicBezTo>
                    <a:pt x="15866" y="11976"/>
                    <a:pt x="15794" y="12058"/>
                    <a:pt x="15844" y="12127"/>
                  </a:cubicBezTo>
                  <a:cubicBezTo>
                    <a:pt x="16562" y="13070"/>
                    <a:pt x="15852" y="14290"/>
                    <a:pt x="14814" y="14290"/>
                  </a:cubicBezTo>
                  <a:cubicBezTo>
                    <a:pt x="14656" y="14290"/>
                    <a:pt x="14490" y="14262"/>
                    <a:pt x="14320" y="14200"/>
                  </a:cubicBezTo>
                  <a:cubicBezTo>
                    <a:pt x="14308" y="14195"/>
                    <a:pt x="14297" y="14193"/>
                    <a:pt x="14286" y="14193"/>
                  </a:cubicBezTo>
                  <a:cubicBezTo>
                    <a:pt x="14215" y="14193"/>
                    <a:pt x="14175" y="14287"/>
                    <a:pt x="14207" y="14350"/>
                  </a:cubicBezTo>
                  <a:cubicBezTo>
                    <a:pt x="14429" y="14841"/>
                    <a:pt x="14279" y="15478"/>
                    <a:pt x="13802" y="15769"/>
                  </a:cubicBezTo>
                  <a:cubicBezTo>
                    <a:pt x="13640" y="15867"/>
                    <a:pt x="13458" y="15913"/>
                    <a:pt x="13276" y="15913"/>
                  </a:cubicBezTo>
                  <a:cubicBezTo>
                    <a:pt x="12927" y="15913"/>
                    <a:pt x="12576" y="15746"/>
                    <a:pt x="12360" y="15464"/>
                  </a:cubicBezTo>
                  <a:cubicBezTo>
                    <a:pt x="12338" y="15436"/>
                    <a:pt x="12299" y="15421"/>
                    <a:pt x="12263" y="15421"/>
                  </a:cubicBezTo>
                  <a:cubicBezTo>
                    <a:pt x="12210" y="15421"/>
                    <a:pt x="12161" y="15452"/>
                    <a:pt x="12169" y="15519"/>
                  </a:cubicBezTo>
                  <a:cubicBezTo>
                    <a:pt x="12228" y="16092"/>
                    <a:pt x="11755" y="16556"/>
                    <a:pt x="11205" y="16620"/>
                  </a:cubicBezTo>
                  <a:cubicBezTo>
                    <a:pt x="11150" y="16626"/>
                    <a:pt x="11095" y="16629"/>
                    <a:pt x="11040" y="16629"/>
                  </a:cubicBezTo>
                  <a:cubicBezTo>
                    <a:pt x="10531" y="16629"/>
                    <a:pt x="10063" y="16354"/>
                    <a:pt x="9673" y="16042"/>
                  </a:cubicBezTo>
                  <a:cubicBezTo>
                    <a:pt x="9650" y="16023"/>
                    <a:pt x="9625" y="16014"/>
                    <a:pt x="9600" y="16014"/>
                  </a:cubicBezTo>
                  <a:cubicBezTo>
                    <a:pt x="9560" y="16014"/>
                    <a:pt x="9521" y="16039"/>
                    <a:pt x="9504" y="16087"/>
                  </a:cubicBezTo>
                  <a:cubicBezTo>
                    <a:pt x="9288" y="16720"/>
                    <a:pt x="8679" y="17186"/>
                    <a:pt x="8003" y="17186"/>
                  </a:cubicBezTo>
                  <a:cubicBezTo>
                    <a:pt x="7955" y="17186"/>
                    <a:pt x="7907" y="17184"/>
                    <a:pt x="7858" y="17179"/>
                  </a:cubicBezTo>
                  <a:cubicBezTo>
                    <a:pt x="7135" y="17106"/>
                    <a:pt x="6558" y="16492"/>
                    <a:pt x="6467" y="15778"/>
                  </a:cubicBezTo>
                  <a:cubicBezTo>
                    <a:pt x="6460" y="15722"/>
                    <a:pt x="6414" y="15679"/>
                    <a:pt x="6363" y="15679"/>
                  </a:cubicBezTo>
                  <a:cubicBezTo>
                    <a:pt x="6340" y="15679"/>
                    <a:pt x="6315" y="15688"/>
                    <a:pt x="6294" y="15710"/>
                  </a:cubicBezTo>
                  <a:cubicBezTo>
                    <a:pt x="6021" y="15967"/>
                    <a:pt x="5705" y="16078"/>
                    <a:pt x="5399" y="16078"/>
                  </a:cubicBezTo>
                  <a:cubicBezTo>
                    <a:pt x="4604" y="16078"/>
                    <a:pt x="3877" y="15324"/>
                    <a:pt x="4143" y="14391"/>
                  </a:cubicBezTo>
                  <a:cubicBezTo>
                    <a:pt x="4158" y="14333"/>
                    <a:pt x="4111" y="14262"/>
                    <a:pt x="4049" y="14262"/>
                  </a:cubicBezTo>
                  <a:cubicBezTo>
                    <a:pt x="4038" y="14262"/>
                    <a:pt x="4027" y="14264"/>
                    <a:pt x="4015" y="14268"/>
                  </a:cubicBezTo>
                  <a:cubicBezTo>
                    <a:pt x="3886" y="14319"/>
                    <a:pt x="3759" y="14342"/>
                    <a:pt x="3639" y="14342"/>
                  </a:cubicBezTo>
                  <a:cubicBezTo>
                    <a:pt x="2929" y="14342"/>
                    <a:pt x="2435" y="13539"/>
                    <a:pt x="2901" y="12859"/>
                  </a:cubicBezTo>
                  <a:cubicBezTo>
                    <a:pt x="2951" y="12788"/>
                    <a:pt x="2883" y="12706"/>
                    <a:pt x="2809" y="12706"/>
                  </a:cubicBezTo>
                  <a:cubicBezTo>
                    <a:pt x="2802" y="12706"/>
                    <a:pt x="2795" y="12707"/>
                    <a:pt x="2788" y="12709"/>
                  </a:cubicBezTo>
                  <a:cubicBezTo>
                    <a:pt x="2686" y="12730"/>
                    <a:pt x="2582" y="12741"/>
                    <a:pt x="2478" y="12741"/>
                  </a:cubicBezTo>
                  <a:cubicBezTo>
                    <a:pt x="1950" y="12741"/>
                    <a:pt x="1417" y="12466"/>
                    <a:pt x="1223" y="11949"/>
                  </a:cubicBezTo>
                  <a:cubicBezTo>
                    <a:pt x="1023" y="11399"/>
                    <a:pt x="1373" y="10817"/>
                    <a:pt x="1901" y="10576"/>
                  </a:cubicBezTo>
                  <a:cubicBezTo>
                    <a:pt x="1998" y="10534"/>
                    <a:pt x="1864" y="10335"/>
                    <a:pt x="1757" y="10335"/>
                  </a:cubicBezTo>
                  <a:cubicBezTo>
                    <a:pt x="1749" y="10335"/>
                    <a:pt x="1740" y="10337"/>
                    <a:pt x="1732" y="10339"/>
                  </a:cubicBezTo>
                  <a:cubicBezTo>
                    <a:pt x="1619" y="10380"/>
                    <a:pt x="1501" y="10399"/>
                    <a:pt x="1384" y="10399"/>
                  </a:cubicBezTo>
                  <a:cubicBezTo>
                    <a:pt x="972" y="10399"/>
                    <a:pt x="567" y="10162"/>
                    <a:pt x="405" y="9762"/>
                  </a:cubicBezTo>
                  <a:cubicBezTo>
                    <a:pt x="150" y="9116"/>
                    <a:pt x="714" y="8434"/>
                    <a:pt x="1369" y="8411"/>
                  </a:cubicBezTo>
                  <a:cubicBezTo>
                    <a:pt x="1451" y="8407"/>
                    <a:pt x="1510" y="8297"/>
                    <a:pt x="1441" y="8238"/>
                  </a:cubicBezTo>
                  <a:cubicBezTo>
                    <a:pt x="918" y="7752"/>
                    <a:pt x="395" y="7183"/>
                    <a:pt x="473" y="6415"/>
                  </a:cubicBezTo>
                  <a:cubicBezTo>
                    <a:pt x="550" y="5655"/>
                    <a:pt x="1423" y="5442"/>
                    <a:pt x="2042" y="5269"/>
                  </a:cubicBezTo>
                  <a:cubicBezTo>
                    <a:pt x="2124" y="5246"/>
                    <a:pt x="2146" y="5123"/>
                    <a:pt x="2069" y="5082"/>
                  </a:cubicBezTo>
                  <a:cubicBezTo>
                    <a:pt x="1451" y="4755"/>
                    <a:pt x="1196" y="3895"/>
                    <a:pt x="1591" y="3300"/>
                  </a:cubicBezTo>
                  <a:cubicBezTo>
                    <a:pt x="1812" y="2973"/>
                    <a:pt x="2177" y="2822"/>
                    <a:pt x="2547" y="2822"/>
                  </a:cubicBezTo>
                  <a:cubicBezTo>
                    <a:pt x="2915" y="2822"/>
                    <a:pt x="3288" y="2970"/>
                    <a:pt x="3529" y="3244"/>
                  </a:cubicBezTo>
                  <a:lnTo>
                    <a:pt x="3529" y="3244"/>
                  </a:lnTo>
                  <a:cubicBezTo>
                    <a:pt x="3532" y="3248"/>
                    <a:pt x="3535" y="3251"/>
                    <a:pt x="3538" y="3254"/>
                  </a:cubicBezTo>
                  <a:cubicBezTo>
                    <a:pt x="3558" y="3278"/>
                    <a:pt x="3582" y="3288"/>
                    <a:pt x="3605" y="3288"/>
                  </a:cubicBezTo>
                  <a:cubicBezTo>
                    <a:pt x="3679" y="3288"/>
                    <a:pt x="3746" y="3185"/>
                    <a:pt x="3683" y="3109"/>
                  </a:cubicBezTo>
                  <a:cubicBezTo>
                    <a:pt x="3680" y="3104"/>
                    <a:pt x="3676" y="3100"/>
                    <a:pt x="3672" y="3095"/>
                  </a:cubicBezTo>
                  <a:lnTo>
                    <a:pt x="3672" y="3095"/>
                  </a:lnTo>
                  <a:cubicBezTo>
                    <a:pt x="3182" y="2531"/>
                    <a:pt x="3116" y="1659"/>
                    <a:pt x="3779" y="1203"/>
                  </a:cubicBezTo>
                  <a:cubicBezTo>
                    <a:pt x="3981" y="1066"/>
                    <a:pt x="4178" y="1010"/>
                    <a:pt x="4370" y="1010"/>
                  </a:cubicBezTo>
                  <a:cubicBezTo>
                    <a:pt x="4836" y="1010"/>
                    <a:pt x="5267" y="1342"/>
                    <a:pt x="5657" y="1635"/>
                  </a:cubicBezTo>
                  <a:cubicBezTo>
                    <a:pt x="5675" y="1649"/>
                    <a:pt x="5693" y="1654"/>
                    <a:pt x="5710" y="1654"/>
                  </a:cubicBezTo>
                  <a:cubicBezTo>
                    <a:pt x="5746" y="1654"/>
                    <a:pt x="5776" y="1628"/>
                    <a:pt x="5792" y="1593"/>
                  </a:cubicBezTo>
                  <a:lnTo>
                    <a:pt x="5792" y="1593"/>
                  </a:lnTo>
                  <a:cubicBezTo>
                    <a:pt x="5825" y="1580"/>
                    <a:pt x="5851" y="1550"/>
                    <a:pt x="5853" y="1503"/>
                  </a:cubicBezTo>
                  <a:cubicBezTo>
                    <a:pt x="5883" y="704"/>
                    <a:pt x="6517" y="233"/>
                    <a:pt x="7163" y="233"/>
                  </a:cubicBezTo>
                  <a:cubicBezTo>
                    <a:pt x="7591" y="233"/>
                    <a:pt x="8024" y="439"/>
                    <a:pt x="8290" y="894"/>
                  </a:cubicBezTo>
                  <a:cubicBezTo>
                    <a:pt x="8308" y="927"/>
                    <a:pt x="8341" y="943"/>
                    <a:pt x="8375" y="943"/>
                  </a:cubicBezTo>
                  <a:cubicBezTo>
                    <a:pt x="8402" y="943"/>
                    <a:pt x="8429" y="932"/>
                    <a:pt x="8449" y="912"/>
                  </a:cubicBezTo>
                  <a:cubicBezTo>
                    <a:pt x="8859" y="539"/>
                    <a:pt x="9368" y="216"/>
                    <a:pt x="9941" y="216"/>
                  </a:cubicBezTo>
                  <a:close/>
                  <a:moveTo>
                    <a:pt x="7124" y="1"/>
                  </a:moveTo>
                  <a:cubicBezTo>
                    <a:pt x="7010" y="1"/>
                    <a:pt x="6895" y="14"/>
                    <a:pt x="6780" y="44"/>
                  </a:cubicBezTo>
                  <a:cubicBezTo>
                    <a:pt x="6158" y="205"/>
                    <a:pt x="5732" y="762"/>
                    <a:pt x="5658" y="1378"/>
                  </a:cubicBezTo>
                  <a:lnTo>
                    <a:pt x="5658" y="1378"/>
                  </a:lnTo>
                  <a:cubicBezTo>
                    <a:pt x="5351" y="1137"/>
                    <a:pt x="5040" y="874"/>
                    <a:pt x="4648" y="821"/>
                  </a:cubicBezTo>
                  <a:cubicBezTo>
                    <a:pt x="4586" y="813"/>
                    <a:pt x="4522" y="809"/>
                    <a:pt x="4458" y="809"/>
                  </a:cubicBezTo>
                  <a:cubicBezTo>
                    <a:pt x="4127" y="809"/>
                    <a:pt x="3778" y="918"/>
                    <a:pt x="3538" y="1135"/>
                  </a:cubicBezTo>
                  <a:cubicBezTo>
                    <a:pt x="3220" y="1426"/>
                    <a:pt x="3047" y="1726"/>
                    <a:pt x="3083" y="2163"/>
                  </a:cubicBezTo>
                  <a:cubicBezTo>
                    <a:pt x="3100" y="2369"/>
                    <a:pt x="3151" y="2576"/>
                    <a:pt x="3234" y="2768"/>
                  </a:cubicBezTo>
                  <a:lnTo>
                    <a:pt x="3234" y="2768"/>
                  </a:lnTo>
                  <a:cubicBezTo>
                    <a:pt x="3025" y="2669"/>
                    <a:pt x="2794" y="2617"/>
                    <a:pt x="2563" y="2617"/>
                  </a:cubicBezTo>
                  <a:cubicBezTo>
                    <a:pt x="2150" y="2617"/>
                    <a:pt x="1740" y="2781"/>
                    <a:pt x="1473" y="3122"/>
                  </a:cubicBezTo>
                  <a:cubicBezTo>
                    <a:pt x="990" y="3741"/>
                    <a:pt x="1178" y="4671"/>
                    <a:pt x="1771" y="5134"/>
                  </a:cubicBezTo>
                  <a:lnTo>
                    <a:pt x="1771" y="5134"/>
                  </a:lnTo>
                  <a:cubicBezTo>
                    <a:pt x="1130" y="5317"/>
                    <a:pt x="387" y="5593"/>
                    <a:pt x="277" y="6319"/>
                  </a:cubicBezTo>
                  <a:cubicBezTo>
                    <a:pt x="157" y="7104"/>
                    <a:pt x="620" y="7726"/>
                    <a:pt x="1144" y="8236"/>
                  </a:cubicBezTo>
                  <a:lnTo>
                    <a:pt x="1144" y="8236"/>
                  </a:lnTo>
                  <a:cubicBezTo>
                    <a:pt x="510" y="8380"/>
                    <a:pt x="1" y="9016"/>
                    <a:pt x="168" y="9689"/>
                  </a:cubicBezTo>
                  <a:cubicBezTo>
                    <a:pt x="300" y="10234"/>
                    <a:pt x="816" y="10586"/>
                    <a:pt x="1348" y="10604"/>
                  </a:cubicBezTo>
                  <a:lnTo>
                    <a:pt x="1348" y="10604"/>
                  </a:lnTo>
                  <a:cubicBezTo>
                    <a:pt x="986" y="10965"/>
                    <a:pt x="848" y="11535"/>
                    <a:pt x="1032" y="12026"/>
                  </a:cubicBezTo>
                  <a:cubicBezTo>
                    <a:pt x="1260" y="12630"/>
                    <a:pt x="1872" y="12946"/>
                    <a:pt x="2483" y="12946"/>
                  </a:cubicBezTo>
                  <a:cubicBezTo>
                    <a:pt x="2529" y="12946"/>
                    <a:pt x="2574" y="12944"/>
                    <a:pt x="2619" y="12940"/>
                  </a:cubicBezTo>
                  <a:lnTo>
                    <a:pt x="2619" y="12940"/>
                  </a:lnTo>
                  <a:cubicBezTo>
                    <a:pt x="2261" y="13704"/>
                    <a:pt x="2841" y="14550"/>
                    <a:pt x="3631" y="14550"/>
                  </a:cubicBezTo>
                  <a:cubicBezTo>
                    <a:pt x="3719" y="14550"/>
                    <a:pt x="3811" y="14540"/>
                    <a:pt x="3904" y="14517"/>
                  </a:cubicBezTo>
                  <a:lnTo>
                    <a:pt x="3904" y="14517"/>
                  </a:lnTo>
                  <a:cubicBezTo>
                    <a:pt x="3806" y="15117"/>
                    <a:pt x="4050" y="15760"/>
                    <a:pt x="4588" y="16087"/>
                  </a:cubicBezTo>
                  <a:cubicBezTo>
                    <a:pt x="4820" y="16228"/>
                    <a:pt x="5077" y="16293"/>
                    <a:pt x="5335" y="16293"/>
                  </a:cubicBezTo>
                  <a:cubicBezTo>
                    <a:pt x="5676" y="16293"/>
                    <a:pt x="6016" y="16179"/>
                    <a:pt x="6296" y="15974"/>
                  </a:cubicBezTo>
                  <a:lnTo>
                    <a:pt x="6296" y="15974"/>
                  </a:lnTo>
                  <a:cubicBezTo>
                    <a:pt x="6465" y="16701"/>
                    <a:pt x="7065" y="17309"/>
                    <a:pt x="7831" y="17388"/>
                  </a:cubicBezTo>
                  <a:cubicBezTo>
                    <a:pt x="7888" y="17394"/>
                    <a:pt x="7945" y="17397"/>
                    <a:pt x="8001" y="17397"/>
                  </a:cubicBezTo>
                  <a:cubicBezTo>
                    <a:pt x="8716" y="17397"/>
                    <a:pt x="9364" y="16930"/>
                    <a:pt x="9646" y="16281"/>
                  </a:cubicBezTo>
                  <a:lnTo>
                    <a:pt x="9646" y="16281"/>
                  </a:lnTo>
                  <a:cubicBezTo>
                    <a:pt x="10049" y="16587"/>
                    <a:pt x="10537" y="16840"/>
                    <a:pt x="11045" y="16840"/>
                  </a:cubicBezTo>
                  <a:cubicBezTo>
                    <a:pt x="11169" y="16840"/>
                    <a:pt x="11294" y="16825"/>
                    <a:pt x="11419" y="16792"/>
                  </a:cubicBezTo>
                  <a:cubicBezTo>
                    <a:pt x="11907" y="16664"/>
                    <a:pt x="12304" y="16260"/>
                    <a:pt x="12367" y="15769"/>
                  </a:cubicBezTo>
                  <a:lnTo>
                    <a:pt x="12367" y="15769"/>
                  </a:lnTo>
                  <a:cubicBezTo>
                    <a:pt x="12619" y="15991"/>
                    <a:pt x="12947" y="16120"/>
                    <a:pt x="13278" y="16120"/>
                  </a:cubicBezTo>
                  <a:cubicBezTo>
                    <a:pt x="13493" y="16120"/>
                    <a:pt x="13709" y="16065"/>
                    <a:pt x="13906" y="15946"/>
                  </a:cubicBezTo>
                  <a:cubicBezTo>
                    <a:pt x="14418" y="15636"/>
                    <a:pt x="14609" y="15008"/>
                    <a:pt x="14459" y="14454"/>
                  </a:cubicBezTo>
                  <a:lnTo>
                    <a:pt x="14459" y="14454"/>
                  </a:lnTo>
                  <a:cubicBezTo>
                    <a:pt x="14581" y="14483"/>
                    <a:pt x="14701" y="14497"/>
                    <a:pt x="14818" y="14497"/>
                  </a:cubicBezTo>
                  <a:cubicBezTo>
                    <a:pt x="15950" y="14497"/>
                    <a:pt x="16761" y="13205"/>
                    <a:pt x="16114" y="12157"/>
                  </a:cubicBezTo>
                  <a:lnTo>
                    <a:pt x="16114" y="12157"/>
                  </a:lnTo>
                  <a:cubicBezTo>
                    <a:pt x="17363" y="11956"/>
                    <a:pt x="17873" y="10409"/>
                    <a:pt x="16944" y="9523"/>
                  </a:cubicBezTo>
                  <a:lnTo>
                    <a:pt x="16944" y="9523"/>
                  </a:lnTo>
                  <a:cubicBezTo>
                    <a:pt x="17456" y="9280"/>
                    <a:pt x="17818" y="8755"/>
                    <a:pt x="17777" y="8170"/>
                  </a:cubicBezTo>
                  <a:cubicBezTo>
                    <a:pt x="17734" y="7573"/>
                    <a:pt x="17280" y="7088"/>
                    <a:pt x="16719" y="6940"/>
                  </a:cubicBezTo>
                  <a:lnTo>
                    <a:pt x="16719" y="6940"/>
                  </a:lnTo>
                  <a:cubicBezTo>
                    <a:pt x="17017" y="6428"/>
                    <a:pt x="17171" y="5805"/>
                    <a:pt x="16940" y="5232"/>
                  </a:cubicBezTo>
                  <a:cubicBezTo>
                    <a:pt x="16744" y="4751"/>
                    <a:pt x="16300" y="4402"/>
                    <a:pt x="15790" y="4361"/>
                  </a:cubicBezTo>
                  <a:lnTo>
                    <a:pt x="15790" y="4361"/>
                  </a:lnTo>
                  <a:cubicBezTo>
                    <a:pt x="16161" y="3668"/>
                    <a:pt x="16072" y="2753"/>
                    <a:pt x="15489" y="2195"/>
                  </a:cubicBezTo>
                  <a:cubicBezTo>
                    <a:pt x="15152" y="1870"/>
                    <a:pt x="14703" y="1710"/>
                    <a:pt x="14251" y="1710"/>
                  </a:cubicBezTo>
                  <a:cubicBezTo>
                    <a:pt x="13913" y="1710"/>
                    <a:pt x="13574" y="1800"/>
                    <a:pt x="13280" y="1978"/>
                  </a:cubicBezTo>
                  <a:lnTo>
                    <a:pt x="13280" y="1978"/>
                  </a:lnTo>
                  <a:cubicBezTo>
                    <a:pt x="13152" y="1516"/>
                    <a:pt x="12897" y="1074"/>
                    <a:pt x="12442" y="871"/>
                  </a:cubicBezTo>
                  <a:cubicBezTo>
                    <a:pt x="12295" y="805"/>
                    <a:pt x="12136" y="773"/>
                    <a:pt x="11979" y="773"/>
                  </a:cubicBezTo>
                  <a:cubicBezTo>
                    <a:pt x="11743" y="773"/>
                    <a:pt x="11509" y="848"/>
                    <a:pt x="11323" y="997"/>
                  </a:cubicBezTo>
                  <a:lnTo>
                    <a:pt x="11323" y="997"/>
                  </a:lnTo>
                  <a:cubicBezTo>
                    <a:pt x="11176" y="489"/>
                    <a:pt x="10726" y="123"/>
                    <a:pt x="10191" y="34"/>
                  </a:cubicBezTo>
                  <a:cubicBezTo>
                    <a:pt x="10104" y="20"/>
                    <a:pt x="10017" y="13"/>
                    <a:pt x="9931" y="13"/>
                  </a:cubicBezTo>
                  <a:cubicBezTo>
                    <a:pt x="9359" y="13"/>
                    <a:pt x="8827" y="317"/>
                    <a:pt x="8402" y="687"/>
                  </a:cubicBezTo>
                  <a:lnTo>
                    <a:pt x="8402" y="687"/>
                  </a:lnTo>
                  <a:cubicBezTo>
                    <a:pt x="8112" y="271"/>
                    <a:pt x="7629" y="1"/>
                    <a:pt x="71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2" name="Google Shape;392;p9"/>
          <p:cNvSpPr txBox="1">
            <a:spLocks noGrp="1"/>
          </p:cNvSpPr>
          <p:nvPr>
            <p:ph type="title"/>
          </p:nvPr>
        </p:nvSpPr>
        <p:spPr>
          <a:xfrm>
            <a:off x="685800" y="1821840"/>
            <a:ext cx="7738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9pPr>
          </a:lstStyle>
          <a:p>
            <a:endParaRPr/>
          </a:p>
        </p:txBody>
      </p:sp>
      <p:sp>
        <p:nvSpPr>
          <p:cNvPr id="393" name="Google Shape;393;p9"/>
          <p:cNvSpPr txBox="1">
            <a:spLocks noGrp="1"/>
          </p:cNvSpPr>
          <p:nvPr>
            <p:ph type="subTitle" idx="1"/>
          </p:nvPr>
        </p:nvSpPr>
        <p:spPr>
          <a:xfrm>
            <a:off x="3112200" y="2864075"/>
            <a:ext cx="2919600" cy="128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grpSp>
        <p:nvGrpSpPr>
          <p:cNvPr id="394" name="Google Shape;394;p9"/>
          <p:cNvGrpSpPr/>
          <p:nvPr/>
        </p:nvGrpSpPr>
        <p:grpSpPr>
          <a:xfrm rot="-10796165">
            <a:off x="-999055" y="4264616"/>
            <a:ext cx="1842350" cy="479566"/>
            <a:chOff x="7492775" y="1865413"/>
            <a:chExt cx="2055046" cy="534931"/>
          </a:xfrm>
        </p:grpSpPr>
        <p:sp>
          <p:nvSpPr>
            <p:cNvPr id="395" name="Google Shape;395;p9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9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9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9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9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0" name="Google Shape;400;p9"/>
          <p:cNvGrpSpPr/>
          <p:nvPr/>
        </p:nvGrpSpPr>
        <p:grpSpPr>
          <a:xfrm rot="-10796165">
            <a:off x="-978205" y="3731066"/>
            <a:ext cx="1842350" cy="479566"/>
            <a:chOff x="7492775" y="1865413"/>
            <a:chExt cx="2055046" cy="534931"/>
          </a:xfrm>
        </p:grpSpPr>
        <p:sp>
          <p:nvSpPr>
            <p:cNvPr id="401" name="Google Shape;401;p9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9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9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9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9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10"/>
          <p:cNvSpPr txBox="1">
            <a:spLocks noGrp="1"/>
          </p:cNvSpPr>
          <p:nvPr>
            <p:ph type="body" idx="1"/>
          </p:nvPr>
        </p:nvSpPr>
        <p:spPr>
          <a:xfrm>
            <a:off x="2763900" y="2269200"/>
            <a:ext cx="36162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Coming Soon"/>
              <a:buNone/>
              <a:defRPr sz="3000">
                <a:latin typeface="Coming Soon"/>
                <a:ea typeface="Coming Soon"/>
                <a:cs typeface="Coming Soon"/>
                <a:sym typeface="Coming Soon"/>
              </a:defRPr>
            </a:lvl1pPr>
          </a:lstStyle>
          <a:p>
            <a:endParaRPr/>
          </a:p>
        </p:txBody>
      </p:sp>
      <p:sp>
        <p:nvSpPr>
          <p:cNvPr id="408" name="Google Shape;408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1"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14"/>
          <p:cNvSpPr/>
          <p:nvPr/>
        </p:nvSpPr>
        <p:spPr>
          <a:xfrm>
            <a:off x="3966075" y="461575"/>
            <a:ext cx="4302141" cy="4049652"/>
          </a:xfrm>
          <a:custGeom>
            <a:avLst/>
            <a:gdLst/>
            <a:ahLst/>
            <a:cxnLst/>
            <a:rect l="l" t="t" r="r" b="b"/>
            <a:pathLst>
              <a:path w="16300" h="20338" extrusionOk="0">
                <a:moveTo>
                  <a:pt x="13080" y="1"/>
                </a:moveTo>
                <a:cubicBezTo>
                  <a:pt x="13080" y="1"/>
                  <a:pt x="9273" y="260"/>
                  <a:pt x="8346" y="351"/>
                </a:cubicBezTo>
                <a:cubicBezTo>
                  <a:pt x="7594" y="428"/>
                  <a:pt x="5214" y="472"/>
                  <a:pt x="4107" y="472"/>
                </a:cubicBezTo>
                <a:cubicBezTo>
                  <a:pt x="3842" y="472"/>
                  <a:pt x="3650" y="470"/>
                  <a:pt x="3571" y="464"/>
                </a:cubicBezTo>
                <a:cubicBezTo>
                  <a:pt x="3505" y="460"/>
                  <a:pt x="3388" y="458"/>
                  <a:pt x="3237" y="458"/>
                </a:cubicBezTo>
                <a:cubicBezTo>
                  <a:pt x="2429" y="458"/>
                  <a:pt x="656" y="510"/>
                  <a:pt x="656" y="510"/>
                </a:cubicBezTo>
                <a:cubicBezTo>
                  <a:pt x="656" y="510"/>
                  <a:pt x="951" y="3102"/>
                  <a:pt x="951" y="3334"/>
                </a:cubicBezTo>
                <a:cubicBezTo>
                  <a:pt x="951" y="3566"/>
                  <a:pt x="1092" y="6367"/>
                  <a:pt x="1038" y="6672"/>
                </a:cubicBezTo>
                <a:cubicBezTo>
                  <a:pt x="983" y="6977"/>
                  <a:pt x="828" y="10969"/>
                  <a:pt x="792" y="11470"/>
                </a:cubicBezTo>
                <a:cubicBezTo>
                  <a:pt x="756" y="11970"/>
                  <a:pt x="583" y="15253"/>
                  <a:pt x="528" y="15772"/>
                </a:cubicBezTo>
                <a:cubicBezTo>
                  <a:pt x="474" y="16290"/>
                  <a:pt x="1" y="20115"/>
                  <a:pt x="1" y="20115"/>
                </a:cubicBezTo>
                <a:cubicBezTo>
                  <a:pt x="1" y="20115"/>
                  <a:pt x="1306" y="20156"/>
                  <a:pt x="1865" y="20292"/>
                </a:cubicBezTo>
                <a:cubicBezTo>
                  <a:pt x="1994" y="20325"/>
                  <a:pt x="2327" y="20338"/>
                  <a:pt x="2773" y="20338"/>
                </a:cubicBezTo>
                <a:cubicBezTo>
                  <a:pt x="4248" y="20338"/>
                  <a:pt x="6966" y="20197"/>
                  <a:pt x="7695" y="20169"/>
                </a:cubicBezTo>
                <a:cubicBezTo>
                  <a:pt x="8646" y="20133"/>
                  <a:pt x="16240" y="19601"/>
                  <a:pt x="16240" y="19601"/>
                </a:cubicBezTo>
                <a:lnTo>
                  <a:pt x="16231" y="19287"/>
                </a:lnTo>
                <a:cubicBezTo>
                  <a:pt x="16231" y="19287"/>
                  <a:pt x="16045" y="13371"/>
                  <a:pt x="16049" y="12570"/>
                </a:cubicBezTo>
                <a:cubicBezTo>
                  <a:pt x="16054" y="11765"/>
                  <a:pt x="16186" y="9391"/>
                  <a:pt x="16240" y="8564"/>
                </a:cubicBezTo>
                <a:cubicBezTo>
                  <a:pt x="16300" y="7741"/>
                  <a:pt x="15899" y="3789"/>
                  <a:pt x="15727" y="2988"/>
                </a:cubicBezTo>
                <a:cubicBezTo>
                  <a:pt x="15549" y="2183"/>
                  <a:pt x="15176" y="1729"/>
                  <a:pt x="14699" y="1010"/>
                </a:cubicBezTo>
                <a:cubicBezTo>
                  <a:pt x="14217" y="292"/>
                  <a:pt x="13080" y="1"/>
                  <a:pt x="1308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5" name="Google Shape;525;p14"/>
          <p:cNvSpPr/>
          <p:nvPr/>
        </p:nvSpPr>
        <p:spPr>
          <a:xfrm>
            <a:off x="7555616" y="480299"/>
            <a:ext cx="536518" cy="467727"/>
          </a:xfrm>
          <a:custGeom>
            <a:avLst/>
            <a:gdLst/>
            <a:ahLst/>
            <a:cxnLst/>
            <a:rect l="l" t="t" r="r" b="b"/>
            <a:pathLst>
              <a:path w="2346" h="2349" extrusionOk="0">
                <a:moveTo>
                  <a:pt x="256" y="1"/>
                </a:moveTo>
                <a:cubicBezTo>
                  <a:pt x="128" y="1"/>
                  <a:pt x="1" y="143"/>
                  <a:pt x="90" y="280"/>
                </a:cubicBezTo>
                <a:cubicBezTo>
                  <a:pt x="130" y="343"/>
                  <a:pt x="171" y="402"/>
                  <a:pt x="217" y="466"/>
                </a:cubicBezTo>
                <a:cubicBezTo>
                  <a:pt x="194" y="511"/>
                  <a:pt x="190" y="571"/>
                  <a:pt x="217" y="634"/>
                </a:cubicBezTo>
                <a:cubicBezTo>
                  <a:pt x="258" y="730"/>
                  <a:pt x="303" y="825"/>
                  <a:pt x="349" y="921"/>
                </a:cubicBezTo>
                <a:cubicBezTo>
                  <a:pt x="353" y="1148"/>
                  <a:pt x="299" y="1385"/>
                  <a:pt x="240" y="1598"/>
                </a:cubicBezTo>
                <a:cubicBezTo>
                  <a:pt x="201" y="1737"/>
                  <a:pt x="313" y="1830"/>
                  <a:pt x="423" y="1830"/>
                </a:cubicBezTo>
                <a:cubicBezTo>
                  <a:pt x="443" y="1830"/>
                  <a:pt x="462" y="1827"/>
                  <a:pt x="481" y="1821"/>
                </a:cubicBezTo>
                <a:cubicBezTo>
                  <a:pt x="499" y="1830"/>
                  <a:pt x="522" y="1830"/>
                  <a:pt x="549" y="1830"/>
                </a:cubicBezTo>
                <a:cubicBezTo>
                  <a:pt x="619" y="1825"/>
                  <a:pt x="691" y="1821"/>
                  <a:pt x="763" y="1821"/>
                </a:cubicBezTo>
                <a:cubicBezTo>
                  <a:pt x="1206" y="1821"/>
                  <a:pt x="1684" y="1938"/>
                  <a:pt x="1977" y="2290"/>
                </a:cubicBezTo>
                <a:cubicBezTo>
                  <a:pt x="2011" y="2331"/>
                  <a:pt x="2053" y="2348"/>
                  <a:pt x="2095" y="2348"/>
                </a:cubicBezTo>
                <a:cubicBezTo>
                  <a:pt x="2220" y="2348"/>
                  <a:pt x="2345" y="2195"/>
                  <a:pt x="2263" y="2062"/>
                </a:cubicBezTo>
                <a:cubicBezTo>
                  <a:pt x="2113" y="1808"/>
                  <a:pt x="1877" y="1671"/>
                  <a:pt x="1654" y="1489"/>
                </a:cubicBezTo>
                <a:cubicBezTo>
                  <a:pt x="1627" y="1462"/>
                  <a:pt x="1595" y="1439"/>
                  <a:pt x="1568" y="1412"/>
                </a:cubicBezTo>
                <a:cubicBezTo>
                  <a:pt x="1558" y="1385"/>
                  <a:pt x="1549" y="1353"/>
                  <a:pt x="1527" y="1325"/>
                </a:cubicBezTo>
                <a:cubicBezTo>
                  <a:pt x="1417" y="1189"/>
                  <a:pt x="1313" y="1053"/>
                  <a:pt x="1204" y="916"/>
                </a:cubicBezTo>
                <a:cubicBezTo>
                  <a:pt x="1186" y="775"/>
                  <a:pt x="1054" y="693"/>
                  <a:pt x="922" y="671"/>
                </a:cubicBezTo>
                <a:cubicBezTo>
                  <a:pt x="885" y="639"/>
                  <a:pt x="854" y="607"/>
                  <a:pt x="822" y="575"/>
                </a:cubicBezTo>
                <a:cubicBezTo>
                  <a:pt x="781" y="539"/>
                  <a:pt x="735" y="498"/>
                  <a:pt x="694" y="461"/>
                </a:cubicBezTo>
                <a:cubicBezTo>
                  <a:pt x="653" y="416"/>
                  <a:pt x="613" y="366"/>
                  <a:pt x="572" y="316"/>
                </a:cubicBezTo>
                <a:cubicBezTo>
                  <a:pt x="522" y="225"/>
                  <a:pt x="458" y="134"/>
                  <a:pt x="376" y="52"/>
                </a:cubicBezTo>
                <a:cubicBezTo>
                  <a:pt x="341" y="16"/>
                  <a:pt x="299" y="1"/>
                  <a:pt x="2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6" name="Google Shape;526;p14"/>
          <p:cNvSpPr/>
          <p:nvPr/>
        </p:nvSpPr>
        <p:spPr>
          <a:xfrm>
            <a:off x="3978682" y="442875"/>
            <a:ext cx="4302199" cy="4076134"/>
          </a:xfrm>
          <a:custGeom>
            <a:avLst/>
            <a:gdLst/>
            <a:ahLst/>
            <a:cxnLst/>
            <a:rect l="l" t="t" r="r" b="b"/>
            <a:pathLst>
              <a:path w="16441" h="20471" extrusionOk="0">
                <a:moveTo>
                  <a:pt x="13684" y="231"/>
                </a:moveTo>
                <a:cubicBezTo>
                  <a:pt x="13812" y="272"/>
                  <a:pt x="13939" y="336"/>
                  <a:pt x="14053" y="436"/>
                </a:cubicBezTo>
                <a:cubicBezTo>
                  <a:pt x="14516" y="840"/>
                  <a:pt x="14903" y="1363"/>
                  <a:pt x="15312" y="1818"/>
                </a:cubicBezTo>
                <a:cubicBezTo>
                  <a:pt x="15494" y="2023"/>
                  <a:pt x="15672" y="2214"/>
                  <a:pt x="15735" y="2482"/>
                </a:cubicBezTo>
                <a:cubicBezTo>
                  <a:pt x="15735" y="2500"/>
                  <a:pt x="15740" y="2519"/>
                  <a:pt x="15744" y="2537"/>
                </a:cubicBezTo>
                <a:cubicBezTo>
                  <a:pt x="15376" y="2133"/>
                  <a:pt x="14858" y="1903"/>
                  <a:pt x="14324" y="1903"/>
                </a:cubicBezTo>
                <a:cubicBezTo>
                  <a:pt x="14173" y="1903"/>
                  <a:pt x="14021" y="1921"/>
                  <a:pt x="13871" y="1959"/>
                </a:cubicBezTo>
                <a:cubicBezTo>
                  <a:pt x="13966" y="1368"/>
                  <a:pt x="13989" y="749"/>
                  <a:pt x="13684" y="231"/>
                </a:cubicBezTo>
                <a:close/>
                <a:moveTo>
                  <a:pt x="13249" y="169"/>
                </a:moveTo>
                <a:cubicBezTo>
                  <a:pt x="13322" y="169"/>
                  <a:pt x="13395" y="173"/>
                  <a:pt x="13466" y="181"/>
                </a:cubicBezTo>
                <a:cubicBezTo>
                  <a:pt x="13866" y="718"/>
                  <a:pt x="13807" y="1423"/>
                  <a:pt x="13693" y="2046"/>
                </a:cubicBezTo>
                <a:cubicBezTo>
                  <a:pt x="13681" y="2097"/>
                  <a:pt x="13715" y="2149"/>
                  <a:pt x="13766" y="2149"/>
                </a:cubicBezTo>
                <a:cubicBezTo>
                  <a:pt x="13773" y="2149"/>
                  <a:pt x="13781" y="2148"/>
                  <a:pt x="13789" y="2146"/>
                </a:cubicBezTo>
                <a:cubicBezTo>
                  <a:pt x="13965" y="2088"/>
                  <a:pt x="14146" y="2061"/>
                  <a:pt x="14325" y="2061"/>
                </a:cubicBezTo>
                <a:cubicBezTo>
                  <a:pt x="14872" y="2061"/>
                  <a:pt x="15404" y="2319"/>
                  <a:pt x="15740" y="2778"/>
                </a:cubicBezTo>
                <a:cubicBezTo>
                  <a:pt x="15753" y="2796"/>
                  <a:pt x="15772" y="2805"/>
                  <a:pt x="15790" y="2810"/>
                </a:cubicBezTo>
                <a:cubicBezTo>
                  <a:pt x="15794" y="2837"/>
                  <a:pt x="15799" y="2860"/>
                  <a:pt x="15799" y="2887"/>
                </a:cubicBezTo>
                <a:cubicBezTo>
                  <a:pt x="15999" y="4765"/>
                  <a:pt x="16308" y="6661"/>
                  <a:pt x="16235" y="8549"/>
                </a:cubicBezTo>
                <a:cubicBezTo>
                  <a:pt x="16199" y="9535"/>
                  <a:pt x="16126" y="10518"/>
                  <a:pt x="16085" y="11505"/>
                </a:cubicBezTo>
                <a:cubicBezTo>
                  <a:pt x="16035" y="12787"/>
                  <a:pt x="16044" y="14069"/>
                  <a:pt x="16081" y="15352"/>
                </a:cubicBezTo>
                <a:cubicBezTo>
                  <a:pt x="16122" y="16775"/>
                  <a:pt x="16199" y="18199"/>
                  <a:pt x="16245" y="19622"/>
                </a:cubicBezTo>
                <a:cubicBezTo>
                  <a:pt x="14234" y="19881"/>
                  <a:pt x="12206" y="19999"/>
                  <a:pt x="10183" y="20090"/>
                </a:cubicBezTo>
                <a:cubicBezTo>
                  <a:pt x="8072" y="20181"/>
                  <a:pt x="5953" y="20290"/>
                  <a:pt x="3839" y="20309"/>
                </a:cubicBezTo>
                <a:cubicBezTo>
                  <a:pt x="3811" y="20309"/>
                  <a:pt x="3783" y="20309"/>
                  <a:pt x="3755" y="20309"/>
                </a:cubicBezTo>
                <a:cubicBezTo>
                  <a:pt x="2588" y="20309"/>
                  <a:pt x="1433" y="20131"/>
                  <a:pt x="266" y="20131"/>
                </a:cubicBezTo>
                <a:cubicBezTo>
                  <a:pt x="238" y="20131"/>
                  <a:pt x="210" y="20131"/>
                  <a:pt x="182" y="20131"/>
                </a:cubicBezTo>
                <a:cubicBezTo>
                  <a:pt x="660" y="17735"/>
                  <a:pt x="723" y="15256"/>
                  <a:pt x="878" y="12823"/>
                </a:cubicBezTo>
                <a:cubicBezTo>
                  <a:pt x="1042" y="10222"/>
                  <a:pt x="1169" y="7616"/>
                  <a:pt x="1128" y="5006"/>
                </a:cubicBezTo>
                <a:cubicBezTo>
                  <a:pt x="1101" y="3560"/>
                  <a:pt x="1024" y="2109"/>
                  <a:pt x="869" y="668"/>
                </a:cubicBezTo>
                <a:cubicBezTo>
                  <a:pt x="1389" y="608"/>
                  <a:pt x="1909" y="576"/>
                  <a:pt x="2429" y="576"/>
                </a:cubicBezTo>
                <a:cubicBezTo>
                  <a:pt x="2464" y="576"/>
                  <a:pt x="2499" y="576"/>
                  <a:pt x="2533" y="577"/>
                </a:cubicBezTo>
                <a:cubicBezTo>
                  <a:pt x="3097" y="581"/>
                  <a:pt x="3657" y="654"/>
                  <a:pt x="4221" y="672"/>
                </a:cubicBezTo>
                <a:cubicBezTo>
                  <a:pt x="4386" y="676"/>
                  <a:pt x="4552" y="678"/>
                  <a:pt x="4717" y="678"/>
                </a:cubicBezTo>
                <a:cubicBezTo>
                  <a:pt x="4918" y="678"/>
                  <a:pt x="5119" y="676"/>
                  <a:pt x="5320" y="676"/>
                </a:cubicBezTo>
                <a:cubicBezTo>
                  <a:pt x="5486" y="676"/>
                  <a:pt x="5651" y="677"/>
                  <a:pt x="5817" y="681"/>
                </a:cubicBezTo>
                <a:cubicBezTo>
                  <a:pt x="6112" y="691"/>
                  <a:pt x="6408" y="700"/>
                  <a:pt x="6703" y="700"/>
                </a:cubicBezTo>
                <a:cubicBezTo>
                  <a:pt x="6955" y="700"/>
                  <a:pt x="7205" y="693"/>
                  <a:pt x="7454" y="677"/>
                </a:cubicBezTo>
                <a:cubicBezTo>
                  <a:pt x="8550" y="595"/>
                  <a:pt x="9646" y="477"/>
                  <a:pt x="10742" y="390"/>
                </a:cubicBezTo>
                <a:cubicBezTo>
                  <a:pt x="11301" y="345"/>
                  <a:pt x="11856" y="299"/>
                  <a:pt x="12411" y="249"/>
                </a:cubicBezTo>
                <a:cubicBezTo>
                  <a:pt x="12684" y="220"/>
                  <a:pt x="12972" y="169"/>
                  <a:pt x="13249" y="169"/>
                </a:cubicBezTo>
                <a:close/>
                <a:moveTo>
                  <a:pt x="13223" y="0"/>
                </a:moveTo>
                <a:cubicBezTo>
                  <a:pt x="12769" y="0"/>
                  <a:pt x="12289" y="102"/>
                  <a:pt x="11847" y="140"/>
                </a:cubicBezTo>
                <a:cubicBezTo>
                  <a:pt x="10678" y="245"/>
                  <a:pt x="9505" y="317"/>
                  <a:pt x="8336" y="431"/>
                </a:cubicBezTo>
                <a:cubicBezTo>
                  <a:pt x="7784" y="484"/>
                  <a:pt x="7236" y="541"/>
                  <a:pt x="6680" y="541"/>
                </a:cubicBezTo>
                <a:cubicBezTo>
                  <a:pt x="6659" y="541"/>
                  <a:pt x="6638" y="540"/>
                  <a:pt x="6617" y="540"/>
                </a:cubicBezTo>
                <a:cubicBezTo>
                  <a:pt x="6031" y="540"/>
                  <a:pt x="5444" y="518"/>
                  <a:pt x="4853" y="518"/>
                </a:cubicBezTo>
                <a:cubicBezTo>
                  <a:pt x="4833" y="518"/>
                  <a:pt x="4813" y="518"/>
                  <a:pt x="4793" y="518"/>
                </a:cubicBezTo>
                <a:cubicBezTo>
                  <a:pt x="4149" y="518"/>
                  <a:pt x="3514" y="449"/>
                  <a:pt x="2870" y="427"/>
                </a:cubicBezTo>
                <a:cubicBezTo>
                  <a:pt x="2717" y="421"/>
                  <a:pt x="2564" y="418"/>
                  <a:pt x="2411" y="418"/>
                </a:cubicBezTo>
                <a:cubicBezTo>
                  <a:pt x="1879" y="418"/>
                  <a:pt x="1349" y="453"/>
                  <a:pt x="819" y="513"/>
                </a:cubicBezTo>
                <a:cubicBezTo>
                  <a:pt x="805" y="506"/>
                  <a:pt x="789" y="502"/>
                  <a:pt x="773" y="502"/>
                </a:cubicBezTo>
                <a:cubicBezTo>
                  <a:pt x="749" y="502"/>
                  <a:pt x="726" y="512"/>
                  <a:pt x="714" y="531"/>
                </a:cubicBezTo>
                <a:cubicBezTo>
                  <a:pt x="651" y="563"/>
                  <a:pt x="651" y="663"/>
                  <a:pt x="714" y="681"/>
                </a:cubicBezTo>
                <a:cubicBezTo>
                  <a:pt x="1246" y="5793"/>
                  <a:pt x="846" y="10936"/>
                  <a:pt x="501" y="16048"/>
                </a:cubicBezTo>
                <a:cubicBezTo>
                  <a:pt x="410" y="17439"/>
                  <a:pt x="287" y="18822"/>
                  <a:pt x="10" y="20186"/>
                </a:cubicBezTo>
                <a:cubicBezTo>
                  <a:pt x="0" y="20236"/>
                  <a:pt x="32" y="20290"/>
                  <a:pt x="87" y="20290"/>
                </a:cubicBezTo>
                <a:cubicBezTo>
                  <a:pt x="146" y="20290"/>
                  <a:pt x="206" y="20289"/>
                  <a:pt x="265" y="20289"/>
                </a:cubicBezTo>
                <a:cubicBezTo>
                  <a:pt x="1310" y="20289"/>
                  <a:pt x="2348" y="20433"/>
                  <a:pt x="3397" y="20463"/>
                </a:cubicBezTo>
                <a:cubicBezTo>
                  <a:pt x="3589" y="20468"/>
                  <a:pt x="3781" y="20470"/>
                  <a:pt x="3974" y="20470"/>
                </a:cubicBezTo>
                <a:cubicBezTo>
                  <a:pt x="4876" y="20470"/>
                  <a:pt x="5781" y="20423"/>
                  <a:pt x="6681" y="20386"/>
                </a:cubicBezTo>
                <a:cubicBezTo>
                  <a:pt x="8741" y="20304"/>
                  <a:pt x="10806" y="20240"/>
                  <a:pt x="12861" y="20104"/>
                </a:cubicBezTo>
                <a:cubicBezTo>
                  <a:pt x="14021" y="20022"/>
                  <a:pt x="15176" y="19922"/>
                  <a:pt x="16326" y="19772"/>
                </a:cubicBezTo>
                <a:cubicBezTo>
                  <a:pt x="16367" y="19768"/>
                  <a:pt x="16408" y="19740"/>
                  <a:pt x="16408" y="19690"/>
                </a:cubicBezTo>
                <a:cubicBezTo>
                  <a:pt x="16326" y="17098"/>
                  <a:pt x="16154" y="14506"/>
                  <a:pt x="16231" y="11909"/>
                </a:cubicBezTo>
                <a:cubicBezTo>
                  <a:pt x="16263" y="10895"/>
                  <a:pt x="16335" y="9881"/>
                  <a:pt x="16381" y="8867"/>
                </a:cubicBezTo>
                <a:cubicBezTo>
                  <a:pt x="16440" y="7621"/>
                  <a:pt x="16331" y="6393"/>
                  <a:pt x="16204" y="5156"/>
                </a:cubicBezTo>
                <a:cubicBezTo>
                  <a:pt x="16122" y="4383"/>
                  <a:pt x="16035" y="3605"/>
                  <a:pt x="15953" y="2832"/>
                </a:cubicBezTo>
                <a:cubicBezTo>
                  <a:pt x="15953" y="2823"/>
                  <a:pt x="15953" y="2819"/>
                  <a:pt x="15949" y="2810"/>
                </a:cubicBezTo>
                <a:cubicBezTo>
                  <a:pt x="15903" y="2523"/>
                  <a:pt x="15872" y="2259"/>
                  <a:pt x="15690" y="2014"/>
                </a:cubicBezTo>
                <a:cubicBezTo>
                  <a:pt x="15362" y="1573"/>
                  <a:pt x="14948" y="1172"/>
                  <a:pt x="14580" y="763"/>
                </a:cubicBezTo>
                <a:cubicBezTo>
                  <a:pt x="14289" y="431"/>
                  <a:pt x="13998" y="86"/>
                  <a:pt x="13534" y="17"/>
                </a:cubicBezTo>
                <a:cubicBezTo>
                  <a:pt x="13526" y="12"/>
                  <a:pt x="13517" y="10"/>
                  <a:pt x="13506" y="10"/>
                </a:cubicBezTo>
                <a:cubicBezTo>
                  <a:pt x="13499" y="10"/>
                  <a:pt x="13492" y="11"/>
                  <a:pt x="13484" y="13"/>
                </a:cubicBezTo>
                <a:cubicBezTo>
                  <a:pt x="13399" y="4"/>
                  <a:pt x="13311" y="0"/>
                  <a:pt x="1322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27" name="Google Shape;527;p14"/>
          <p:cNvGrpSpPr/>
          <p:nvPr/>
        </p:nvGrpSpPr>
        <p:grpSpPr>
          <a:xfrm>
            <a:off x="974048" y="748409"/>
            <a:ext cx="898457" cy="898457"/>
            <a:chOff x="1216775" y="380325"/>
            <a:chExt cx="960300" cy="960300"/>
          </a:xfrm>
        </p:grpSpPr>
        <p:sp>
          <p:nvSpPr>
            <p:cNvPr id="528" name="Google Shape;528;p14"/>
            <p:cNvSpPr/>
            <p:nvPr/>
          </p:nvSpPr>
          <p:spPr>
            <a:xfrm>
              <a:off x="1216775" y="380325"/>
              <a:ext cx="960300" cy="9603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29" name="Google Shape;529;p14"/>
            <p:cNvGrpSpPr/>
            <p:nvPr/>
          </p:nvGrpSpPr>
          <p:grpSpPr>
            <a:xfrm>
              <a:off x="1285202" y="477638"/>
              <a:ext cx="823446" cy="765674"/>
              <a:chOff x="1271125" y="777525"/>
              <a:chExt cx="823446" cy="765674"/>
            </a:xfrm>
          </p:grpSpPr>
          <p:sp>
            <p:nvSpPr>
              <p:cNvPr id="530" name="Google Shape;530;p14"/>
              <p:cNvSpPr/>
              <p:nvPr/>
            </p:nvSpPr>
            <p:spPr>
              <a:xfrm>
                <a:off x="1296759" y="785620"/>
                <a:ext cx="774202" cy="734642"/>
              </a:xfrm>
              <a:custGeom>
                <a:avLst/>
                <a:gdLst/>
                <a:ahLst/>
                <a:cxnLst/>
                <a:rect l="l" t="t" r="r" b="b"/>
                <a:pathLst>
                  <a:path w="3443" h="3267" extrusionOk="0">
                    <a:moveTo>
                      <a:pt x="1683" y="0"/>
                    </a:moveTo>
                    <a:cubicBezTo>
                      <a:pt x="1134" y="0"/>
                      <a:pt x="778" y="256"/>
                      <a:pt x="778" y="256"/>
                    </a:cubicBezTo>
                    <a:cubicBezTo>
                      <a:pt x="655" y="329"/>
                      <a:pt x="455" y="565"/>
                      <a:pt x="273" y="792"/>
                    </a:cubicBezTo>
                    <a:cubicBezTo>
                      <a:pt x="96" y="1024"/>
                      <a:pt x="14" y="1461"/>
                      <a:pt x="5" y="1738"/>
                    </a:cubicBezTo>
                    <a:cubicBezTo>
                      <a:pt x="0" y="2016"/>
                      <a:pt x="177" y="2370"/>
                      <a:pt x="491" y="2780"/>
                    </a:cubicBezTo>
                    <a:cubicBezTo>
                      <a:pt x="805" y="3189"/>
                      <a:pt x="1228" y="3248"/>
                      <a:pt x="1937" y="3266"/>
                    </a:cubicBezTo>
                    <a:cubicBezTo>
                      <a:pt x="1946" y="3266"/>
                      <a:pt x="1954" y="3267"/>
                      <a:pt x="1962" y="3267"/>
                    </a:cubicBezTo>
                    <a:cubicBezTo>
                      <a:pt x="2661" y="3267"/>
                      <a:pt x="3085" y="2500"/>
                      <a:pt x="3247" y="2311"/>
                    </a:cubicBezTo>
                    <a:cubicBezTo>
                      <a:pt x="3406" y="2120"/>
                      <a:pt x="3443" y="1511"/>
                      <a:pt x="3397" y="1352"/>
                    </a:cubicBezTo>
                    <a:cubicBezTo>
                      <a:pt x="3352" y="1193"/>
                      <a:pt x="3179" y="770"/>
                      <a:pt x="2997" y="597"/>
                    </a:cubicBezTo>
                    <a:cubicBezTo>
                      <a:pt x="2811" y="424"/>
                      <a:pt x="2451" y="60"/>
                      <a:pt x="1824" y="6"/>
                    </a:cubicBezTo>
                    <a:cubicBezTo>
                      <a:pt x="1775" y="2"/>
                      <a:pt x="1728" y="0"/>
                      <a:pt x="1683" y="0"/>
                    </a:cubicBezTo>
                    <a:close/>
                  </a:path>
                </a:pathLst>
              </a:custGeom>
              <a:solidFill>
                <a:srgbClr val="A3D0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" name="Google Shape;531;p14"/>
              <p:cNvSpPr/>
              <p:nvPr/>
            </p:nvSpPr>
            <p:spPr>
              <a:xfrm>
                <a:off x="1485194" y="1034323"/>
                <a:ext cx="373721" cy="277037"/>
              </a:xfrm>
              <a:custGeom>
                <a:avLst/>
                <a:gdLst/>
                <a:ahLst/>
                <a:cxnLst/>
                <a:rect l="l" t="t" r="r" b="b"/>
                <a:pathLst>
                  <a:path w="1662" h="1232" extrusionOk="0">
                    <a:moveTo>
                      <a:pt x="1456" y="0"/>
                    </a:moveTo>
                    <a:cubicBezTo>
                      <a:pt x="1424" y="0"/>
                      <a:pt x="1392" y="12"/>
                      <a:pt x="1363" y="41"/>
                    </a:cubicBezTo>
                    <a:cubicBezTo>
                      <a:pt x="1077" y="332"/>
                      <a:pt x="781" y="614"/>
                      <a:pt x="481" y="887"/>
                    </a:cubicBezTo>
                    <a:cubicBezTo>
                      <a:pt x="417" y="805"/>
                      <a:pt x="363" y="719"/>
                      <a:pt x="308" y="632"/>
                    </a:cubicBezTo>
                    <a:cubicBezTo>
                      <a:pt x="279" y="585"/>
                      <a:pt x="236" y="565"/>
                      <a:pt x="193" y="565"/>
                    </a:cubicBezTo>
                    <a:cubicBezTo>
                      <a:pt x="96" y="565"/>
                      <a:pt x="1" y="666"/>
                      <a:pt x="67" y="773"/>
                    </a:cubicBezTo>
                    <a:cubicBezTo>
                      <a:pt x="153" y="919"/>
                      <a:pt x="253" y="1060"/>
                      <a:pt x="363" y="1192"/>
                    </a:cubicBezTo>
                    <a:cubicBezTo>
                      <a:pt x="386" y="1219"/>
                      <a:pt x="420" y="1231"/>
                      <a:pt x="455" y="1231"/>
                    </a:cubicBezTo>
                    <a:cubicBezTo>
                      <a:pt x="495" y="1231"/>
                      <a:pt x="536" y="1216"/>
                      <a:pt x="563" y="1192"/>
                    </a:cubicBezTo>
                    <a:cubicBezTo>
                      <a:pt x="904" y="882"/>
                      <a:pt x="1236" y="569"/>
                      <a:pt x="1563" y="241"/>
                    </a:cubicBezTo>
                    <a:cubicBezTo>
                      <a:pt x="1662" y="143"/>
                      <a:pt x="1564" y="0"/>
                      <a:pt x="145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625" cap="flat" cmpd="sng">
                <a:solidFill>
                  <a:srgbClr val="3F3F3F"/>
                </a:solidFill>
                <a:prstDash val="solid"/>
                <a:miter lim="454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" name="Google Shape;532;p14"/>
              <p:cNvSpPr/>
              <p:nvPr/>
            </p:nvSpPr>
            <p:spPr>
              <a:xfrm>
                <a:off x="1271125" y="777525"/>
                <a:ext cx="823446" cy="765674"/>
              </a:xfrm>
              <a:custGeom>
                <a:avLst/>
                <a:gdLst/>
                <a:ahLst/>
                <a:cxnLst/>
                <a:rect l="l" t="t" r="r" b="b"/>
                <a:pathLst>
                  <a:path w="3662" h="3405" extrusionOk="0">
                    <a:moveTo>
                      <a:pt x="1756" y="136"/>
                    </a:moveTo>
                    <a:cubicBezTo>
                      <a:pt x="2179" y="136"/>
                      <a:pt x="2607" y="293"/>
                      <a:pt x="2915" y="578"/>
                    </a:cubicBezTo>
                    <a:cubicBezTo>
                      <a:pt x="3466" y="1083"/>
                      <a:pt x="3566" y="1920"/>
                      <a:pt x="3147" y="2538"/>
                    </a:cubicBezTo>
                    <a:cubicBezTo>
                      <a:pt x="2849" y="2984"/>
                      <a:pt x="2313" y="3267"/>
                      <a:pt x="1777" y="3267"/>
                    </a:cubicBezTo>
                    <a:cubicBezTo>
                      <a:pt x="1618" y="3267"/>
                      <a:pt x="1459" y="3242"/>
                      <a:pt x="1306" y="3189"/>
                    </a:cubicBezTo>
                    <a:cubicBezTo>
                      <a:pt x="1101" y="3116"/>
                      <a:pt x="874" y="2998"/>
                      <a:pt x="683" y="2852"/>
                    </a:cubicBezTo>
                    <a:cubicBezTo>
                      <a:pt x="301" y="2497"/>
                      <a:pt x="110" y="1979"/>
                      <a:pt x="187" y="1461"/>
                    </a:cubicBezTo>
                    <a:cubicBezTo>
                      <a:pt x="191" y="1451"/>
                      <a:pt x="191" y="1438"/>
                      <a:pt x="187" y="1429"/>
                    </a:cubicBezTo>
                    <a:cubicBezTo>
                      <a:pt x="291" y="933"/>
                      <a:pt x="628" y="487"/>
                      <a:pt x="1101" y="274"/>
                    </a:cubicBezTo>
                    <a:cubicBezTo>
                      <a:pt x="1306" y="180"/>
                      <a:pt x="1530" y="136"/>
                      <a:pt x="1756" y="136"/>
                    </a:cubicBezTo>
                    <a:close/>
                    <a:moveTo>
                      <a:pt x="1755" y="1"/>
                    </a:moveTo>
                    <a:cubicBezTo>
                      <a:pt x="1596" y="1"/>
                      <a:pt x="1437" y="21"/>
                      <a:pt x="1283" y="64"/>
                    </a:cubicBezTo>
                    <a:cubicBezTo>
                      <a:pt x="614" y="246"/>
                      <a:pt x="119" y="856"/>
                      <a:pt x="32" y="1529"/>
                    </a:cubicBezTo>
                    <a:cubicBezTo>
                      <a:pt x="37" y="1529"/>
                      <a:pt x="41" y="1529"/>
                      <a:pt x="46" y="1524"/>
                    </a:cubicBezTo>
                    <a:lnTo>
                      <a:pt x="46" y="1524"/>
                    </a:lnTo>
                    <a:cubicBezTo>
                      <a:pt x="0" y="2015"/>
                      <a:pt x="164" y="2502"/>
                      <a:pt x="496" y="2861"/>
                    </a:cubicBezTo>
                    <a:cubicBezTo>
                      <a:pt x="496" y="2866"/>
                      <a:pt x="496" y="2866"/>
                      <a:pt x="492" y="2870"/>
                    </a:cubicBezTo>
                    <a:cubicBezTo>
                      <a:pt x="519" y="2893"/>
                      <a:pt x="546" y="2916"/>
                      <a:pt x="573" y="2934"/>
                    </a:cubicBezTo>
                    <a:cubicBezTo>
                      <a:pt x="578" y="2938"/>
                      <a:pt x="578" y="2943"/>
                      <a:pt x="582" y="2948"/>
                    </a:cubicBezTo>
                    <a:cubicBezTo>
                      <a:pt x="592" y="2957"/>
                      <a:pt x="601" y="2961"/>
                      <a:pt x="610" y="2961"/>
                    </a:cubicBezTo>
                    <a:cubicBezTo>
                      <a:pt x="805" y="3111"/>
                      <a:pt x="1028" y="3230"/>
                      <a:pt x="1242" y="3311"/>
                    </a:cubicBezTo>
                    <a:cubicBezTo>
                      <a:pt x="1414" y="3375"/>
                      <a:pt x="1593" y="3404"/>
                      <a:pt x="1772" y="3404"/>
                    </a:cubicBezTo>
                    <a:cubicBezTo>
                      <a:pt x="2315" y="3404"/>
                      <a:pt x="2858" y="3134"/>
                      <a:pt x="3193" y="2707"/>
                    </a:cubicBezTo>
                    <a:cubicBezTo>
                      <a:pt x="3661" y="2102"/>
                      <a:pt x="3657" y="1229"/>
                      <a:pt x="3166" y="642"/>
                    </a:cubicBezTo>
                    <a:cubicBezTo>
                      <a:pt x="2819" y="232"/>
                      <a:pt x="2287" y="1"/>
                      <a:pt x="17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33" name="Google Shape;533;p14"/>
          <p:cNvGrpSpPr/>
          <p:nvPr/>
        </p:nvGrpSpPr>
        <p:grpSpPr>
          <a:xfrm>
            <a:off x="2142701" y="3325825"/>
            <a:ext cx="898500" cy="898500"/>
            <a:chOff x="1638063" y="858487"/>
            <a:chExt cx="898500" cy="898500"/>
          </a:xfrm>
        </p:grpSpPr>
        <p:sp>
          <p:nvSpPr>
            <p:cNvPr id="534" name="Google Shape;534;p14"/>
            <p:cNvSpPr/>
            <p:nvPr/>
          </p:nvSpPr>
          <p:spPr>
            <a:xfrm>
              <a:off x="1638063" y="858487"/>
              <a:ext cx="898500" cy="898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14"/>
            <p:cNvSpPr/>
            <p:nvPr/>
          </p:nvSpPr>
          <p:spPr>
            <a:xfrm>
              <a:off x="1926954" y="1184385"/>
              <a:ext cx="30021" cy="59618"/>
            </a:xfrm>
            <a:custGeom>
              <a:avLst/>
              <a:gdLst/>
              <a:ahLst/>
              <a:cxnLst/>
              <a:rect l="l" t="t" r="r" b="b"/>
              <a:pathLst>
                <a:path w="142" h="282" extrusionOk="0">
                  <a:moveTo>
                    <a:pt x="61" y="1"/>
                  </a:moveTo>
                  <a:cubicBezTo>
                    <a:pt x="57" y="1"/>
                    <a:pt x="54" y="1"/>
                    <a:pt x="51" y="1"/>
                  </a:cubicBezTo>
                  <a:cubicBezTo>
                    <a:pt x="14" y="15"/>
                    <a:pt x="1" y="47"/>
                    <a:pt x="5" y="83"/>
                  </a:cubicBezTo>
                  <a:cubicBezTo>
                    <a:pt x="14" y="129"/>
                    <a:pt x="14" y="174"/>
                    <a:pt x="14" y="220"/>
                  </a:cubicBezTo>
                  <a:cubicBezTo>
                    <a:pt x="12" y="261"/>
                    <a:pt x="43" y="281"/>
                    <a:pt x="75" y="281"/>
                  </a:cubicBezTo>
                  <a:cubicBezTo>
                    <a:pt x="106" y="281"/>
                    <a:pt x="139" y="261"/>
                    <a:pt x="142" y="220"/>
                  </a:cubicBezTo>
                  <a:cubicBezTo>
                    <a:pt x="142" y="161"/>
                    <a:pt x="137" y="106"/>
                    <a:pt x="128" y="47"/>
                  </a:cubicBezTo>
                  <a:cubicBezTo>
                    <a:pt x="124" y="18"/>
                    <a:pt x="91" y="1"/>
                    <a:pt x="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14"/>
            <p:cNvSpPr/>
            <p:nvPr/>
          </p:nvSpPr>
          <p:spPr>
            <a:xfrm>
              <a:off x="2208769" y="1182271"/>
              <a:ext cx="30021" cy="62155"/>
            </a:xfrm>
            <a:custGeom>
              <a:avLst/>
              <a:gdLst/>
              <a:ahLst/>
              <a:cxnLst/>
              <a:rect l="l" t="t" r="r" b="b"/>
              <a:pathLst>
                <a:path w="142" h="294" extrusionOk="0">
                  <a:moveTo>
                    <a:pt x="65" y="0"/>
                  </a:moveTo>
                  <a:cubicBezTo>
                    <a:pt x="60" y="0"/>
                    <a:pt x="55" y="1"/>
                    <a:pt x="50" y="2"/>
                  </a:cubicBezTo>
                  <a:cubicBezTo>
                    <a:pt x="14" y="16"/>
                    <a:pt x="0" y="48"/>
                    <a:pt x="5" y="84"/>
                  </a:cubicBezTo>
                  <a:cubicBezTo>
                    <a:pt x="14" y="130"/>
                    <a:pt x="14" y="180"/>
                    <a:pt x="9" y="230"/>
                  </a:cubicBezTo>
                  <a:cubicBezTo>
                    <a:pt x="9" y="262"/>
                    <a:pt x="41" y="293"/>
                    <a:pt x="73" y="293"/>
                  </a:cubicBezTo>
                  <a:cubicBezTo>
                    <a:pt x="109" y="293"/>
                    <a:pt x="137" y="262"/>
                    <a:pt x="137" y="230"/>
                  </a:cubicBezTo>
                  <a:cubicBezTo>
                    <a:pt x="141" y="171"/>
                    <a:pt x="137" y="111"/>
                    <a:pt x="127" y="48"/>
                  </a:cubicBezTo>
                  <a:cubicBezTo>
                    <a:pt x="124" y="21"/>
                    <a:pt x="94" y="0"/>
                    <a:pt x="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14"/>
            <p:cNvSpPr/>
            <p:nvPr/>
          </p:nvSpPr>
          <p:spPr>
            <a:xfrm>
              <a:off x="1926954" y="1184385"/>
              <a:ext cx="30021" cy="59618"/>
            </a:xfrm>
            <a:custGeom>
              <a:avLst/>
              <a:gdLst/>
              <a:ahLst/>
              <a:cxnLst/>
              <a:rect l="l" t="t" r="r" b="b"/>
              <a:pathLst>
                <a:path w="142" h="282" extrusionOk="0">
                  <a:moveTo>
                    <a:pt x="61" y="1"/>
                  </a:moveTo>
                  <a:cubicBezTo>
                    <a:pt x="57" y="1"/>
                    <a:pt x="54" y="1"/>
                    <a:pt x="51" y="1"/>
                  </a:cubicBezTo>
                  <a:cubicBezTo>
                    <a:pt x="14" y="15"/>
                    <a:pt x="1" y="47"/>
                    <a:pt x="5" y="83"/>
                  </a:cubicBezTo>
                  <a:cubicBezTo>
                    <a:pt x="14" y="129"/>
                    <a:pt x="14" y="174"/>
                    <a:pt x="14" y="220"/>
                  </a:cubicBezTo>
                  <a:cubicBezTo>
                    <a:pt x="12" y="261"/>
                    <a:pt x="43" y="281"/>
                    <a:pt x="75" y="281"/>
                  </a:cubicBezTo>
                  <a:cubicBezTo>
                    <a:pt x="106" y="281"/>
                    <a:pt x="139" y="261"/>
                    <a:pt x="142" y="220"/>
                  </a:cubicBezTo>
                  <a:cubicBezTo>
                    <a:pt x="142" y="161"/>
                    <a:pt x="137" y="106"/>
                    <a:pt x="128" y="47"/>
                  </a:cubicBezTo>
                  <a:cubicBezTo>
                    <a:pt x="124" y="18"/>
                    <a:pt x="91" y="1"/>
                    <a:pt x="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14"/>
            <p:cNvSpPr/>
            <p:nvPr/>
          </p:nvSpPr>
          <p:spPr>
            <a:xfrm>
              <a:off x="2208769" y="1182271"/>
              <a:ext cx="30021" cy="62155"/>
            </a:xfrm>
            <a:custGeom>
              <a:avLst/>
              <a:gdLst/>
              <a:ahLst/>
              <a:cxnLst/>
              <a:rect l="l" t="t" r="r" b="b"/>
              <a:pathLst>
                <a:path w="142" h="294" extrusionOk="0">
                  <a:moveTo>
                    <a:pt x="65" y="0"/>
                  </a:moveTo>
                  <a:cubicBezTo>
                    <a:pt x="60" y="0"/>
                    <a:pt x="55" y="1"/>
                    <a:pt x="50" y="2"/>
                  </a:cubicBezTo>
                  <a:cubicBezTo>
                    <a:pt x="14" y="16"/>
                    <a:pt x="0" y="48"/>
                    <a:pt x="5" y="84"/>
                  </a:cubicBezTo>
                  <a:cubicBezTo>
                    <a:pt x="14" y="130"/>
                    <a:pt x="14" y="180"/>
                    <a:pt x="9" y="230"/>
                  </a:cubicBezTo>
                  <a:cubicBezTo>
                    <a:pt x="9" y="262"/>
                    <a:pt x="41" y="293"/>
                    <a:pt x="73" y="293"/>
                  </a:cubicBezTo>
                  <a:cubicBezTo>
                    <a:pt x="109" y="293"/>
                    <a:pt x="137" y="262"/>
                    <a:pt x="137" y="230"/>
                  </a:cubicBezTo>
                  <a:cubicBezTo>
                    <a:pt x="141" y="171"/>
                    <a:pt x="137" y="111"/>
                    <a:pt x="127" y="48"/>
                  </a:cubicBezTo>
                  <a:cubicBezTo>
                    <a:pt x="124" y="21"/>
                    <a:pt x="94" y="0"/>
                    <a:pt x="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14"/>
            <p:cNvSpPr/>
            <p:nvPr/>
          </p:nvSpPr>
          <p:spPr>
            <a:xfrm>
              <a:off x="1926954" y="1184385"/>
              <a:ext cx="30021" cy="59618"/>
            </a:xfrm>
            <a:custGeom>
              <a:avLst/>
              <a:gdLst/>
              <a:ahLst/>
              <a:cxnLst/>
              <a:rect l="l" t="t" r="r" b="b"/>
              <a:pathLst>
                <a:path w="142" h="282" extrusionOk="0">
                  <a:moveTo>
                    <a:pt x="61" y="1"/>
                  </a:moveTo>
                  <a:cubicBezTo>
                    <a:pt x="57" y="1"/>
                    <a:pt x="54" y="1"/>
                    <a:pt x="51" y="1"/>
                  </a:cubicBezTo>
                  <a:cubicBezTo>
                    <a:pt x="14" y="15"/>
                    <a:pt x="1" y="47"/>
                    <a:pt x="5" y="83"/>
                  </a:cubicBezTo>
                  <a:cubicBezTo>
                    <a:pt x="14" y="129"/>
                    <a:pt x="14" y="174"/>
                    <a:pt x="14" y="220"/>
                  </a:cubicBezTo>
                  <a:cubicBezTo>
                    <a:pt x="12" y="261"/>
                    <a:pt x="43" y="281"/>
                    <a:pt x="75" y="281"/>
                  </a:cubicBezTo>
                  <a:cubicBezTo>
                    <a:pt x="106" y="281"/>
                    <a:pt x="139" y="261"/>
                    <a:pt x="142" y="220"/>
                  </a:cubicBezTo>
                  <a:cubicBezTo>
                    <a:pt x="142" y="161"/>
                    <a:pt x="137" y="106"/>
                    <a:pt x="128" y="47"/>
                  </a:cubicBezTo>
                  <a:cubicBezTo>
                    <a:pt x="124" y="18"/>
                    <a:pt x="91" y="1"/>
                    <a:pt x="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14"/>
            <p:cNvSpPr/>
            <p:nvPr/>
          </p:nvSpPr>
          <p:spPr>
            <a:xfrm>
              <a:off x="2208769" y="1182271"/>
              <a:ext cx="30021" cy="62155"/>
            </a:xfrm>
            <a:custGeom>
              <a:avLst/>
              <a:gdLst/>
              <a:ahLst/>
              <a:cxnLst/>
              <a:rect l="l" t="t" r="r" b="b"/>
              <a:pathLst>
                <a:path w="142" h="294" extrusionOk="0">
                  <a:moveTo>
                    <a:pt x="65" y="0"/>
                  </a:moveTo>
                  <a:cubicBezTo>
                    <a:pt x="60" y="0"/>
                    <a:pt x="55" y="1"/>
                    <a:pt x="50" y="2"/>
                  </a:cubicBezTo>
                  <a:cubicBezTo>
                    <a:pt x="14" y="16"/>
                    <a:pt x="0" y="48"/>
                    <a:pt x="5" y="84"/>
                  </a:cubicBezTo>
                  <a:cubicBezTo>
                    <a:pt x="14" y="130"/>
                    <a:pt x="14" y="180"/>
                    <a:pt x="9" y="230"/>
                  </a:cubicBezTo>
                  <a:cubicBezTo>
                    <a:pt x="9" y="262"/>
                    <a:pt x="41" y="293"/>
                    <a:pt x="73" y="293"/>
                  </a:cubicBezTo>
                  <a:cubicBezTo>
                    <a:pt x="109" y="293"/>
                    <a:pt x="137" y="262"/>
                    <a:pt x="137" y="230"/>
                  </a:cubicBezTo>
                  <a:cubicBezTo>
                    <a:pt x="141" y="171"/>
                    <a:pt x="137" y="111"/>
                    <a:pt x="127" y="48"/>
                  </a:cubicBezTo>
                  <a:cubicBezTo>
                    <a:pt x="124" y="21"/>
                    <a:pt x="94" y="0"/>
                    <a:pt x="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14"/>
            <p:cNvSpPr/>
            <p:nvPr/>
          </p:nvSpPr>
          <p:spPr>
            <a:xfrm>
              <a:off x="1724208" y="962190"/>
              <a:ext cx="728959" cy="690896"/>
            </a:xfrm>
            <a:custGeom>
              <a:avLst/>
              <a:gdLst/>
              <a:ahLst/>
              <a:cxnLst/>
              <a:rect l="l" t="t" r="r" b="b"/>
              <a:pathLst>
                <a:path w="3448" h="3268" extrusionOk="0">
                  <a:moveTo>
                    <a:pt x="1683" y="1"/>
                  </a:moveTo>
                  <a:cubicBezTo>
                    <a:pt x="1135" y="1"/>
                    <a:pt x="782" y="257"/>
                    <a:pt x="782" y="257"/>
                  </a:cubicBezTo>
                  <a:cubicBezTo>
                    <a:pt x="660" y="329"/>
                    <a:pt x="455" y="566"/>
                    <a:pt x="278" y="793"/>
                  </a:cubicBezTo>
                  <a:cubicBezTo>
                    <a:pt x="96" y="1025"/>
                    <a:pt x="14" y="1462"/>
                    <a:pt x="9" y="1735"/>
                  </a:cubicBezTo>
                  <a:cubicBezTo>
                    <a:pt x="0" y="2012"/>
                    <a:pt x="182" y="2371"/>
                    <a:pt x="496" y="2780"/>
                  </a:cubicBezTo>
                  <a:cubicBezTo>
                    <a:pt x="810" y="3190"/>
                    <a:pt x="1233" y="3244"/>
                    <a:pt x="1942" y="3267"/>
                  </a:cubicBezTo>
                  <a:cubicBezTo>
                    <a:pt x="1950" y="3267"/>
                    <a:pt x="1958" y="3267"/>
                    <a:pt x="1966" y="3267"/>
                  </a:cubicBezTo>
                  <a:cubicBezTo>
                    <a:pt x="2661" y="3267"/>
                    <a:pt x="3090" y="2501"/>
                    <a:pt x="3247" y="2312"/>
                  </a:cubicBezTo>
                  <a:cubicBezTo>
                    <a:pt x="3406" y="2121"/>
                    <a:pt x="3447" y="1512"/>
                    <a:pt x="3402" y="1353"/>
                  </a:cubicBezTo>
                  <a:cubicBezTo>
                    <a:pt x="3356" y="1193"/>
                    <a:pt x="3183" y="770"/>
                    <a:pt x="2997" y="598"/>
                  </a:cubicBezTo>
                  <a:cubicBezTo>
                    <a:pt x="2811" y="425"/>
                    <a:pt x="2451" y="56"/>
                    <a:pt x="1824" y="6"/>
                  </a:cubicBezTo>
                  <a:cubicBezTo>
                    <a:pt x="1775" y="3"/>
                    <a:pt x="1728" y="1"/>
                    <a:pt x="16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14"/>
            <p:cNvSpPr/>
            <p:nvPr/>
          </p:nvSpPr>
          <p:spPr>
            <a:xfrm>
              <a:off x="1926954" y="1184385"/>
              <a:ext cx="30021" cy="59618"/>
            </a:xfrm>
            <a:custGeom>
              <a:avLst/>
              <a:gdLst/>
              <a:ahLst/>
              <a:cxnLst/>
              <a:rect l="l" t="t" r="r" b="b"/>
              <a:pathLst>
                <a:path w="142" h="282" extrusionOk="0">
                  <a:moveTo>
                    <a:pt x="61" y="1"/>
                  </a:moveTo>
                  <a:cubicBezTo>
                    <a:pt x="57" y="1"/>
                    <a:pt x="54" y="1"/>
                    <a:pt x="51" y="1"/>
                  </a:cubicBezTo>
                  <a:cubicBezTo>
                    <a:pt x="14" y="15"/>
                    <a:pt x="1" y="47"/>
                    <a:pt x="5" y="83"/>
                  </a:cubicBezTo>
                  <a:cubicBezTo>
                    <a:pt x="14" y="129"/>
                    <a:pt x="14" y="174"/>
                    <a:pt x="14" y="220"/>
                  </a:cubicBezTo>
                  <a:cubicBezTo>
                    <a:pt x="12" y="261"/>
                    <a:pt x="43" y="281"/>
                    <a:pt x="75" y="281"/>
                  </a:cubicBezTo>
                  <a:cubicBezTo>
                    <a:pt x="106" y="281"/>
                    <a:pt x="139" y="261"/>
                    <a:pt x="142" y="220"/>
                  </a:cubicBezTo>
                  <a:cubicBezTo>
                    <a:pt x="142" y="161"/>
                    <a:pt x="137" y="106"/>
                    <a:pt x="128" y="47"/>
                  </a:cubicBezTo>
                  <a:cubicBezTo>
                    <a:pt x="124" y="18"/>
                    <a:pt x="91" y="1"/>
                    <a:pt x="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14"/>
            <p:cNvSpPr/>
            <p:nvPr/>
          </p:nvSpPr>
          <p:spPr>
            <a:xfrm>
              <a:off x="2208769" y="1182271"/>
              <a:ext cx="30021" cy="62155"/>
            </a:xfrm>
            <a:custGeom>
              <a:avLst/>
              <a:gdLst/>
              <a:ahLst/>
              <a:cxnLst/>
              <a:rect l="l" t="t" r="r" b="b"/>
              <a:pathLst>
                <a:path w="142" h="294" extrusionOk="0">
                  <a:moveTo>
                    <a:pt x="65" y="0"/>
                  </a:moveTo>
                  <a:cubicBezTo>
                    <a:pt x="60" y="0"/>
                    <a:pt x="55" y="1"/>
                    <a:pt x="50" y="2"/>
                  </a:cubicBezTo>
                  <a:cubicBezTo>
                    <a:pt x="14" y="16"/>
                    <a:pt x="0" y="48"/>
                    <a:pt x="5" y="84"/>
                  </a:cubicBezTo>
                  <a:cubicBezTo>
                    <a:pt x="14" y="130"/>
                    <a:pt x="14" y="180"/>
                    <a:pt x="9" y="230"/>
                  </a:cubicBezTo>
                  <a:cubicBezTo>
                    <a:pt x="9" y="262"/>
                    <a:pt x="41" y="293"/>
                    <a:pt x="73" y="293"/>
                  </a:cubicBezTo>
                  <a:cubicBezTo>
                    <a:pt x="109" y="293"/>
                    <a:pt x="137" y="262"/>
                    <a:pt x="137" y="230"/>
                  </a:cubicBezTo>
                  <a:cubicBezTo>
                    <a:pt x="141" y="171"/>
                    <a:pt x="137" y="111"/>
                    <a:pt x="127" y="48"/>
                  </a:cubicBezTo>
                  <a:cubicBezTo>
                    <a:pt x="124" y="21"/>
                    <a:pt x="94" y="0"/>
                    <a:pt x="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14"/>
            <p:cNvSpPr/>
            <p:nvPr/>
          </p:nvSpPr>
          <p:spPr>
            <a:xfrm>
              <a:off x="1858456" y="1334065"/>
              <a:ext cx="457713" cy="169341"/>
            </a:xfrm>
            <a:custGeom>
              <a:avLst/>
              <a:gdLst/>
              <a:ahLst/>
              <a:cxnLst/>
              <a:rect l="l" t="t" r="r" b="b"/>
              <a:pathLst>
                <a:path w="2165" h="801" extrusionOk="0">
                  <a:moveTo>
                    <a:pt x="2086" y="1"/>
                  </a:moveTo>
                  <a:cubicBezTo>
                    <a:pt x="2061" y="1"/>
                    <a:pt x="2036" y="14"/>
                    <a:pt x="2026" y="44"/>
                  </a:cubicBezTo>
                  <a:cubicBezTo>
                    <a:pt x="1875" y="408"/>
                    <a:pt x="1507" y="658"/>
                    <a:pt x="1116" y="671"/>
                  </a:cubicBezTo>
                  <a:cubicBezTo>
                    <a:pt x="1108" y="672"/>
                    <a:pt x="1101" y="672"/>
                    <a:pt x="1093" y="672"/>
                  </a:cubicBezTo>
                  <a:cubicBezTo>
                    <a:pt x="702" y="672"/>
                    <a:pt x="339" y="442"/>
                    <a:pt x="143" y="112"/>
                  </a:cubicBezTo>
                  <a:cubicBezTo>
                    <a:pt x="129" y="89"/>
                    <a:pt x="108" y="80"/>
                    <a:pt x="88" y="80"/>
                  </a:cubicBezTo>
                  <a:cubicBezTo>
                    <a:pt x="44" y="80"/>
                    <a:pt x="1" y="126"/>
                    <a:pt x="29" y="176"/>
                  </a:cubicBezTo>
                  <a:cubicBezTo>
                    <a:pt x="250" y="544"/>
                    <a:pt x="657" y="801"/>
                    <a:pt x="1088" y="801"/>
                  </a:cubicBezTo>
                  <a:cubicBezTo>
                    <a:pt x="1109" y="801"/>
                    <a:pt x="1131" y="800"/>
                    <a:pt x="1152" y="799"/>
                  </a:cubicBezTo>
                  <a:cubicBezTo>
                    <a:pt x="1593" y="767"/>
                    <a:pt x="1980" y="485"/>
                    <a:pt x="2148" y="80"/>
                  </a:cubicBezTo>
                  <a:cubicBezTo>
                    <a:pt x="2165" y="33"/>
                    <a:pt x="2126" y="1"/>
                    <a:pt x="20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14"/>
            <p:cNvSpPr/>
            <p:nvPr/>
          </p:nvSpPr>
          <p:spPr>
            <a:xfrm>
              <a:off x="1708775" y="948025"/>
              <a:ext cx="774202" cy="719437"/>
            </a:xfrm>
            <a:custGeom>
              <a:avLst/>
              <a:gdLst/>
              <a:ahLst/>
              <a:cxnLst/>
              <a:rect l="l" t="t" r="r" b="b"/>
              <a:pathLst>
                <a:path w="3662" h="3403" extrusionOk="0">
                  <a:moveTo>
                    <a:pt x="1755" y="134"/>
                  </a:moveTo>
                  <a:cubicBezTo>
                    <a:pt x="2179" y="134"/>
                    <a:pt x="2607" y="293"/>
                    <a:pt x="2915" y="578"/>
                  </a:cubicBezTo>
                  <a:cubicBezTo>
                    <a:pt x="3466" y="1078"/>
                    <a:pt x="3566" y="1915"/>
                    <a:pt x="3147" y="2534"/>
                  </a:cubicBezTo>
                  <a:cubicBezTo>
                    <a:pt x="2850" y="2978"/>
                    <a:pt x="2315" y="3264"/>
                    <a:pt x="1780" y="3264"/>
                  </a:cubicBezTo>
                  <a:cubicBezTo>
                    <a:pt x="1619" y="3264"/>
                    <a:pt x="1459" y="3238"/>
                    <a:pt x="1306" y="3184"/>
                  </a:cubicBezTo>
                  <a:cubicBezTo>
                    <a:pt x="1101" y="3111"/>
                    <a:pt x="874" y="2998"/>
                    <a:pt x="683" y="2852"/>
                  </a:cubicBezTo>
                  <a:cubicBezTo>
                    <a:pt x="301" y="2497"/>
                    <a:pt x="110" y="1974"/>
                    <a:pt x="187" y="1460"/>
                  </a:cubicBezTo>
                  <a:cubicBezTo>
                    <a:pt x="191" y="1447"/>
                    <a:pt x="191" y="1438"/>
                    <a:pt x="187" y="1429"/>
                  </a:cubicBezTo>
                  <a:cubicBezTo>
                    <a:pt x="291" y="928"/>
                    <a:pt x="628" y="487"/>
                    <a:pt x="1101" y="274"/>
                  </a:cubicBezTo>
                  <a:cubicBezTo>
                    <a:pt x="1306" y="179"/>
                    <a:pt x="1530" y="134"/>
                    <a:pt x="1755" y="134"/>
                  </a:cubicBezTo>
                  <a:close/>
                  <a:moveTo>
                    <a:pt x="1759" y="0"/>
                  </a:moveTo>
                  <a:cubicBezTo>
                    <a:pt x="1598" y="0"/>
                    <a:pt x="1438" y="21"/>
                    <a:pt x="1283" y="64"/>
                  </a:cubicBezTo>
                  <a:cubicBezTo>
                    <a:pt x="614" y="246"/>
                    <a:pt x="119" y="851"/>
                    <a:pt x="32" y="1529"/>
                  </a:cubicBezTo>
                  <a:cubicBezTo>
                    <a:pt x="37" y="1529"/>
                    <a:pt x="41" y="1524"/>
                    <a:pt x="46" y="1524"/>
                  </a:cubicBezTo>
                  <a:lnTo>
                    <a:pt x="46" y="1524"/>
                  </a:lnTo>
                  <a:cubicBezTo>
                    <a:pt x="0" y="2015"/>
                    <a:pt x="164" y="2497"/>
                    <a:pt x="496" y="2861"/>
                  </a:cubicBezTo>
                  <a:cubicBezTo>
                    <a:pt x="496" y="2861"/>
                    <a:pt x="496" y="2866"/>
                    <a:pt x="492" y="2870"/>
                  </a:cubicBezTo>
                  <a:cubicBezTo>
                    <a:pt x="519" y="2893"/>
                    <a:pt x="546" y="2911"/>
                    <a:pt x="573" y="2934"/>
                  </a:cubicBezTo>
                  <a:cubicBezTo>
                    <a:pt x="578" y="2938"/>
                    <a:pt x="578" y="2943"/>
                    <a:pt x="582" y="2948"/>
                  </a:cubicBezTo>
                  <a:cubicBezTo>
                    <a:pt x="592" y="2952"/>
                    <a:pt x="601" y="2957"/>
                    <a:pt x="610" y="2961"/>
                  </a:cubicBezTo>
                  <a:cubicBezTo>
                    <a:pt x="805" y="3111"/>
                    <a:pt x="1028" y="3229"/>
                    <a:pt x="1242" y="3307"/>
                  </a:cubicBezTo>
                  <a:cubicBezTo>
                    <a:pt x="1416" y="3372"/>
                    <a:pt x="1597" y="3402"/>
                    <a:pt x="1778" y="3402"/>
                  </a:cubicBezTo>
                  <a:cubicBezTo>
                    <a:pt x="2319" y="3402"/>
                    <a:pt x="2859" y="3132"/>
                    <a:pt x="3193" y="2707"/>
                  </a:cubicBezTo>
                  <a:cubicBezTo>
                    <a:pt x="3661" y="2102"/>
                    <a:pt x="3657" y="1229"/>
                    <a:pt x="3166" y="642"/>
                  </a:cubicBezTo>
                  <a:cubicBezTo>
                    <a:pt x="2820" y="230"/>
                    <a:pt x="2289" y="0"/>
                    <a:pt x="17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6" name="Google Shape;546;p14"/>
          <p:cNvGrpSpPr/>
          <p:nvPr/>
        </p:nvGrpSpPr>
        <p:grpSpPr>
          <a:xfrm rot="-598154">
            <a:off x="788633" y="1517033"/>
            <a:ext cx="2791399" cy="1764178"/>
            <a:chOff x="556775" y="2292625"/>
            <a:chExt cx="3103693" cy="1961764"/>
          </a:xfrm>
        </p:grpSpPr>
        <p:sp>
          <p:nvSpPr>
            <p:cNvPr id="547" name="Google Shape;547;p14"/>
            <p:cNvSpPr/>
            <p:nvPr/>
          </p:nvSpPr>
          <p:spPr>
            <a:xfrm>
              <a:off x="556775" y="2292625"/>
              <a:ext cx="3103693" cy="1961764"/>
            </a:xfrm>
            <a:custGeom>
              <a:avLst/>
              <a:gdLst/>
              <a:ahLst/>
              <a:cxnLst/>
              <a:rect l="l" t="t" r="r" b="b"/>
              <a:pathLst>
                <a:path w="52198" h="32993" extrusionOk="0">
                  <a:moveTo>
                    <a:pt x="47673" y="0"/>
                  </a:moveTo>
                  <a:lnTo>
                    <a:pt x="39791" y="24"/>
                  </a:lnTo>
                  <a:cubicBezTo>
                    <a:pt x="39100" y="24"/>
                    <a:pt x="38446" y="310"/>
                    <a:pt x="37969" y="810"/>
                  </a:cubicBezTo>
                  <a:cubicBezTo>
                    <a:pt x="37505" y="1310"/>
                    <a:pt x="37255" y="1977"/>
                    <a:pt x="37291" y="2667"/>
                  </a:cubicBezTo>
                  <a:lnTo>
                    <a:pt x="37422" y="4822"/>
                  </a:lnTo>
                  <a:cubicBezTo>
                    <a:pt x="37445" y="5346"/>
                    <a:pt x="37493" y="5882"/>
                    <a:pt x="37541" y="6418"/>
                  </a:cubicBezTo>
                  <a:lnTo>
                    <a:pt x="36326" y="6537"/>
                  </a:lnTo>
                  <a:cubicBezTo>
                    <a:pt x="35219" y="6644"/>
                    <a:pt x="34350" y="7454"/>
                    <a:pt x="34135" y="8501"/>
                  </a:cubicBezTo>
                  <a:lnTo>
                    <a:pt x="29849" y="8930"/>
                  </a:lnTo>
                  <a:lnTo>
                    <a:pt x="29849" y="8954"/>
                  </a:lnTo>
                  <a:lnTo>
                    <a:pt x="24646" y="9454"/>
                  </a:lnTo>
                  <a:lnTo>
                    <a:pt x="24599" y="7525"/>
                  </a:lnTo>
                  <a:cubicBezTo>
                    <a:pt x="24575" y="6180"/>
                    <a:pt x="23456" y="5084"/>
                    <a:pt x="22098" y="5084"/>
                  </a:cubicBezTo>
                  <a:cubicBezTo>
                    <a:pt x="22015" y="5084"/>
                    <a:pt x="21920" y="5096"/>
                    <a:pt x="21836" y="5096"/>
                  </a:cubicBezTo>
                  <a:lnTo>
                    <a:pt x="14538" y="5894"/>
                  </a:lnTo>
                  <a:cubicBezTo>
                    <a:pt x="13252" y="6037"/>
                    <a:pt x="12311" y="7108"/>
                    <a:pt x="12311" y="8382"/>
                  </a:cubicBezTo>
                  <a:lnTo>
                    <a:pt x="11728" y="8442"/>
                  </a:lnTo>
                  <a:cubicBezTo>
                    <a:pt x="11264" y="7918"/>
                    <a:pt x="10597" y="7597"/>
                    <a:pt x="9871" y="7597"/>
                  </a:cubicBezTo>
                  <a:cubicBezTo>
                    <a:pt x="9775" y="7597"/>
                    <a:pt x="9692" y="7608"/>
                    <a:pt x="9597" y="7608"/>
                  </a:cubicBezTo>
                  <a:lnTo>
                    <a:pt x="2346" y="8394"/>
                  </a:lnTo>
                  <a:cubicBezTo>
                    <a:pt x="1596" y="8478"/>
                    <a:pt x="929" y="8882"/>
                    <a:pt x="512" y="9513"/>
                  </a:cubicBezTo>
                  <a:cubicBezTo>
                    <a:pt x="107" y="10144"/>
                    <a:pt x="0" y="10918"/>
                    <a:pt x="226" y="11633"/>
                  </a:cubicBezTo>
                  <a:lnTo>
                    <a:pt x="977" y="14014"/>
                  </a:lnTo>
                  <a:cubicBezTo>
                    <a:pt x="2798" y="19789"/>
                    <a:pt x="5025" y="25301"/>
                    <a:pt x="6965" y="30028"/>
                  </a:cubicBezTo>
                  <a:lnTo>
                    <a:pt x="7549" y="31445"/>
                  </a:lnTo>
                  <a:cubicBezTo>
                    <a:pt x="7930" y="32385"/>
                    <a:pt x="8835" y="32993"/>
                    <a:pt x="9859" y="32993"/>
                  </a:cubicBezTo>
                  <a:cubicBezTo>
                    <a:pt x="9954" y="32993"/>
                    <a:pt x="10037" y="32993"/>
                    <a:pt x="10132" y="32981"/>
                  </a:cubicBezTo>
                  <a:lnTo>
                    <a:pt x="15574" y="32385"/>
                  </a:lnTo>
                  <a:cubicBezTo>
                    <a:pt x="16288" y="32302"/>
                    <a:pt x="16907" y="31933"/>
                    <a:pt x="17300" y="31397"/>
                  </a:cubicBezTo>
                  <a:lnTo>
                    <a:pt x="21503" y="30933"/>
                  </a:lnTo>
                  <a:cubicBezTo>
                    <a:pt x="22122" y="30861"/>
                    <a:pt x="22694" y="30564"/>
                    <a:pt x="23086" y="30111"/>
                  </a:cubicBezTo>
                  <a:cubicBezTo>
                    <a:pt x="23979" y="30433"/>
                    <a:pt x="24920" y="30611"/>
                    <a:pt x="25908" y="30611"/>
                  </a:cubicBezTo>
                  <a:cubicBezTo>
                    <a:pt x="26504" y="30611"/>
                    <a:pt x="27135" y="30552"/>
                    <a:pt x="27754" y="30421"/>
                  </a:cubicBezTo>
                  <a:cubicBezTo>
                    <a:pt x="29040" y="30171"/>
                    <a:pt x="30183" y="29623"/>
                    <a:pt x="31147" y="28813"/>
                  </a:cubicBezTo>
                  <a:cubicBezTo>
                    <a:pt x="31337" y="28861"/>
                    <a:pt x="31552" y="28885"/>
                    <a:pt x="31766" y="28885"/>
                  </a:cubicBezTo>
                  <a:lnTo>
                    <a:pt x="31885" y="28885"/>
                  </a:lnTo>
                  <a:lnTo>
                    <a:pt x="37600" y="28385"/>
                  </a:lnTo>
                  <a:cubicBezTo>
                    <a:pt x="38184" y="28337"/>
                    <a:pt x="38719" y="28087"/>
                    <a:pt x="39112" y="27706"/>
                  </a:cubicBezTo>
                  <a:lnTo>
                    <a:pt x="42494" y="27337"/>
                  </a:lnTo>
                  <a:cubicBezTo>
                    <a:pt x="43172" y="27266"/>
                    <a:pt x="43756" y="26920"/>
                    <a:pt x="44172" y="26420"/>
                  </a:cubicBezTo>
                  <a:lnTo>
                    <a:pt x="49149" y="26420"/>
                  </a:lnTo>
                  <a:cubicBezTo>
                    <a:pt x="50328" y="26420"/>
                    <a:pt x="51328" y="25611"/>
                    <a:pt x="51578" y="24456"/>
                  </a:cubicBezTo>
                  <a:lnTo>
                    <a:pt x="51935" y="22860"/>
                  </a:lnTo>
                  <a:cubicBezTo>
                    <a:pt x="52197" y="21682"/>
                    <a:pt x="52185" y="20181"/>
                    <a:pt x="51911" y="18753"/>
                  </a:cubicBezTo>
                  <a:cubicBezTo>
                    <a:pt x="51769" y="18026"/>
                    <a:pt x="51542" y="16860"/>
                    <a:pt x="50709" y="15681"/>
                  </a:cubicBezTo>
                  <a:cubicBezTo>
                    <a:pt x="50078" y="10990"/>
                    <a:pt x="49876" y="7716"/>
                    <a:pt x="50054" y="4810"/>
                  </a:cubicBezTo>
                  <a:lnTo>
                    <a:pt x="50173" y="2644"/>
                  </a:lnTo>
                  <a:cubicBezTo>
                    <a:pt x="50221" y="1965"/>
                    <a:pt x="49971" y="1286"/>
                    <a:pt x="49506" y="786"/>
                  </a:cubicBezTo>
                  <a:cubicBezTo>
                    <a:pt x="49030" y="286"/>
                    <a:pt x="48363" y="0"/>
                    <a:pt x="476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14"/>
            <p:cNvSpPr/>
            <p:nvPr/>
          </p:nvSpPr>
          <p:spPr>
            <a:xfrm>
              <a:off x="690557" y="2421472"/>
              <a:ext cx="2840345" cy="1704064"/>
            </a:xfrm>
            <a:custGeom>
              <a:avLst/>
              <a:gdLst/>
              <a:ahLst/>
              <a:cxnLst/>
              <a:rect l="l" t="t" r="r" b="b"/>
              <a:pathLst>
                <a:path w="47769" h="28659" extrusionOk="0">
                  <a:moveTo>
                    <a:pt x="45435" y="0"/>
                  </a:moveTo>
                  <a:lnTo>
                    <a:pt x="37553" y="24"/>
                  </a:lnTo>
                  <a:cubicBezTo>
                    <a:pt x="37458" y="24"/>
                    <a:pt x="37362" y="60"/>
                    <a:pt x="37303" y="131"/>
                  </a:cubicBezTo>
                  <a:cubicBezTo>
                    <a:pt x="37243" y="191"/>
                    <a:pt x="37208" y="286"/>
                    <a:pt x="37208" y="381"/>
                  </a:cubicBezTo>
                  <a:lnTo>
                    <a:pt x="37339" y="2536"/>
                  </a:lnTo>
                  <a:cubicBezTo>
                    <a:pt x="37362" y="3036"/>
                    <a:pt x="37398" y="3560"/>
                    <a:pt x="37446" y="4060"/>
                  </a:cubicBezTo>
                  <a:lnTo>
                    <a:pt x="37624" y="6192"/>
                  </a:lnTo>
                  <a:lnTo>
                    <a:pt x="34302" y="6525"/>
                  </a:lnTo>
                  <a:cubicBezTo>
                    <a:pt x="34112" y="6537"/>
                    <a:pt x="34029" y="6668"/>
                    <a:pt x="34005" y="6787"/>
                  </a:cubicBezTo>
                  <a:lnTo>
                    <a:pt x="33671" y="8323"/>
                  </a:lnTo>
                  <a:lnTo>
                    <a:pt x="29754" y="8728"/>
                  </a:lnTo>
                  <a:lnTo>
                    <a:pt x="29754" y="8763"/>
                  </a:lnTo>
                  <a:lnTo>
                    <a:pt x="20289" y="9668"/>
                  </a:lnTo>
                  <a:lnTo>
                    <a:pt x="20194" y="5418"/>
                  </a:lnTo>
                  <a:cubicBezTo>
                    <a:pt x="20194" y="5239"/>
                    <a:pt x="20027" y="5084"/>
                    <a:pt x="19860" y="5084"/>
                  </a:cubicBezTo>
                  <a:lnTo>
                    <a:pt x="19813" y="5084"/>
                  </a:lnTo>
                  <a:lnTo>
                    <a:pt x="12526" y="5882"/>
                  </a:lnTo>
                  <a:cubicBezTo>
                    <a:pt x="12347" y="5906"/>
                    <a:pt x="12216" y="6037"/>
                    <a:pt x="12216" y="6215"/>
                  </a:cubicBezTo>
                  <a:lnTo>
                    <a:pt x="12228" y="8168"/>
                  </a:lnTo>
                  <a:lnTo>
                    <a:pt x="8609" y="8537"/>
                  </a:lnTo>
                  <a:lnTo>
                    <a:pt x="7871" y="7716"/>
                  </a:lnTo>
                  <a:cubicBezTo>
                    <a:pt x="7811" y="7644"/>
                    <a:pt x="7716" y="7596"/>
                    <a:pt x="7621" y="7596"/>
                  </a:cubicBezTo>
                  <a:lnTo>
                    <a:pt x="7585" y="7596"/>
                  </a:lnTo>
                  <a:lnTo>
                    <a:pt x="322" y="8382"/>
                  </a:lnTo>
                  <a:cubicBezTo>
                    <a:pt x="215" y="8394"/>
                    <a:pt x="131" y="8442"/>
                    <a:pt x="72" y="8525"/>
                  </a:cubicBezTo>
                  <a:cubicBezTo>
                    <a:pt x="12" y="8620"/>
                    <a:pt x="1" y="8716"/>
                    <a:pt x="36" y="8823"/>
                  </a:cubicBezTo>
                  <a:lnTo>
                    <a:pt x="786" y="11192"/>
                  </a:lnTo>
                  <a:cubicBezTo>
                    <a:pt x="2584" y="16883"/>
                    <a:pt x="4787" y="22360"/>
                    <a:pt x="6716" y="27039"/>
                  </a:cubicBezTo>
                  <a:lnTo>
                    <a:pt x="7299" y="28456"/>
                  </a:lnTo>
                  <a:cubicBezTo>
                    <a:pt x="7347" y="28587"/>
                    <a:pt x="7466" y="28659"/>
                    <a:pt x="7609" y="28659"/>
                  </a:cubicBezTo>
                  <a:lnTo>
                    <a:pt x="7644" y="28659"/>
                  </a:lnTo>
                  <a:lnTo>
                    <a:pt x="13085" y="28063"/>
                  </a:lnTo>
                  <a:cubicBezTo>
                    <a:pt x="13216" y="28051"/>
                    <a:pt x="13288" y="27992"/>
                    <a:pt x="13324" y="27944"/>
                  </a:cubicBezTo>
                  <a:lnTo>
                    <a:pt x="13883" y="27182"/>
                  </a:lnTo>
                  <a:lnTo>
                    <a:pt x="19015" y="26623"/>
                  </a:lnTo>
                  <a:cubicBezTo>
                    <a:pt x="19122" y="26611"/>
                    <a:pt x="19193" y="26539"/>
                    <a:pt x="19229" y="26504"/>
                  </a:cubicBezTo>
                  <a:lnTo>
                    <a:pt x="20217" y="25408"/>
                  </a:lnTo>
                  <a:lnTo>
                    <a:pt x="21598" y="25920"/>
                  </a:lnTo>
                  <a:cubicBezTo>
                    <a:pt x="22241" y="26158"/>
                    <a:pt x="22944" y="26277"/>
                    <a:pt x="23670" y="26277"/>
                  </a:cubicBezTo>
                  <a:cubicBezTo>
                    <a:pt x="24123" y="26277"/>
                    <a:pt x="24611" y="26230"/>
                    <a:pt x="25099" y="26134"/>
                  </a:cubicBezTo>
                  <a:cubicBezTo>
                    <a:pt x="26004" y="25956"/>
                    <a:pt x="26813" y="25575"/>
                    <a:pt x="27504" y="24991"/>
                  </a:cubicBezTo>
                  <a:lnTo>
                    <a:pt x="28349" y="24277"/>
                  </a:lnTo>
                  <a:lnTo>
                    <a:pt x="29433" y="24551"/>
                  </a:lnTo>
                  <a:cubicBezTo>
                    <a:pt x="29457" y="24563"/>
                    <a:pt x="29480" y="24563"/>
                    <a:pt x="29492" y="24563"/>
                  </a:cubicBezTo>
                  <a:lnTo>
                    <a:pt x="29528" y="24563"/>
                  </a:lnTo>
                  <a:lnTo>
                    <a:pt x="35172" y="24075"/>
                  </a:lnTo>
                  <a:cubicBezTo>
                    <a:pt x="35267" y="24063"/>
                    <a:pt x="35338" y="24015"/>
                    <a:pt x="35374" y="23979"/>
                  </a:cubicBezTo>
                  <a:lnTo>
                    <a:pt x="35910" y="23467"/>
                  </a:lnTo>
                  <a:lnTo>
                    <a:pt x="40017" y="23027"/>
                  </a:lnTo>
                  <a:cubicBezTo>
                    <a:pt x="40136" y="23015"/>
                    <a:pt x="40220" y="22932"/>
                    <a:pt x="40244" y="22896"/>
                  </a:cubicBezTo>
                  <a:lnTo>
                    <a:pt x="40887" y="22098"/>
                  </a:lnTo>
                  <a:lnTo>
                    <a:pt x="46899" y="22098"/>
                  </a:lnTo>
                  <a:cubicBezTo>
                    <a:pt x="47066" y="22098"/>
                    <a:pt x="47185" y="21991"/>
                    <a:pt x="47221" y="21824"/>
                  </a:cubicBezTo>
                  <a:lnTo>
                    <a:pt x="47578" y="20229"/>
                  </a:lnTo>
                  <a:cubicBezTo>
                    <a:pt x="47768" y="19348"/>
                    <a:pt x="47756" y="18133"/>
                    <a:pt x="47542" y="17002"/>
                  </a:cubicBezTo>
                  <a:cubicBezTo>
                    <a:pt x="47411" y="16359"/>
                    <a:pt x="47256" y="15562"/>
                    <a:pt x="46697" y="14764"/>
                  </a:cubicBezTo>
                  <a:lnTo>
                    <a:pt x="46387" y="14323"/>
                  </a:lnTo>
                  <a:lnTo>
                    <a:pt x="46316" y="13800"/>
                  </a:lnTo>
                  <a:cubicBezTo>
                    <a:pt x="45661" y="8966"/>
                    <a:pt x="45470" y="5596"/>
                    <a:pt x="45649" y="2524"/>
                  </a:cubicBezTo>
                  <a:lnTo>
                    <a:pt x="45768" y="357"/>
                  </a:lnTo>
                  <a:cubicBezTo>
                    <a:pt x="45780" y="262"/>
                    <a:pt x="45744" y="167"/>
                    <a:pt x="45685" y="107"/>
                  </a:cubicBezTo>
                  <a:cubicBezTo>
                    <a:pt x="45613" y="36"/>
                    <a:pt x="45518" y="0"/>
                    <a:pt x="454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14"/>
            <p:cNvSpPr/>
            <p:nvPr/>
          </p:nvSpPr>
          <p:spPr>
            <a:xfrm>
              <a:off x="674266" y="2405181"/>
              <a:ext cx="2872215" cy="1736648"/>
            </a:xfrm>
            <a:custGeom>
              <a:avLst/>
              <a:gdLst/>
              <a:ahLst/>
              <a:cxnLst/>
              <a:rect l="l" t="t" r="r" b="b"/>
              <a:pathLst>
                <a:path w="48305" h="29207" extrusionOk="0">
                  <a:moveTo>
                    <a:pt x="45697" y="536"/>
                  </a:moveTo>
                  <a:cubicBezTo>
                    <a:pt x="45721" y="536"/>
                    <a:pt x="45744" y="548"/>
                    <a:pt x="45756" y="560"/>
                  </a:cubicBezTo>
                  <a:cubicBezTo>
                    <a:pt x="45768" y="572"/>
                    <a:pt x="45780" y="596"/>
                    <a:pt x="45768" y="608"/>
                  </a:cubicBezTo>
                  <a:lnTo>
                    <a:pt x="45649" y="2775"/>
                  </a:lnTo>
                  <a:cubicBezTo>
                    <a:pt x="45471" y="5870"/>
                    <a:pt x="45661" y="9252"/>
                    <a:pt x="46328" y="14109"/>
                  </a:cubicBezTo>
                  <a:lnTo>
                    <a:pt x="46399" y="14705"/>
                  </a:lnTo>
                  <a:lnTo>
                    <a:pt x="46745" y="15181"/>
                  </a:lnTo>
                  <a:cubicBezTo>
                    <a:pt x="47268" y="15943"/>
                    <a:pt x="47423" y="16705"/>
                    <a:pt x="47542" y="17324"/>
                  </a:cubicBezTo>
                  <a:cubicBezTo>
                    <a:pt x="47757" y="18419"/>
                    <a:pt x="47769" y="19586"/>
                    <a:pt x="47578" y="20443"/>
                  </a:cubicBezTo>
                  <a:lnTo>
                    <a:pt x="47233" y="22039"/>
                  </a:lnTo>
                  <a:cubicBezTo>
                    <a:pt x="47221" y="22087"/>
                    <a:pt x="47197" y="22098"/>
                    <a:pt x="47161" y="22098"/>
                  </a:cubicBezTo>
                  <a:lnTo>
                    <a:pt x="41030" y="22110"/>
                  </a:lnTo>
                  <a:lnTo>
                    <a:pt x="40303" y="23003"/>
                  </a:lnTo>
                  <a:cubicBezTo>
                    <a:pt x="40291" y="23015"/>
                    <a:pt x="40280" y="23039"/>
                    <a:pt x="40256" y="23039"/>
                  </a:cubicBezTo>
                  <a:lnTo>
                    <a:pt x="36053" y="23491"/>
                  </a:lnTo>
                  <a:lnTo>
                    <a:pt x="35457" y="24063"/>
                  </a:lnTo>
                  <a:cubicBezTo>
                    <a:pt x="35446" y="24063"/>
                    <a:pt x="35434" y="24075"/>
                    <a:pt x="35410" y="24087"/>
                  </a:cubicBezTo>
                  <a:lnTo>
                    <a:pt x="29802" y="24575"/>
                  </a:lnTo>
                  <a:lnTo>
                    <a:pt x="28552" y="24265"/>
                  </a:lnTo>
                  <a:lnTo>
                    <a:pt x="27599" y="25063"/>
                  </a:lnTo>
                  <a:cubicBezTo>
                    <a:pt x="26945" y="25611"/>
                    <a:pt x="26183" y="25980"/>
                    <a:pt x="25313" y="26147"/>
                  </a:cubicBezTo>
                  <a:cubicBezTo>
                    <a:pt x="24843" y="26239"/>
                    <a:pt x="24386" y="26285"/>
                    <a:pt x="23944" y="26285"/>
                  </a:cubicBezTo>
                  <a:cubicBezTo>
                    <a:pt x="23246" y="26285"/>
                    <a:pt x="22583" y="26170"/>
                    <a:pt x="21956" y="25944"/>
                  </a:cubicBezTo>
                  <a:lnTo>
                    <a:pt x="20408" y="25361"/>
                  </a:lnTo>
                  <a:lnTo>
                    <a:pt x="19301" y="26599"/>
                  </a:lnTo>
                  <a:cubicBezTo>
                    <a:pt x="19289" y="26611"/>
                    <a:pt x="19277" y="26623"/>
                    <a:pt x="19253" y="26623"/>
                  </a:cubicBezTo>
                  <a:lnTo>
                    <a:pt x="14014" y="27206"/>
                  </a:lnTo>
                  <a:lnTo>
                    <a:pt x="13383" y="28052"/>
                  </a:lnTo>
                  <a:cubicBezTo>
                    <a:pt x="13371" y="28063"/>
                    <a:pt x="13359" y="28075"/>
                    <a:pt x="13324" y="28075"/>
                  </a:cubicBezTo>
                  <a:lnTo>
                    <a:pt x="7883" y="28671"/>
                  </a:lnTo>
                  <a:cubicBezTo>
                    <a:pt x="7847" y="28671"/>
                    <a:pt x="7823" y="28659"/>
                    <a:pt x="7811" y="28623"/>
                  </a:cubicBezTo>
                  <a:lnTo>
                    <a:pt x="7228" y="27206"/>
                  </a:lnTo>
                  <a:cubicBezTo>
                    <a:pt x="5311" y="22539"/>
                    <a:pt x="3108" y="17074"/>
                    <a:pt x="1310" y="11383"/>
                  </a:cubicBezTo>
                  <a:lnTo>
                    <a:pt x="560" y="9013"/>
                  </a:lnTo>
                  <a:cubicBezTo>
                    <a:pt x="560" y="8990"/>
                    <a:pt x="560" y="8966"/>
                    <a:pt x="572" y="8954"/>
                  </a:cubicBezTo>
                  <a:cubicBezTo>
                    <a:pt x="584" y="8930"/>
                    <a:pt x="596" y="8918"/>
                    <a:pt x="632" y="8918"/>
                  </a:cubicBezTo>
                  <a:lnTo>
                    <a:pt x="7895" y="8132"/>
                  </a:lnTo>
                  <a:cubicBezTo>
                    <a:pt x="7906" y="8132"/>
                    <a:pt x="7930" y="8144"/>
                    <a:pt x="7942" y="8168"/>
                  </a:cubicBezTo>
                  <a:lnTo>
                    <a:pt x="8776" y="9097"/>
                  </a:lnTo>
                  <a:lnTo>
                    <a:pt x="12764" y="8680"/>
                  </a:lnTo>
                  <a:lnTo>
                    <a:pt x="12752" y="6489"/>
                  </a:lnTo>
                  <a:cubicBezTo>
                    <a:pt x="12752" y="6454"/>
                    <a:pt x="12776" y="6430"/>
                    <a:pt x="12824" y="6430"/>
                  </a:cubicBezTo>
                  <a:lnTo>
                    <a:pt x="20122" y="5632"/>
                  </a:lnTo>
                  <a:cubicBezTo>
                    <a:pt x="20158" y="5632"/>
                    <a:pt x="20194" y="5668"/>
                    <a:pt x="20194" y="5704"/>
                  </a:cubicBezTo>
                  <a:lnTo>
                    <a:pt x="20301" y="10240"/>
                  </a:lnTo>
                  <a:lnTo>
                    <a:pt x="30290" y="9275"/>
                  </a:lnTo>
                  <a:lnTo>
                    <a:pt x="30290" y="9240"/>
                  </a:lnTo>
                  <a:lnTo>
                    <a:pt x="34160" y="8847"/>
                  </a:lnTo>
                  <a:lnTo>
                    <a:pt x="34529" y="7108"/>
                  </a:lnTo>
                  <a:cubicBezTo>
                    <a:pt x="34529" y="7097"/>
                    <a:pt x="34553" y="7061"/>
                    <a:pt x="34588" y="7061"/>
                  </a:cubicBezTo>
                  <a:lnTo>
                    <a:pt x="38184" y="6704"/>
                  </a:lnTo>
                  <a:lnTo>
                    <a:pt x="37982" y="4311"/>
                  </a:lnTo>
                  <a:cubicBezTo>
                    <a:pt x="37934" y="3810"/>
                    <a:pt x="37898" y="3287"/>
                    <a:pt x="37863" y="2787"/>
                  </a:cubicBezTo>
                  <a:lnTo>
                    <a:pt x="37743" y="631"/>
                  </a:lnTo>
                  <a:cubicBezTo>
                    <a:pt x="37743" y="620"/>
                    <a:pt x="37755" y="596"/>
                    <a:pt x="37767" y="584"/>
                  </a:cubicBezTo>
                  <a:cubicBezTo>
                    <a:pt x="37779" y="572"/>
                    <a:pt x="37803" y="560"/>
                    <a:pt x="37815" y="560"/>
                  </a:cubicBezTo>
                  <a:lnTo>
                    <a:pt x="45697" y="536"/>
                  </a:lnTo>
                  <a:close/>
                  <a:moveTo>
                    <a:pt x="45697" y="0"/>
                  </a:moveTo>
                  <a:lnTo>
                    <a:pt x="37815" y="24"/>
                  </a:lnTo>
                  <a:cubicBezTo>
                    <a:pt x="37648" y="24"/>
                    <a:pt x="37482" y="96"/>
                    <a:pt x="37374" y="215"/>
                  </a:cubicBezTo>
                  <a:cubicBezTo>
                    <a:pt x="37267" y="334"/>
                    <a:pt x="37208" y="501"/>
                    <a:pt x="37208" y="667"/>
                  </a:cubicBezTo>
                  <a:lnTo>
                    <a:pt x="37339" y="2822"/>
                  </a:lnTo>
                  <a:cubicBezTo>
                    <a:pt x="37362" y="3334"/>
                    <a:pt x="37410" y="3846"/>
                    <a:pt x="37446" y="4358"/>
                  </a:cubicBezTo>
                  <a:lnTo>
                    <a:pt x="37613" y="6227"/>
                  </a:lnTo>
                  <a:lnTo>
                    <a:pt x="34541" y="6537"/>
                  </a:lnTo>
                  <a:cubicBezTo>
                    <a:pt x="34231" y="6561"/>
                    <a:pt x="34053" y="6787"/>
                    <a:pt x="34005" y="7001"/>
                  </a:cubicBezTo>
                  <a:lnTo>
                    <a:pt x="33719" y="8359"/>
                  </a:lnTo>
                  <a:lnTo>
                    <a:pt x="29754" y="8763"/>
                  </a:lnTo>
                  <a:lnTo>
                    <a:pt x="29754" y="8799"/>
                  </a:lnTo>
                  <a:lnTo>
                    <a:pt x="20825" y="9656"/>
                  </a:lnTo>
                  <a:lnTo>
                    <a:pt x="20729" y="5680"/>
                  </a:lnTo>
                  <a:cubicBezTo>
                    <a:pt x="20718" y="5370"/>
                    <a:pt x="20444" y="5096"/>
                    <a:pt x="20122" y="5096"/>
                  </a:cubicBezTo>
                  <a:lnTo>
                    <a:pt x="20063" y="5096"/>
                  </a:lnTo>
                  <a:lnTo>
                    <a:pt x="12764" y="5894"/>
                  </a:lnTo>
                  <a:cubicBezTo>
                    <a:pt x="12455" y="5930"/>
                    <a:pt x="12228" y="6180"/>
                    <a:pt x="12228" y="6489"/>
                  </a:cubicBezTo>
                  <a:lnTo>
                    <a:pt x="12228" y="8204"/>
                  </a:lnTo>
                  <a:lnTo>
                    <a:pt x="8990" y="8537"/>
                  </a:lnTo>
                  <a:lnTo>
                    <a:pt x="8347" y="7811"/>
                  </a:lnTo>
                  <a:cubicBezTo>
                    <a:pt x="8228" y="7680"/>
                    <a:pt x="8061" y="7609"/>
                    <a:pt x="7895" y="7609"/>
                  </a:cubicBezTo>
                  <a:lnTo>
                    <a:pt x="7823" y="7609"/>
                  </a:lnTo>
                  <a:lnTo>
                    <a:pt x="572" y="8394"/>
                  </a:lnTo>
                  <a:cubicBezTo>
                    <a:pt x="382" y="8406"/>
                    <a:pt x="227" y="8502"/>
                    <a:pt x="132" y="8656"/>
                  </a:cubicBezTo>
                  <a:cubicBezTo>
                    <a:pt x="24" y="8811"/>
                    <a:pt x="1" y="9002"/>
                    <a:pt x="60" y="9168"/>
                  </a:cubicBezTo>
                  <a:lnTo>
                    <a:pt x="810" y="11550"/>
                  </a:lnTo>
                  <a:cubicBezTo>
                    <a:pt x="2608" y="17253"/>
                    <a:pt x="4811" y="22729"/>
                    <a:pt x="6740" y="27409"/>
                  </a:cubicBezTo>
                  <a:lnTo>
                    <a:pt x="7323" y="28825"/>
                  </a:lnTo>
                  <a:cubicBezTo>
                    <a:pt x="7418" y="29064"/>
                    <a:pt x="7633" y="29206"/>
                    <a:pt x="7883" y="29206"/>
                  </a:cubicBezTo>
                  <a:lnTo>
                    <a:pt x="7942" y="29206"/>
                  </a:lnTo>
                  <a:lnTo>
                    <a:pt x="13383" y="28611"/>
                  </a:lnTo>
                  <a:cubicBezTo>
                    <a:pt x="13562" y="28587"/>
                    <a:pt x="13705" y="28504"/>
                    <a:pt x="13800" y="28373"/>
                  </a:cubicBezTo>
                  <a:lnTo>
                    <a:pt x="14300" y="27706"/>
                  </a:lnTo>
                  <a:lnTo>
                    <a:pt x="19313" y="27159"/>
                  </a:lnTo>
                  <a:cubicBezTo>
                    <a:pt x="19455" y="27147"/>
                    <a:pt x="19598" y="27075"/>
                    <a:pt x="19694" y="26956"/>
                  </a:cubicBezTo>
                  <a:lnTo>
                    <a:pt x="20563" y="25992"/>
                  </a:lnTo>
                  <a:lnTo>
                    <a:pt x="21765" y="26444"/>
                  </a:lnTo>
                  <a:cubicBezTo>
                    <a:pt x="22454" y="26693"/>
                    <a:pt x="23184" y="26821"/>
                    <a:pt x="23948" y="26821"/>
                  </a:cubicBezTo>
                  <a:cubicBezTo>
                    <a:pt x="24426" y="26821"/>
                    <a:pt x="24917" y="26771"/>
                    <a:pt x="25421" y="26670"/>
                  </a:cubicBezTo>
                  <a:cubicBezTo>
                    <a:pt x="26373" y="26492"/>
                    <a:pt x="27218" y="26087"/>
                    <a:pt x="27945" y="25480"/>
                  </a:cubicBezTo>
                  <a:lnTo>
                    <a:pt x="28683" y="24849"/>
                  </a:lnTo>
                  <a:lnTo>
                    <a:pt x="29635" y="25087"/>
                  </a:lnTo>
                  <a:cubicBezTo>
                    <a:pt x="29671" y="25087"/>
                    <a:pt x="29719" y="25099"/>
                    <a:pt x="29766" y="25099"/>
                  </a:cubicBezTo>
                  <a:lnTo>
                    <a:pt x="35457" y="24611"/>
                  </a:lnTo>
                  <a:cubicBezTo>
                    <a:pt x="35600" y="24599"/>
                    <a:pt x="35719" y="24539"/>
                    <a:pt x="35827" y="24444"/>
                  </a:cubicBezTo>
                  <a:lnTo>
                    <a:pt x="36291" y="23992"/>
                  </a:lnTo>
                  <a:lnTo>
                    <a:pt x="40315" y="23563"/>
                  </a:lnTo>
                  <a:cubicBezTo>
                    <a:pt x="40530" y="23539"/>
                    <a:pt x="40672" y="23396"/>
                    <a:pt x="40720" y="23337"/>
                  </a:cubicBezTo>
                  <a:lnTo>
                    <a:pt x="41292" y="22634"/>
                  </a:lnTo>
                  <a:lnTo>
                    <a:pt x="47161" y="22634"/>
                  </a:lnTo>
                  <a:cubicBezTo>
                    <a:pt x="47447" y="22634"/>
                    <a:pt x="47685" y="22444"/>
                    <a:pt x="47757" y="22158"/>
                  </a:cubicBezTo>
                  <a:lnTo>
                    <a:pt x="48102" y="20563"/>
                  </a:lnTo>
                  <a:cubicBezTo>
                    <a:pt x="48304" y="19634"/>
                    <a:pt x="48292" y="18384"/>
                    <a:pt x="48066" y="17217"/>
                  </a:cubicBezTo>
                  <a:cubicBezTo>
                    <a:pt x="47935" y="16550"/>
                    <a:pt x="47780" y="15729"/>
                    <a:pt x="47185" y="14871"/>
                  </a:cubicBezTo>
                  <a:lnTo>
                    <a:pt x="46911" y="14502"/>
                  </a:lnTo>
                  <a:lnTo>
                    <a:pt x="46852" y="14038"/>
                  </a:lnTo>
                  <a:cubicBezTo>
                    <a:pt x="46197" y="9216"/>
                    <a:pt x="45995" y="5858"/>
                    <a:pt x="46173" y="2810"/>
                  </a:cubicBezTo>
                  <a:lnTo>
                    <a:pt x="46304" y="643"/>
                  </a:lnTo>
                  <a:cubicBezTo>
                    <a:pt x="46316" y="477"/>
                    <a:pt x="46256" y="310"/>
                    <a:pt x="46137" y="191"/>
                  </a:cubicBezTo>
                  <a:cubicBezTo>
                    <a:pt x="46030" y="72"/>
                    <a:pt x="45864" y="0"/>
                    <a:pt x="456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50" name="Google Shape;550;p14"/>
            <p:cNvSpPr/>
            <p:nvPr/>
          </p:nvSpPr>
          <p:spPr>
            <a:xfrm>
              <a:off x="834983" y="2860932"/>
              <a:ext cx="883576" cy="1092637"/>
            </a:xfrm>
            <a:custGeom>
              <a:avLst/>
              <a:gdLst/>
              <a:ahLst/>
              <a:cxnLst/>
              <a:rect l="l" t="t" r="r" b="b"/>
              <a:pathLst>
                <a:path w="14860" h="18376" extrusionOk="0">
                  <a:moveTo>
                    <a:pt x="14437" y="0"/>
                  </a:moveTo>
                  <a:cubicBezTo>
                    <a:pt x="14423" y="0"/>
                    <a:pt x="14409" y="1"/>
                    <a:pt x="14395" y="3"/>
                  </a:cubicBezTo>
                  <a:lnTo>
                    <a:pt x="11954" y="265"/>
                  </a:lnTo>
                  <a:cubicBezTo>
                    <a:pt x="11764" y="289"/>
                    <a:pt x="11633" y="444"/>
                    <a:pt x="11645" y="622"/>
                  </a:cubicBezTo>
                  <a:cubicBezTo>
                    <a:pt x="11895" y="4313"/>
                    <a:pt x="11788" y="8290"/>
                    <a:pt x="11657" y="11993"/>
                  </a:cubicBezTo>
                  <a:lnTo>
                    <a:pt x="11549" y="12028"/>
                  </a:lnTo>
                  <a:cubicBezTo>
                    <a:pt x="10514" y="8647"/>
                    <a:pt x="9466" y="5480"/>
                    <a:pt x="8811" y="3134"/>
                  </a:cubicBezTo>
                  <a:cubicBezTo>
                    <a:pt x="8768" y="2994"/>
                    <a:pt x="8646" y="2893"/>
                    <a:pt x="8500" y="2893"/>
                  </a:cubicBezTo>
                  <a:cubicBezTo>
                    <a:pt x="8485" y="2893"/>
                    <a:pt x="8469" y="2894"/>
                    <a:pt x="8454" y="2896"/>
                  </a:cubicBezTo>
                  <a:lnTo>
                    <a:pt x="6656" y="3075"/>
                  </a:lnTo>
                  <a:cubicBezTo>
                    <a:pt x="6477" y="3099"/>
                    <a:pt x="6346" y="3253"/>
                    <a:pt x="6358" y="3432"/>
                  </a:cubicBezTo>
                  <a:cubicBezTo>
                    <a:pt x="6561" y="6623"/>
                    <a:pt x="6501" y="9826"/>
                    <a:pt x="6430" y="13005"/>
                  </a:cubicBezTo>
                  <a:lnTo>
                    <a:pt x="6323" y="13052"/>
                  </a:lnTo>
                  <a:cubicBezTo>
                    <a:pt x="5049" y="9064"/>
                    <a:pt x="3906" y="5408"/>
                    <a:pt x="3108" y="2682"/>
                  </a:cubicBezTo>
                  <a:cubicBezTo>
                    <a:pt x="3065" y="2542"/>
                    <a:pt x="2934" y="2441"/>
                    <a:pt x="2794" y="2441"/>
                  </a:cubicBezTo>
                  <a:cubicBezTo>
                    <a:pt x="2780" y="2441"/>
                    <a:pt x="2765" y="2442"/>
                    <a:pt x="2751" y="2444"/>
                  </a:cubicBezTo>
                  <a:lnTo>
                    <a:pt x="358" y="2706"/>
                  </a:lnTo>
                  <a:cubicBezTo>
                    <a:pt x="143" y="2730"/>
                    <a:pt x="0" y="2944"/>
                    <a:pt x="72" y="3146"/>
                  </a:cubicBezTo>
                  <a:cubicBezTo>
                    <a:pt x="1739" y="8337"/>
                    <a:pt x="3703" y="13279"/>
                    <a:pt x="5703" y="18160"/>
                  </a:cubicBezTo>
                  <a:cubicBezTo>
                    <a:pt x="5759" y="18294"/>
                    <a:pt x="5888" y="18376"/>
                    <a:pt x="6022" y="18376"/>
                  </a:cubicBezTo>
                  <a:cubicBezTo>
                    <a:pt x="6031" y="18376"/>
                    <a:pt x="6040" y="18375"/>
                    <a:pt x="6049" y="18374"/>
                  </a:cubicBezTo>
                  <a:lnTo>
                    <a:pt x="7823" y="18184"/>
                  </a:lnTo>
                  <a:cubicBezTo>
                    <a:pt x="7978" y="18160"/>
                    <a:pt x="8109" y="18041"/>
                    <a:pt x="8120" y="17874"/>
                  </a:cubicBezTo>
                  <a:cubicBezTo>
                    <a:pt x="8335" y="15886"/>
                    <a:pt x="8430" y="13755"/>
                    <a:pt x="8490" y="11588"/>
                  </a:cubicBezTo>
                  <a:cubicBezTo>
                    <a:pt x="8496" y="11374"/>
                    <a:pt x="8663" y="11252"/>
                    <a:pt x="8830" y="11252"/>
                  </a:cubicBezTo>
                  <a:cubicBezTo>
                    <a:pt x="8951" y="11252"/>
                    <a:pt x="9072" y="11317"/>
                    <a:pt x="9132" y="11457"/>
                  </a:cubicBezTo>
                  <a:cubicBezTo>
                    <a:pt x="9906" y="13207"/>
                    <a:pt x="10716" y="15005"/>
                    <a:pt x="11609" y="16743"/>
                  </a:cubicBezTo>
                  <a:cubicBezTo>
                    <a:pt x="11675" y="16865"/>
                    <a:pt x="11793" y="16935"/>
                    <a:pt x="11924" y="16935"/>
                  </a:cubicBezTo>
                  <a:cubicBezTo>
                    <a:pt x="11934" y="16935"/>
                    <a:pt x="11944" y="16935"/>
                    <a:pt x="11954" y="16934"/>
                  </a:cubicBezTo>
                  <a:lnTo>
                    <a:pt x="13740" y="16731"/>
                  </a:lnTo>
                  <a:cubicBezTo>
                    <a:pt x="13895" y="16719"/>
                    <a:pt x="14026" y="16588"/>
                    <a:pt x="14038" y="16434"/>
                  </a:cubicBezTo>
                  <a:cubicBezTo>
                    <a:pt x="14574" y="11350"/>
                    <a:pt x="14859" y="5301"/>
                    <a:pt x="14764" y="325"/>
                  </a:cubicBezTo>
                  <a:cubicBezTo>
                    <a:pt x="14764" y="137"/>
                    <a:pt x="14611" y="0"/>
                    <a:pt x="144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14"/>
            <p:cNvSpPr/>
            <p:nvPr/>
          </p:nvSpPr>
          <p:spPr>
            <a:xfrm>
              <a:off x="1793519" y="3111492"/>
              <a:ext cx="517540" cy="710844"/>
            </a:xfrm>
            <a:custGeom>
              <a:avLst/>
              <a:gdLst/>
              <a:ahLst/>
              <a:cxnLst/>
              <a:rect l="l" t="t" r="r" b="b"/>
              <a:pathLst>
                <a:path w="8704" h="11955" extrusionOk="0">
                  <a:moveTo>
                    <a:pt x="3894" y="2255"/>
                  </a:moveTo>
                  <a:cubicBezTo>
                    <a:pt x="4609" y="2255"/>
                    <a:pt x="5095" y="3704"/>
                    <a:pt x="5311" y="4850"/>
                  </a:cubicBezTo>
                  <a:cubicBezTo>
                    <a:pt x="5692" y="6790"/>
                    <a:pt x="5715" y="9529"/>
                    <a:pt x="4989" y="9672"/>
                  </a:cubicBezTo>
                  <a:cubicBezTo>
                    <a:pt x="4932" y="9682"/>
                    <a:pt x="4874" y="9688"/>
                    <a:pt x="4816" y="9688"/>
                  </a:cubicBezTo>
                  <a:cubicBezTo>
                    <a:pt x="4264" y="9688"/>
                    <a:pt x="3663" y="9181"/>
                    <a:pt x="3287" y="7243"/>
                  </a:cubicBezTo>
                  <a:cubicBezTo>
                    <a:pt x="2977" y="5636"/>
                    <a:pt x="2846" y="2445"/>
                    <a:pt x="3787" y="2266"/>
                  </a:cubicBezTo>
                  <a:cubicBezTo>
                    <a:pt x="3823" y="2259"/>
                    <a:pt x="3859" y="2255"/>
                    <a:pt x="3894" y="2255"/>
                  </a:cubicBezTo>
                  <a:close/>
                  <a:moveTo>
                    <a:pt x="4103" y="0"/>
                  </a:moveTo>
                  <a:cubicBezTo>
                    <a:pt x="3866" y="0"/>
                    <a:pt x="3618" y="24"/>
                    <a:pt x="3358" y="75"/>
                  </a:cubicBezTo>
                  <a:cubicBezTo>
                    <a:pt x="286" y="671"/>
                    <a:pt x="0" y="5028"/>
                    <a:pt x="501" y="7564"/>
                  </a:cubicBezTo>
                  <a:cubicBezTo>
                    <a:pt x="1158" y="10952"/>
                    <a:pt x="2741" y="11955"/>
                    <a:pt x="4426" y="11955"/>
                  </a:cubicBezTo>
                  <a:cubicBezTo>
                    <a:pt x="4755" y="11955"/>
                    <a:pt x="5087" y="11917"/>
                    <a:pt x="5418" y="11851"/>
                  </a:cubicBezTo>
                  <a:cubicBezTo>
                    <a:pt x="8121" y="11327"/>
                    <a:pt x="8704" y="7600"/>
                    <a:pt x="8109" y="4540"/>
                  </a:cubicBezTo>
                  <a:cubicBezTo>
                    <a:pt x="7718" y="2512"/>
                    <a:pt x="6518" y="0"/>
                    <a:pt x="41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14"/>
            <p:cNvSpPr/>
            <p:nvPr/>
          </p:nvSpPr>
          <p:spPr>
            <a:xfrm>
              <a:off x="2253670" y="2905527"/>
              <a:ext cx="712925" cy="806099"/>
            </a:xfrm>
            <a:custGeom>
              <a:avLst/>
              <a:gdLst/>
              <a:ahLst/>
              <a:cxnLst/>
              <a:rect l="l" t="t" r="r" b="b"/>
              <a:pathLst>
                <a:path w="11990" h="13557" extrusionOk="0">
                  <a:moveTo>
                    <a:pt x="11650" y="1"/>
                  </a:moveTo>
                  <a:cubicBezTo>
                    <a:pt x="11637" y="1"/>
                    <a:pt x="11623" y="2"/>
                    <a:pt x="11609" y="3"/>
                  </a:cubicBezTo>
                  <a:lnTo>
                    <a:pt x="9704" y="194"/>
                  </a:lnTo>
                  <a:cubicBezTo>
                    <a:pt x="9537" y="206"/>
                    <a:pt x="9406" y="360"/>
                    <a:pt x="9406" y="527"/>
                  </a:cubicBezTo>
                  <a:cubicBezTo>
                    <a:pt x="9406" y="2944"/>
                    <a:pt x="9383" y="5135"/>
                    <a:pt x="9299" y="7314"/>
                  </a:cubicBezTo>
                  <a:cubicBezTo>
                    <a:pt x="9293" y="7522"/>
                    <a:pt x="9126" y="7640"/>
                    <a:pt x="8958" y="7640"/>
                  </a:cubicBezTo>
                  <a:cubicBezTo>
                    <a:pt x="8830" y="7640"/>
                    <a:pt x="8701" y="7571"/>
                    <a:pt x="8644" y="7421"/>
                  </a:cubicBezTo>
                  <a:cubicBezTo>
                    <a:pt x="8073" y="5849"/>
                    <a:pt x="7573" y="4266"/>
                    <a:pt x="7085" y="2480"/>
                  </a:cubicBezTo>
                  <a:cubicBezTo>
                    <a:pt x="7040" y="2333"/>
                    <a:pt x="6898" y="2229"/>
                    <a:pt x="6751" y="2229"/>
                  </a:cubicBezTo>
                  <a:cubicBezTo>
                    <a:pt x="6743" y="2229"/>
                    <a:pt x="6735" y="2229"/>
                    <a:pt x="6728" y="2230"/>
                  </a:cubicBezTo>
                  <a:lnTo>
                    <a:pt x="5465" y="2361"/>
                  </a:lnTo>
                  <a:cubicBezTo>
                    <a:pt x="5299" y="2373"/>
                    <a:pt x="5168" y="2527"/>
                    <a:pt x="5168" y="2694"/>
                  </a:cubicBezTo>
                  <a:cubicBezTo>
                    <a:pt x="5156" y="4766"/>
                    <a:pt x="5132" y="6647"/>
                    <a:pt x="5049" y="8552"/>
                  </a:cubicBezTo>
                  <a:cubicBezTo>
                    <a:pt x="5042" y="8757"/>
                    <a:pt x="4874" y="8874"/>
                    <a:pt x="4707" y="8874"/>
                  </a:cubicBezTo>
                  <a:cubicBezTo>
                    <a:pt x="4574" y="8874"/>
                    <a:pt x="4442" y="8799"/>
                    <a:pt x="4394" y="8635"/>
                  </a:cubicBezTo>
                  <a:cubicBezTo>
                    <a:pt x="3822" y="6837"/>
                    <a:pt x="3322" y="5016"/>
                    <a:pt x="2763" y="2956"/>
                  </a:cubicBezTo>
                  <a:cubicBezTo>
                    <a:pt x="2718" y="2809"/>
                    <a:pt x="2576" y="2705"/>
                    <a:pt x="2419" y="2705"/>
                  </a:cubicBezTo>
                  <a:cubicBezTo>
                    <a:pt x="2411" y="2705"/>
                    <a:pt x="2402" y="2705"/>
                    <a:pt x="2394" y="2706"/>
                  </a:cubicBezTo>
                  <a:lnTo>
                    <a:pt x="358" y="2896"/>
                  </a:lnTo>
                  <a:cubicBezTo>
                    <a:pt x="143" y="2920"/>
                    <a:pt x="1" y="3123"/>
                    <a:pt x="60" y="3325"/>
                  </a:cubicBezTo>
                  <a:cubicBezTo>
                    <a:pt x="858" y="6087"/>
                    <a:pt x="2096" y="9373"/>
                    <a:pt x="3751" y="13350"/>
                  </a:cubicBezTo>
                  <a:cubicBezTo>
                    <a:pt x="3804" y="13467"/>
                    <a:pt x="3925" y="13556"/>
                    <a:pt x="4052" y="13556"/>
                  </a:cubicBezTo>
                  <a:cubicBezTo>
                    <a:pt x="4067" y="13556"/>
                    <a:pt x="4081" y="13555"/>
                    <a:pt x="4096" y="13552"/>
                  </a:cubicBezTo>
                  <a:lnTo>
                    <a:pt x="6073" y="13386"/>
                  </a:lnTo>
                  <a:cubicBezTo>
                    <a:pt x="6239" y="13374"/>
                    <a:pt x="6358" y="13243"/>
                    <a:pt x="6382" y="13088"/>
                  </a:cubicBezTo>
                  <a:cubicBezTo>
                    <a:pt x="6549" y="11695"/>
                    <a:pt x="6692" y="10481"/>
                    <a:pt x="6799" y="9350"/>
                  </a:cubicBezTo>
                  <a:cubicBezTo>
                    <a:pt x="6813" y="9153"/>
                    <a:pt x="6973" y="9041"/>
                    <a:pt x="7135" y="9041"/>
                  </a:cubicBezTo>
                  <a:cubicBezTo>
                    <a:pt x="7258" y="9041"/>
                    <a:pt x="7381" y="9104"/>
                    <a:pt x="7442" y="9242"/>
                  </a:cubicBezTo>
                  <a:cubicBezTo>
                    <a:pt x="7859" y="10243"/>
                    <a:pt x="8323" y="11278"/>
                    <a:pt x="8811" y="12374"/>
                  </a:cubicBezTo>
                  <a:cubicBezTo>
                    <a:pt x="8864" y="12490"/>
                    <a:pt x="8973" y="12568"/>
                    <a:pt x="9104" y="12568"/>
                  </a:cubicBezTo>
                  <a:cubicBezTo>
                    <a:pt x="9121" y="12568"/>
                    <a:pt x="9139" y="12567"/>
                    <a:pt x="9156" y="12564"/>
                  </a:cubicBezTo>
                  <a:lnTo>
                    <a:pt x="10883" y="12386"/>
                  </a:lnTo>
                  <a:cubicBezTo>
                    <a:pt x="11038" y="12362"/>
                    <a:pt x="11169" y="12243"/>
                    <a:pt x="11180" y="12076"/>
                  </a:cubicBezTo>
                  <a:cubicBezTo>
                    <a:pt x="11633" y="7778"/>
                    <a:pt x="11919" y="3694"/>
                    <a:pt x="11978" y="337"/>
                  </a:cubicBezTo>
                  <a:cubicBezTo>
                    <a:pt x="11989" y="148"/>
                    <a:pt x="11835" y="1"/>
                    <a:pt x="116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14"/>
            <p:cNvSpPr/>
            <p:nvPr/>
          </p:nvSpPr>
          <p:spPr>
            <a:xfrm>
              <a:off x="3011889" y="2542530"/>
              <a:ext cx="335592" cy="1030799"/>
            </a:xfrm>
            <a:custGeom>
              <a:avLst/>
              <a:gdLst/>
              <a:ahLst/>
              <a:cxnLst/>
              <a:rect l="l" t="t" r="r" b="b"/>
              <a:pathLst>
                <a:path w="5644" h="17336" extrusionOk="0">
                  <a:moveTo>
                    <a:pt x="3191" y="0"/>
                  </a:moveTo>
                  <a:lnTo>
                    <a:pt x="345" y="12"/>
                  </a:lnTo>
                  <a:cubicBezTo>
                    <a:pt x="155" y="12"/>
                    <a:pt x="0" y="179"/>
                    <a:pt x="12" y="369"/>
                  </a:cubicBezTo>
                  <a:cubicBezTo>
                    <a:pt x="143" y="2405"/>
                    <a:pt x="381" y="4429"/>
                    <a:pt x="786" y="6477"/>
                  </a:cubicBezTo>
                  <a:cubicBezTo>
                    <a:pt x="1155" y="8394"/>
                    <a:pt x="1691" y="10347"/>
                    <a:pt x="2334" y="12347"/>
                  </a:cubicBezTo>
                  <a:cubicBezTo>
                    <a:pt x="2379" y="12483"/>
                    <a:pt x="2510" y="12586"/>
                    <a:pt x="2655" y="12586"/>
                  </a:cubicBezTo>
                  <a:cubicBezTo>
                    <a:pt x="2663" y="12586"/>
                    <a:pt x="2671" y="12586"/>
                    <a:pt x="2679" y="12585"/>
                  </a:cubicBezTo>
                  <a:lnTo>
                    <a:pt x="3977" y="12490"/>
                  </a:lnTo>
                  <a:cubicBezTo>
                    <a:pt x="4167" y="12478"/>
                    <a:pt x="4310" y="12299"/>
                    <a:pt x="4286" y="12109"/>
                  </a:cubicBezTo>
                  <a:cubicBezTo>
                    <a:pt x="3715" y="7918"/>
                    <a:pt x="3346" y="4001"/>
                    <a:pt x="3524" y="357"/>
                  </a:cubicBezTo>
                  <a:cubicBezTo>
                    <a:pt x="3536" y="167"/>
                    <a:pt x="3381" y="0"/>
                    <a:pt x="3191" y="0"/>
                  </a:cubicBezTo>
                  <a:close/>
                  <a:moveTo>
                    <a:pt x="4775" y="13643"/>
                  </a:moveTo>
                  <a:cubicBezTo>
                    <a:pt x="4763" y="13643"/>
                    <a:pt x="4751" y="13644"/>
                    <a:pt x="4739" y="13645"/>
                  </a:cubicBezTo>
                  <a:lnTo>
                    <a:pt x="2548" y="13835"/>
                  </a:lnTo>
                  <a:cubicBezTo>
                    <a:pt x="2334" y="13859"/>
                    <a:pt x="2191" y="14062"/>
                    <a:pt x="2250" y="14264"/>
                  </a:cubicBezTo>
                  <a:cubicBezTo>
                    <a:pt x="2298" y="14454"/>
                    <a:pt x="2346" y="14633"/>
                    <a:pt x="2381" y="14800"/>
                  </a:cubicBezTo>
                  <a:cubicBezTo>
                    <a:pt x="2536" y="15609"/>
                    <a:pt x="2655" y="16240"/>
                    <a:pt x="2643" y="17002"/>
                  </a:cubicBezTo>
                  <a:cubicBezTo>
                    <a:pt x="2643" y="17193"/>
                    <a:pt x="2786" y="17336"/>
                    <a:pt x="2977" y="17336"/>
                  </a:cubicBezTo>
                  <a:lnTo>
                    <a:pt x="5239" y="17336"/>
                  </a:lnTo>
                  <a:cubicBezTo>
                    <a:pt x="5417" y="17336"/>
                    <a:pt x="5560" y="17205"/>
                    <a:pt x="5584" y="17038"/>
                  </a:cubicBezTo>
                  <a:cubicBezTo>
                    <a:pt x="5644" y="16478"/>
                    <a:pt x="5608" y="15728"/>
                    <a:pt x="5477" y="15074"/>
                  </a:cubicBezTo>
                  <a:cubicBezTo>
                    <a:pt x="5382" y="14585"/>
                    <a:pt x="5298" y="14157"/>
                    <a:pt x="5048" y="13776"/>
                  </a:cubicBezTo>
                  <a:cubicBezTo>
                    <a:pt x="4984" y="13690"/>
                    <a:pt x="4881" y="13643"/>
                    <a:pt x="4775" y="1364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14"/>
            <p:cNvSpPr/>
            <p:nvPr/>
          </p:nvSpPr>
          <p:spPr>
            <a:xfrm>
              <a:off x="875355" y="2880792"/>
              <a:ext cx="883576" cy="1092756"/>
            </a:xfrm>
            <a:custGeom>
              <a:avLst/>
              <a:gdLst/>
              <a:ahLst/>
              <a:cxnLst/>
              <a:rect l="l" t="t" r="r" b="b"/>
              <a:pathLst>
                <a:path w="14860" h="18378" extrusionOk="0">
                  <a:moveTo>
                    <a:pt x="14434" y="0"/>
                  </a:moveTo>
                  <a:cubicBezTo>
                    <a:pt x="14421" y="0"/>
                    <a:pt x="14408" y="1"/>
                    <a:pt x="14395" y="2"/>
                  </a:cubicBezTo>
                  <a:lnTo>
                    <a:pt x="11954" y="276"/>
                  </a:lnTo>
                  <a:cubicBezTo>
                    <a:pt x="11763" y="288"/>
                    <a:pt x="11632" y="443"/>
                    <a:pt x="11644" y="622"/>
                  </a:cubicBezTo>
                  <a:cubicBezTo>
                    <a:pt x="11894" y="4313"/>
                    <a:pt x="11787" y="8289"/>
                    <a:pt x="11656" y="11992"/>
                  </a:cubicBezTo>
                  <a:lnTo>
                    <a:pt x="11537" y="12040"/>
                  </a:lnTo>
                  <a:cubicBezTo>
                    <a:pt x="10501" y="8646"/>
                    <a:pt x="9466" y="5479"/>
                    <a:pt x="8811" y="3146"/>
                  </a:cubicBezTo>
                  <a:cubicBezTo>
                    <a:pt x="8766" y="2988"/>
                    <a:pt x="8636" y="2895"/>
                    <a:pt x="8481" y="2895"/>
                  </a:cubicBezTo>
                  <a:cubicBezTo>
                    <a:pt x="8472" y="2895"/>
                    <a:pt x="8463" y="2895"/>
                    <a:pt x="8453" y="2896"/>
                  </a:cubicBezTo>
                  <a:lnTo>
                    <a:pt x="6656" y="3086"/>
                  </a:lnTo>
                  <a:cubicBezTo>
                    <a:pt x="6477" y="3098"/>
                    <a:pt x="6346" y="3265"/>
                    <a:pt x="6358" y="3443"/>
                  </a:cubicBezTo>
                  <a:cubicBezTo>
                    <a:pt x="6560" y="6634"/>
                    <a:pt x="6501" y="9837"/>
                    <a:pt x="6429" y="13004"/>
                  </a:cubicBezTo>
                  <a:lnTo>
                    <a:pt x="6322" y="13052"/>
                  </a:lnTo>
                  <a:cubicBezTo>
                    <a:pt x="5048" y="9075"/>
                    <a:pt x="3905" y="5408"/>
                    <a:pt x="3108" y="2681"/>
                  </a:cubicBezTo>
                  <a:cubicBezTo>
                    <a:pt x="3063" y="2535"/>
                    <a:pt x="2922" y="2442"/>
                    <a:pt x="2776" y="2442"/>
                  </a:cubicBezTo>
                  <a:cubicBezTo>
                    <a:pt x="2768" y="2442"/>
                    <a:pt x="2759" y="2443"/>
                    <a:pt x="2750" y="2443"/>
                  </a:cubicBezTo>
                  <a:lnTo>
                    <a:pt x="357" y="2705"/>
                  </a:lnTo>
                  <a:cubicBezTo>
                    <a:pt x="143" y="2729"/>
                    <a:pt x="0" y="2943"/>
                    <a:pt x="71" y="3146"/>
                  </a:cubicBezTo>
                  <a:cubicBezTo>
                    <a:pt x="1738" y="8349"/>
                    <a:pt x="3703" y="13290"/>
                    <a:pt x="5703" y="18171"/>
                  </a:cubicBezTo>
                  <a:cubicBezTo>
                    <a:pt x="5756" y="18298"/>
                    <a:pt x="5874" y="18378"/>
                    <a:pt x="6000" y="18378"/>
                  </a:cubicBezTo>
                  <a:cubicBezTo>
                    <a:pt x="6016" y="18378"/>
                    <a:pt x="6032" y="18376"/>
                    <a:pt x="6048" y="18374"/>
                  </a:cubicBezTo>
                  <a:lnTo>
                    <a:pt x="7822" y="18183"/>
                  </a:lnTo>
                  <a:cubicBezTo>
                    <a:pt x="7977" y="18171"/>
                    <a:pt x="8108" y="18040"/>
                    <a:pt x="8120" y="17886"/>
                  </a:cubicBezTo>
                  <a:cubicBezTo>
                    <a:pt x="8334" y="15885"/>
                    <a:pt x="8430" y="13754"/>
                    <a:pt x="8489" y="11587"/>
                  </a:cubicBezTo>
                  <a:cubicBezTo>
                    <a:pt x="8496" y="11379"/>
                    <a:pt x="8664" y="11260"/>
                    <a:pt x="8832" y="11260"/>
                  </a:cubicBezTo>
                  <a:cubicBezTo>
                    <a:pt x="8952" y="11260"/>
                    <a:pt x="9072" y="11322"/>
                    <a:pt x="9132" y="11456"/>
                  </a:cubicBezTo>
                  <a:cubicBezTo>
                    <a:pt x="9906" y="13218"/>
                    <a:pt x="10716" y="15004"/>
                    <a:pt x="11609" y="16755"/>
                  </a:cubicBezTo>
                  <a:cubicBezTo>
                    <a:pt x="11675" y="16865"/>
                    <a:pt x="11792" y="16934"/>
                    <a:pt x="11923" y="16934"/>
                  </a:cubicBezTo>
                  <a:cubicBezTo>
                    <a:pt x="11933" y="16934"/>
                    <a:pt x="11944" y="16934"/>
                    <a:pt x="11954" y="16933"/>
                  </a:cubicBezTo>
                  <a:lnTo>
                    <a:pt x="13740" y="16743"/>
                  </a:lnTo>
                  <a:cubicBezTo>
                    <a:pt x="13895" y="16719"/>
                    <a:pt x="14026" y="16600"/>
                    <a:pt x="14038" y="16445"/>
                  </a:cubicBezTo>
                  <a:cubicBezTo>
                    <a:pt x="14573" y="11361"/>
                    <a:pt x="14859" y="5301"/>
                    <a:pt x="14764" y="336"/>
                  </a:cubicBezTo>
                  <a:cubicBezTo>
                    <a:pt x="14764" y="147"/>
                    <a:pt x="14609" y="0"/>
                    <a:pt x="14434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14"/>
            <p:cNvSpPr/>
            <p:nvPr/>
          </p:nvSpPr>
          <p:spPr>
            <a:xfrm>
              <a:off x="1833891" y="3131470"/>
              <a:ext cx="517540" cy="711142"/>
            </a:xfrm>
            <a:custGeom>
              <a:avLst/>
              <a:gdLst/>
              <a:ahLst/>
              <a:cxnLst/>
              <a:rect l="l" t="t" r="r" b="b"/>
              <a:pathLst>
                <a:path w="8704" h="11960" extrusionOk="0">
                  <a:moveTo>
                    <a:pt x="3887" y="2254"/>
                  </a:moveTo>
                  <a:cubicBezTo>
                    <a:pt x="4606" y="2254"/>
                    <a:pt x="5095" y="3697"/>
                    <a:pt x="5322" y="4847"/>
                  </a:cubicBezTo>
                  <a:cubicBezTo>
                    <a:pt x="5691" y="6800"/>
                    <a:pt x="5715" y="9526"/>
                    <a:pt x="4989" y="9669"/>
                  </a:cubicBezTo>
                  <a:cubicBezTo>
                    <a:pt x="4928" y="9681"/>
                    <a:pt x="4867" y="9688"/>
                    <a:pt x="4805" y="9688"/>
                  </a:cubicBezTo>
                  <a:cubicBezTo>
                    <a:pt x="4258" y="9688"/>
                    <a:pt x="3672" y="9165"/>
                    <a:pt x="3298" y="7240"/>
                  </a:cubicBezTo>
                  <a:cubicBezTo>
                    <a:pt x="2977" y="5645"/>
                    <a:pt x="2846" y="2454"/>
                    <a:pt x="3786" y="2263"/>
                  </a:cubicBezTo>
                  <a:cubicBezTo>
                    <a:pt x="3820" y="2257"/>
                    <a:pt x="3854" y="2254"/>
                    <a:pt x="3887" y="2254"/>
                  </a:cubicBezTo>
                  <a:close/>
                  <a:moveTo>
                    <a:pt x="4092" y="0"/>
                  </a:moveTo>
                  <a:cubicBezTo>
                    <a:pt x="3858" y="0"/>
                    <a:pt x="3614" y="24"/>
                    <a:pt x="3358" y="73"/>
                  </a:cubicBezTo>
                  <a:cubicBezTo>
                    <a:pt x="286" y="680"/>
                    <a:pt x="0" y="5026"/>
                    <a:pt x="500" y="7562"/>
                  </a:cubicBezTo>
                  <a:cubicBezTo>
                    <a:pt x="1160" y="10961"/>
                    <a:pt x="2752" y="11959"/>
                    <a:pt x="4444" y="11959"/>
                  </a:cubicBezTo>
                  <a:cubicBezTo>
                    <a:pt x="4766" y="11959"/>
                    <a:pt x="5093" y="11923"/>
                    <a:pt x="5417" y="11860"/>
                  </a:cubicBezTo>
                  <a:cubicBezTo>
                    <a:pt x="8120" y="11336"/>
                    <a:pt x="8704" y="7609"/>
                    <a:pt x="8108" y="4549"/>
                  </a:cubicBezTo>
                  <a:cubicBezTo>
                    <a:pt x="7717" y="2508"/>
                    <a:pt x="6514" y="0"/>
                    <a:pt x="4092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14"/>
            <p:cNvSpPr/>
            <p:nvPr/>
          </p:nvSpPr>
          <p:spPr>
            <a:xfrm>
              <a:off x="2294043" y="2925445"/>
              <a:ext cx="712925" cy="806515"/>
            </a:xfrm>
            <a:custGeom>
              <a:avLst/>
              <a:gdLst/>
              <a:ahLst/>
              <a:cxnLst/>
              <a:rect l="l" t="t" r="r" b="b"/>
              <a:pathLst>
                <a:path w="11990" h="13564" extrusionOk="0">
                  <a:moveTo>
                    <a:pt x="11631" y="1"/>
                  </a:moveTo>
                  <a:cubicBezTo>
                    <a:pt x="11623" y="1"/>
                    <a:pt x="11616" y="1"/>
                    <a:pt x="11609" y="2"/>
                  </a:cubicBezTo>
                  <a:lnTo>
                    <a:pt x="9704" y="192"/>
                  </a:lnTo>
                  <a:cubicBezTo>
                    <a:pt x="9537" y="216"/>
                    <a:pt x="9406" y="359"/>
                    <a:pt x="9406" y="537"/>
                  </a:cubicBezTo>
                  <a:cubicBezTo>
                    <a:pt x="9406" y="2954"/>
                    <a:pt x="9382" y="5133"/>
                    <a:pt x="9299" y="7324"/>
                  </a:cubicBezTo>
                  <a:cubicBezTo>
                    <a:pt x="9292" y="7531"/>
                    <a:pt x="9128" y="7648"/>
                    <a:pt x="8963" y="7648"/>
                  </a:cubicBezTo>
                  <a:cubicBezTo>
                    <a:pt x="8833" y="7648"/>
                    <a:pt x="8702" y="7576"/>
                    <a:pt x="8644" y="7419"/>
                  </a:cubicBezTo>
                  <a:cubicBezTo>
                    <a:pt x="8073" y="5847"/>
                    <a:pt x="7573" y="4264"/>
                    <a:pt x="7084" y="2490"/>
                  </a:cubicBezTo>
                  <a:cubicBezTo>
                    <a:pt x="7041" y="2339"/>
                    <a:pt x="6920" y="2237"/>
                    <a:pt x="6773" y="2237"/>
                  </a:cubicBezTo>
                  <a:cubicBezTo>
                    <a:pt x="6758" y="2237"/>
                    <a:pt x="6743" y="2238"/>
                    <a:pt x="6727" y="2240"/>
                  </a:cubicBezTo>
                  <a:lnTo>
                    <a:pt x="5465" y="2359"/>
                  </a:lnTo>
                  <a:cubicBezTo>
                    <a:pt x="5298" y="2383"/>
                    <a:pt x="5167" y="2526"/>
                    <a:pt x="5167" y="2704"/>
                  </a:cubicBezTo>
                  <a:cubicBezTo>
                    <a:pt x="5156" y="4764"/>
                    <a:pt x="5132" y="6657"/>
                    <a:pt x="5048" y="8550"/>
                  </a:cubicBezTo>
                  <a:cubicBezTo>
                    <a:pt x="5042" y="8762"/>
                    <a:pt x="4873" y="8878"/>
                    <a:pt x="4706" y="8878"/>
                  </a:cubicBezTo>
                  <a:cubicBezTo>
                    <a:pt x="4573" y="8878"/>
                    <a:pt x="4441" y="8804"/>
                    <a:pt x="4394" y="8645"/>
                  </a:cubicBezTo>
                  <a:cubicBezTo>
                    <a:pt x="3822" y="6848"/>
                    <a:pt x="3322" y="5026"/>
                    <a:pt x="2762" y="2966"/>
                  </a:cubicBezTo>
                  <a:cubicBezTo>
                    <a:pt x="2719" y="2815"/>
                    <a:pt x="2588" y="2713"/>
                    <a:pt x="2448" y="2713"/>
                  </a:cubicBezTo>
                  <a:cubicBezTo>
                    <a:pt x="2434" y="2713"/>
                    <a:pt x="2420" y="2714"/>
                    <a:pt x="2405" y="2716"/>
                  </a:cubicBezTo>
                  <a:lnTo>
                    <a:pt x="357" y="2907"/>
                  </a:lnTo>
                  <a:cubicBezTo>
                    <a:pt x="143" y="2930"/>
                    <a:pt x="0" y="3133"/>
                    <a:pt x="60" y="3335"/>
                  </a:cubicBezTo>
                  <a:cubicBezTo>
                    <a:pt x="857" y="6098"/>
                    <a:pt x="2108" y="9384"/>
                    <a:pt x="3763" y="13360"/>
                  </a:cubicBezTo>
                  <a:cubicBezTo>
                    <a:pt x="3807" y="13483"/>
                    <a:pt x="3935" y="13564"/>
                    <a:pt x="4069" y="13564"/>
                  </a:cubicBezTo>
                  <a:cubicBezTo>
                    <a:pt x="4078" y="13564"/>
                    <a:pt x="4087" y="13563"/>
                    <a:pt x="4096" y="13563"/>
                  </a:cubicBezTo>
                  <a:lnTo>
                    <a:pt x="6072" y="13396"/>
                  </a:lnTo>
                  <a:cubicBezTo>
                    <a:pt x="6239" y="13372"/>
                    <a:pt x="6358" y="13253"/>
                    <a:pt x="6382" y="13098"/>
                  </a:cubicBezTo>
                  <a:cubicBezTo>
                    <a:pt x="6549" y="11705"/>
                    <a:pt x="6691" y="10491"/>
                    <a:pt x="6799" y="9360"/>
                  </a:cubicBezTo>
                  <a:cubicBezTo>
                    <a:pt x="6819" y="9158"/>
                    <a:pt x="6976" y="9047"/>
                    <a:pt x="7134" y="9047"/>
                  </a:cubicBezTo>
                  <a:cubicBezTo>
                    <a:pt x="7257" y="9047"/>
                    <a:pt x="7379" y="9113"/>
                    <a:pt x="7442" y="9253"/>
                  </a:cubicBezTo>
                  <a:cubicBezTo>
                    <a:pt x="7870" y="10241"/>
                    <a:pt x="8323" y="11289"/>
                    <a:pt x="8811" y="12372"/>
                  </a:cubicBezTo>
                  <a:cubicBezTo>
                    <a:pt x="8867" y="12495"/>
                    <a:pt x="8985" y="12576"/>
                    <a:pt x="9127" y="12576"/>
                  </a:cubicBezTo>
                  <a:cubicBezTo>
                    <a:pt x="9137" y="12576"/>
                    <a:pt x="9146" y="12575"/>
                    <a:pt x="9156" y="12575"/>
                  </a:cubicBezTo>
                  <a:lnTo>
                    <a:pt x="10882" y="12384"/>
                  </a:lnTo>
                  <a:cubicBezTo>
                    <a:pt x="11037" y="12372"/>
                    <a:pt x="11168" y="12241"/>
                    <a:pt x="11180" y="12086"/>
                  </a:cubicBezTo>
                  <a:cubicBezTo>
                    <a:pt x="11633" y="7788"/>
                    <a:pt x="11918" y="3704"/>
                    <a:pt x="11978" y="347"/>
                  </a:cubicBezTo>
                  <a:cubicBezTo>
                    <a:pt x="11989" y="152"/>
                    <a:pt x="11824" y="1"/>
                    <a:pt x="11631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14"/>
            <p:cNvSpPr/>
            <p:nvPr/>
          </p:nvSpPr>
          <p:spPr>
            <a:xfrm>
              <a:off x="3052202" y="2563044"/>
              <a:ext cx="336365" cy="1030858"/>
            </a:xfrm>
            <a:custGeom>
              <a:avLst/>
              <a:gdLst/>
              <a:ahLst/>
              <a:cxnLst/>
              <a:rect l="l" t="t" r="r" b="b"/>
              <a:pathLst>
                <a:path w="5657" h="17337" extrusionOk="0">
                  <a:moveTo>
                    <a:pt x="3192" y="1"/>
                  </a:moveTo>
                  <a:lnTo>
                    <a:pt x="346" y="12"/>
                  </a:lnTo>
                  <a:cubicBezTo>
                    <a:pt x="156" y="12"/>
                    <a:pt x="1" y="167"/>
                    <a:pt x="13" y="370"/>
                  </a:cubicBezTo>
                  <a:cubicBezTo>
                    <a:pt x="144" y="2394"/>
                    <a:pt x="382" y="4418"/>
                    <a:pt x="787" y="6466"/>
                  </a:cubicBezTo>
                  <a:cubicBezTo>
                    <a:pt x="1156" y="8383"/>
                    <a:pt x="1691" y="10335"/>
                    <a:pt x="2334" y="12335"/>
                  </a:cubicBezTo>
                  <a:cubicBezTo>
                    <a:pt x="2379" y="12481"/>
                    <a:pt x="2509" y="12575"/>
                    <a:pt x="2654" y="12575"/>
                  </a:cubicBezTo>
                  <a:cubicBezTo>
                    <a:pt x="2662" y="12575"/>
                    <a:pt x="2671" y="12574"/>
                    <a:pt x="2680" y="12574"/>
                  </a:cubicBezTo>
                  <a:lnTo>
                    <a:pt x="3977" y="12490"/>
                  </a:lnTo>
                  <a:cubicBezTo>
                    <a:pt x="4168" y="12478"/>
                    <a:pt x="4311" y="12300"/>
                    <a:pt x="4287" y="12109"/>
                  </a:cubicBezTo>
                  <a:cubicBezTo>
                    <a:pt x="3716" y="7906"/>
                    <a:pt x="3346" y="4001"/>
                    <a:pt x="3525" y="346"/>
                  </a:cubicBezTo>
                  <a:cubicBezTo>
                    <a:pt x="3537" y="155"/>
                    <a:pt x="3382" y="1"/>
                    <a:pt x="3192" y="1"/>
                  </a:cubicBezTo>
                  <a:close/>
                  <a:moveTo>
                    <a:pt x="4775" y="13631"/>
                  </a:moveTo>
                  <a:cubicBezTo>
                    <a:pt x="4764" y="13631"/>
                    <a:pt x="4751" y="13632"/>
                    <a:pt x="4739" y="13633"/>
                  </a:cubicBezTo>
                  <a:lnTo>
                    <a:pt x="2549" y="13836"/>
                  </a:lnTo>
                  <a:cubicBezTo>
                    <a:pt x="2334" y="13847"/>
                    <a:pt x="2203" y="14050"/>
                    <a:pt x="2251" y="14252"/>
                  </a:cubicBezTo>
                  <a:cubicBezTo>
                    <a:pt x="2299" y="14443"/>
                    <a:pt x="2346" y="14633"/>
                    <a:pt x="2382" y="14800"/>
                  </a:cubicBezTo>
                  <a:cubicBezTo>
                    <a:pt x="2537" y="15598"/>
                    <a:pt x="2656" y="16241"/>
                    <a:pt x="2644" y="17003"/>
                  </a:cubicBezTo>
                  <a:cubicBezTo>
                    <a:pt x="2644" y="17181"/>
                    <a:pt x="2799" y="17336"/>
                    <a:pt x="2977" y="17336"/>
                  </a:cubicBezTo>
                  <a:lnTo>
                    <a:pt x="5240" y="17336"/>
                  </a:lnTo>
                  <a:cubicBezTo>
                    <a:pt x="5418" y="17336"/>
                    <a:pt x="5561" y="17205"/>
                    <a:pt x="5585" y="17038"/>
                  </a:cubicBezTo>
                  <a:cubicBezTo>
                    <a:pt x="5656" y="16467"/>
                    <a:pt x="5609" y="15729"/>
                    <a:pt x="5478" y="15074"/>
                  </a:cubicBezTo>
                  <a:cubicBezTo>
                    <a:pt x="5382" y="14574"/>
                    <a:pt x="5299" y="14145"/>
                    <a:pt x="5049" y="13764"/>
                  </a:cubicBezTo>
                  <a:cubicBezTo>
                    <a:pt x="4985" y="13679"/>
                    <a:pt x="4882" y="13631"/>
                    <a:pt x="4775" y="1363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8" name="Google Shape;558;p14"/>
          <p:cNvSpPr txBox="1">
            <a:spLocks noGrp="1"/>
          </p:cNvSpPr>
          <p:nvPr>
            <p:ph type="subTitle" idx="1"/>
          </p:nvPr>
        </p:nvSpPr>
        <p:spPr>
          <a:xfrm>
            <a:off x="4584750" y="1434400"/>
            <a:ext cx="3337500" cy="216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400"/>
              <a:buFont typeface="Coming Soon"/>
              <a:buNone/>
              <a:defRPr sz="2400" b="1">
                <a:latin typeface="Coming Soon"/>
                <a:ea typeface="Coming Soon"/>
                <a:cs typeface="Coming Soon"/>
                <a:sym typeface="Coming Soon"/>
              </a:defRPr>
            </a:lvl1pPr>
            <a:lvl2pPr lvl="1" algn="ctr">
              <a:spcBef>
                <a:spcPts val="160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spcBef>
                <a:spcPts val="160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spcBef>
                <a:spcPts val="160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spcBef>
                <a:spcPts val="160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spcBef>
                <a:spcPts val="160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spcBef>
                <a:spcPts val="160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spcBef>
                <a:spcPts val="160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spcBef>
                <a:spcPts val="1600"/>
              </a:spcBef>
              <a:spcAft>
                <a:spcPts val="160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59" name="Google Shape;559;p14"/>
          <p:cNvSpPr txBox="1">
            <a:spLocks noGrp="1"/>
          </p:cNvSpPr>
          <p:nvPr>
            <p:ph type="subTitle" idx="2"/>
          </p:nvPr>
        </p:nvSpPr>
        <p:spPr>
          <a:xfrm>
            <a:off x="4754375" y="3325825"/>
            <a:ext cx="2939100" cy="120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Font typeface="Didact Gothic"/>
              <a:buNone/>
              <a:defRPr sz="1600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600"/>
              <a:buFont typeface="Didact Gothic"/>
              <a:buNone/>
              <a:defRPr sz="1600"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600"/>
              <a:buFont typeface="Didact Gothic"/>
              <a:buNone/>
              <a:defRPr sz="1600"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600"/>
              <a:buFont typeface="Didact Gothic"/>
              <a:buNone/>
              <a:defRPr sz="1600"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600"/>
              <a:buFont typeface="Didact Gothic"/>
              <a:buNone/>
              <a:defRPr sz="1600"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600"/>
              <a:buFont typeface="Didact Gothic"/>
              <a:buNone/>
              <a:defRPr sz="1600"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600"/>
              <a:buFont typeface="Didact Gothic"/>
              <a:buNone/>
              <a:defRPr sz="1600"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600"/>
              <a:buFont typeface="Didact Gothic"/>
              <a:buNone/>
              <a:defRPr sz="1600"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600"/>
              <a:buFont typeface="Didact Gothic"/>
              <a:buNone/>
              <a:defRPr sz="1600"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grpSp>
        <p:nvGrpSpPr>
          <p:cNvPr id="560" name="Google Shape;560;p14"/>
          <p:cNvGrpSpPr/>
          <p:nvPr/>
        </p:nvGrpSpPr>
        <p:grpSpPr>
          <a:xfrm>
            <a:off x="6003763" y="288151"/>
            <a:ext cx="591379" cy="691934"/>
            <a:chOff x="6232363" y="288151"/>
            <a:chExt cx="591379" cy="691934"/>
          </a:xfrm>
        </p:grpSpPr>
        <p:sp>
          <p:nvSpPr>
            <p:cNvPr id="561" name="Google Shape;561;p14"/>
            <p:cNvSpPr/>
            <p:nvPr/>
          </p:nvSpPr>
          <p:spPr>
            <a:xfrm>
              <a:off x="6291500" y="892074"/>
              <a:ext cx="217835" cy="88010"/>
            </a:xfrm>
            <a:custGeom>
              <a:avLst/>
              <a:gdLst/>
              <a:ahLst/>
              <a:cxnLst/>
              <a:rect l="l" t="t" r="r" b="b"/>
              <a:pathLst>
                <a:path w="1094" h="442" extrusionOk="0">
                  <a:moveTo>
                    <a:pt x="931" y="1"/>
                  </a:moveTo>
                  <a:cubicBezTo>
                    <a:pt x="905" y="1"/>
                    <a:pt x="878" y="11"/>
                    <a:pt x="854" y="35"/>
                  </a:cubicBezTo>
                  <a:cubicBezTo>
                    <a:pt x="767" y="122"/>
                    <a:pt x="667" y="203"/>
                    <a:pt x="540" y="222"/>
                  </a:cubicBezTo>
                  <a:cubicBezTo>
                    <a:pt x="522" y="225"/>
                    <a:pt x="504" y="227"/>
                    <a:pt x="487" y="227"/>
                  </a:cubicBezTo>
                  <a:cubicBezTo>
                    <a:pt x="387" y="227"/>
                    <a:pt x="302" y="175"/>
                    <a:pt x="217" y="117"/>
                  </a:cubicBezTo>
                  <a:cubicBezTo>
                    <a:pt x="198" y="105"/>
                    <a:pt x="178" y="99"/>
                    <a:pt x="160" y="99"/>
                  </a:cubicBezTo>
                  <a:cubicBezTo>
                    <a:pt x="64" y="99"/>
                    <a:pt x="0" y="248"/>
                    <a:pt x="103" y="313"/>
                  </a:cubicBezTo>
                  <a:cubicBezTo>
                    <a:pt x="236" y="400"/>
                    <a:pt x="367" y="442"/>
                    <a:pt x="495" y="442"/>
                  </a:cubicBezTo>
                  <a:cubicBezTo>
                    <a:pt x="679" y="442"/>
                    <a:pt x="855" y="355"/>
                    <a:pt x="1013" y="194"/>
                  </a:cubicBezTo>
                  <a:cubicBezTo>
                    <a:pt x="1094" y="114"/>
                    <a:pt x="1018" y="1"/>
                    <a:pt x="931" y="1"/>
                  </a:cubicBezTo>
                  <a:close/>
                </a:path>
              </a:pathLst>
            </a:custGeom>
            <a:solidFill>
              <a:srgbClr val="6E6A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14"/>
            <p:cNvSpPr/>
            <p:nvPr/>
          </p:nvSpPr>
          <p:spPr>
            <a:xfrm>
              <a:off x="6248690" y="295319"/>
              <a:ext cx="516312" cy="477285"/>
            </a:xfrm>
            <a:custGeom>
              <a:avLst/>
              <a:gdLst/>
              <a:ahLst/>
              <a:cxnLst/>
              <a:rect l="l" t="t" r="r" b="b"/>
              <a:pathLst>
                <a:path w="2593" h="2397" extrusionOk="0">
                  <a:moveTo>
                    <a:pt x="1255" y="827"/>
                  </a:moveTo>
                  <a:lnTo>
                    <a:pt x="1255" y="827"/>
                  </a:lnTo>
                  <a:cubicBezTo>
                    <a:pt x="1287" y="840"/>
                    <a:pt x="1323" y="849"/>
                    <a:pt x="1355" y="858"/>
                  </a:cubicBezTo>
                  <a:cubicBezTo>
                    <a:pt x="1351" y="863"/>
                    <a:pt x="1346" y="867"/>
                    <a:pt x="1342" y="872"/>
                  </a:cubicBezTo>
                  <a:cubicBezTo>
                    <a:pt x="1310" y="858"/>
                    <a:pt x="1283" y="845"/>
                    <a:pt x="1255" y="827"/>
                  </a:cubicBezTo>
                  <a:close/>
                  <a:moveTo>
                    <a:pt x="1359" y="0"/>
                  </a:moveTo>
                  <a:cubicBezTo>
                    <a:pt x="1265" y="0"/>
                    <a:pt x="1171" y="24"/>
                    <a:pt x="1123" y="94"/>
                  </a:cubicBezTo>
                  <a:cubicBezTo>
                    <a:pt x="1087" y="103"/>
                    <a:pt x="1055" y="117"/>
                    <a:pt x="1028" y="135"/>
                  </a:cubicBezTo>
                  <a:cubicBezTo>
                    <a:pt x="1010" y="149"/>
                    <a:pt x="992" y="163"/>
                    <a:pt x="978" y="176"/>
                  </a:cubicBezTo>
                  <a:cubicBezTo>
                    <a:pt x="841" y="254"/>
                    <a:pt x="769" y="408"/>
                    <a:pt x="887" y="576"/>
                  </a:cubicBezTo>
                  <a:cubicBezTo>
                    <a:pt x="901" y="595"/>
                    <a:pt x="914" y="613"/>
                    <a:pt x="932" y="631"/>
                  </a:cubicBezTo>
                  <a:cubicBezTo>
                    <a:pt x="901" y="663"/>
                    <a:pt x="887" y="713"/>
                    <a:pt x="905" y="772"/>
                  </a:cubicBezTo>
                  <a:cubicBezTo>
                    <a:pt x="955" y="922"/>
                    <a:pt x="1037" y="1022"/>
                    <a:pt x="1142" y="1086"/>
                  </a:cubicBezTo>
                  <a:cubicBezTo>
                    <a:pt x="1078" y="1181"/>
                    <a:pt x="1023" y="1290"/>
                    <a:pt x="992" y="1395"/>
                  </a:cubicBezTo>
                  <a:cubicBezTo>
                    <a:pt x="978" y="1386"/>
                    <a:pt x="960" y="1377"/>
                    <a:pt x="941" y="1372"/>
                  </a:cubicBezTo>
                  <a:cubicBezTo>
                    <a:pt x="878" y="1318"/>
                    <a:pt x="787" y="1277"/>
                    <a:pt x="696" y="1263"/>
                  </a:cubicBezTo>
                  <a:cubicBezTo>
                    <a:pt x="621" y="1231"/>
                    <a:pt x="542" y="1210"/>
                    <a:pt x="465" y="1210"/>
                  </a:cubicBezTo>
                  <a:cubicBezTo>
                    <a:pt x="411" y="1210"/>
                    <a:pt x="358" y="1220"/>
                    <a:pt x="309" y="1245"/>
                  </a:cubicBezTo>
                  <a:cubicBezTo>
                    <a:pt x="282" y="1254"/>
                    <a:pt x="255" y="1263"/>
                    <a:pt x="232" y="1281"/>
                  </a:cubicBezTo>
                  <a:cubicBezTo>
                    <a:pt x="164" y="1281"/>
                    <a:pt x="100" y="1313"/>
                    <a:pt x="55" y="1395"/>
                  </a:cubicBezTo>
                  <a:cubicBezTo>
                    <a:pt x="0" y="1509"/>
                    <a:pt x="37" y="1618"/>
                    <a:pt x="114" y="1700"/>
                  </a:cubicBezTo>
                  <a:cubicBezTo>
                    <a:pt x="155" y="1768"/>
                    <a:pt x="246" y="1850"/>
                    <a:pt x="346" y="1895"/>
                  </a:cubicBezTo>
                  <a:cubicBezTo>
                    <a:pt x="432" y="2095"/>
                    <a:pt x="801" y="2186"/>
                    <a:pt x="1078" y="2223"/>
                  </a:cubicBezTo>
                  <a:cubicBezTo>
                    <a:pt x="1155" y="2268"/>
                    <a:pt x="1237" y="2305"/>
                    <a:pt x="1328" y="2327"/>
                  </a:cubicBezTo>
                  <a:cubicBezTo>
                    <a:pt x="1340" y="2331"/>
                    <a:pt x="1350" y="2333"/>
                    <a:pt x="1360" y="2333"/>
                  </a:cubicBezTo>
                  <a:cubicBezTo>
                    <a:pt x="1374" y="2333"/>
                    <a:pt x="1386" y="2330"/>
                    <a:pt x="1396" y="2327"/>
                  </a:cubicBezTo>
                  <a:cubicBezTo>
                    <a:pt x="1446" y="2336"/>
                    <a:pt x="1492" y="2345"/>
                    <a:pt x="1542" y="2350"/>
                  </a:cubicBezTo>
                  <a:cubicBezTo>
                    <a:pt x="1649" y="2382"/>
                    <a:pt x="1757" y="2396"/>
                    <a:pt x="1874" y="2396"/>
                  </a:cubicBezTo>
                  <a:cubicBezTo>
                    <a:pt x="1890" y="2396"/>
                    <a:pt x="1907" y="2396"/>
                    <a:pt x="1924" y="2395"/>
                  </a:cubicBezTo>
                  <a:cubicBezTo>
                    <a:pt x="1942" y="2395"/>
                    <a:pt x="1956" y="2391"/>
                    <a:pt x="1969" y="2382"/>
                  </a:cubicBezTo>
                  <a:cubicBezTo>
                    <a:pt x="1997" y="2384"/>
                    <a:pt x="2024" y="2386"/>
                    <a:pt x="2051" y="2386"/>
                  </a:cubicBezTo>
                  <a:cubicBezTo>
                    <a:pt x="2116" y="2386"/>
                    <a:pt x="2176" y="2377"/>
                    <a:pt x="2224" y="2355"/>
                  </a:cubicBezTo>
                  <a:cubicBezTo>
                    <a:pt x="2231" y="2355"/>
                    <a:pt x="2239" y="2355"/>
                    <a:pt x="2246" y="2355"/>
                  </a:cubicBezTo>
                  <a:cubicBezTo>
                    <a:pt x="2297" y="2355"/>
                    <a:pt x="2344" y="2341"/>
                    <a:pt x="2392" y="2314"/>
                  </a:cubicBezTo>
                  <a:cubicBezTo>
                    <a:pt x="2479" y="2286"/>
                    <a:pt x="2551" y="2218"/>
                    <a:pt x="2583" y="2109"/>
                  </a:cubicBezTo>
                  <a:cubicBezTo>
                    <a:pt x="2592" y="2082"/>
                    <a:pt x="2579" y="2032"/>
                    <a:pt x="2551" y="2009"/>
                  </a:cubicBezTo>
                  <a:cubicBezTo>
                    <a:pt x="2479" y="1959"/>
                    <a:pt x="2419" y="1927"/>
                    <a:pt x="2329" y="1904"/>
                  </a:cubicBezTo>
                  <a:cubicBezTo>
                    <a:pt x="2219" y="1845"/>
                    <a:pt x="2110" y="1800"/>
                    <a:pt x="1983" y="1768"/>
                  </a:cubicBezTo>
                  <a:cubicBezTo>
                    <a:pt x="1974" y="1766"/>
                    <a:pt x="1966" y="1765"/>
                    <a:pt x="1958" y="1765"/>
                  </a:cubicBezTo>
                  <a:cubicBezTo>
                    <a:pt x="1927" y="1765"/>
                    <a:pt x="1901" y="1778"/>
                    <a:pt x="1883" y="1800"/>
                  </a:cubicBezTo>
                  <a:cubicBezTo>
                    <a:pt x="1846" y="1791"/>
                    <a:pt x="1810" y="1786"/>
                    <a:pt x="1774" y="1777"/>
                  </a:cubicBezTo>
                  <a:lnTo>
                    <a:pt x="1769" y="1777"/>
                  </a:lnTo>
                  <a:cubicBezTo>
                    <a:pt x="1778" y="1745"/>
                    <a:pt x="1783" y="1713"/>
                    <a:pt x="1787" y="1677"/>
                  </a:cubicBezTo>
                  <a:cubicBezTo>
                    <a:pt x="1787" y="1677"/>
                    <a:pt x="1787" y="1672"/>
                    <a:pt x="1787" y="1668"/>
                  </a:cubicBezTo>
                  <a:cubicBezTo>
                    <a:pt x="1801" y="1659"/>
                    <a:pt x="1810" y="1650"/>
                    <a:pt x="1815" y="1636"/>
                  </a:cubicBezTo>
                  <a:cubicBezTo>
                    <a:pt x="1878" y="1504"/>
                    <a:pt x="1906" y="1372"/>
                    <a:pt x="1896" y="1236"/>
                  </a:cubicBezTo>
                  <a:lnTo>
                    <a:pt x="1896" y="1236"/>
                  </a:lnTo>
                  <a:cubicBezTo>
                    <a:pt x="1923" y="1237"/>
                    <a:pt x="1950" y="1238"/>
                    <a:pt x="1977" y="1238"/>
                  </a:cubicBezTo>
                  <a:cubicBezTo>
                    <a:pt x="2126" y="1238"/>
                    <a:pt x="2273" y="1214"/>
                    <a:pt x="2419" y="1145"/>
                  </a:cubicBezTo>
                  <a:cubicBezTo>
                    <a:pt x="2524" y="1090"/>
                    <a:pt x="2497" y="954"/>
                    <a:pt x="2415" y="899"/>
                  </a:cubicBezTo>
                  <a:cubicBezTo>
                    <a:pt x="2479" y="849"/>
                    <a:pt x="2506" y="777"/>
                    <a:pt x="2479" y="672"/>
                  </a:cubicBezTo>
                  <a:cubicBezTo>
                    <a:pt x="2474" y="667"/>
                    <a:pt x="2474" y="663"/>
                    <a:pt x="2474" y="658"/>
                  </a:cubicBezTo>
                  <a:cubicBezTo>
                    <a:pt x="2479" y="608"/>
                    <a:pt x="2460" y="558"/>
                    <a:pt x="2433" y="522"/>
                  </a:cubicBezTo>
                  <a:cubicBezTo>
                    <a:pt x="2419" y="422"/>
                    <a:pt x="2360" y="326"/>
                    <a:pt x="2251" y="276"/>
                  </a:cubicBezTo>
                  <a:cubicBezTo>
                    <a:pt x="2215" y="258"/>
                    <a:pt x="2174" y="249"/>
                    <a:pt x="2128" y="244"/>
                  </a:cubicBezTo>
                  <a:cubicBezTo>
                    <a:pt x="2011" y="116"/>
                    <a:pt x="1835" y="8"/>
                    <a:pt x="1684" y="8"/>
                  </a:cubicBezTo>
                  <a:cubicBezTo>
                    <a:pt x="1642" y="8"/>
                    <a:pt x="1601" y="16"/>
                    <a:pt x="1565" y="35"/>
                  </a:cubicBezTo>
                  <a:cubicBezTo>
                    <a:pt x="1528" y="22"/>
                    <a:pt x="1492" y="13"/>
                    <a:pt x="1455" y="8"/>
                  </a:cubicBezTo>
                  <a:cubicBezTo>
                    <a:pt x="1425" y="3"/>
                    <a:pt x="1392" y="0"/>
                    <a:pt x="13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14"/>
            <p:cNvSpPr/>
            <p:nvPr/>
          </p:nvSpPr>
          <p:spPr>
            <a:xfrm>
              <a:off x="6232363" y="288151"/>
              <a:ext cx="591379" cy="493413"/>
            </a:xfrm>
            <a:custGeom>
              <a:avLst/>
              <a:gdLst/>
              <a:ahLst/>
              <a:cxnLst/>
              <a:rect l="l" t="t" r="r" b="b"/>
              <a:pathLst>
                <a:path w="2970" h="2478" extrusionOk="0">
                  <a:moveTo>
                    <a:pt x="1483" y="112"/>
                  </a:moveTo>
                  <a:cubicBezTo>
                    <a:pt x="1720" y="112"/>
                    <a:pt x="1978" y="194"/>
                    <a:pt x="2206" y="294"/>
                  </a:cubicBezTo>
                  <a:cubicBezTo>
                    <a:pt x="2215" y="299"/>
                    <a:pt x="2224" y="299"/>
                    <a:pt x="2229" y="303"/>
                  </a:cubicBezTo>
                  <a:cubicBezTo>
                    <a:pt x="2374" y="385"/>
                    <a:pt x="2497" y="481"/>
                    <a:pt x="2542" y="608"/>
                  </a:cubicBezTo>
                  <a:cubicBezTo>
                    <a:pt x="2615" y="790"/>
                    <a:pt x="2442" y="903"/>
                    <a:pt x="2229" y="949"/>
                  </a:cubicBezTo>
                  <a:cubicBezTo>
                    <a:pt x="2153" y="966"/>
                    <a:pt x="2070" y="974"/>
                    <a:pt x="1985" y="974"/>
                  </a:cubicBezTo>
                  <a:cubicBezTo>
                    <a:pt x="1767" y="974"/>
                    <a:pt x="1531" y="922"/>
                    <a:pt x="1342" y="831"/>
                  </a:cubicBezTo>
                  <a:cubicBezTo>
                    <a:pt x="992" y="658"/>
                    <a:pt x="819" y="335"/>
                    <a:pt x="1151" y="180"/>
                  </a:cubicBezTo>
                  <a:cubicBezTo>
                    <a:pt x="1252" y="132"/>
                    <a:pt x="1365" y="112"/>
                    <a:pt x="1483" y="112"/>
                  </a:cubicBezTo>
                  <a:close/>
                  <a:moveTo>
                    <a:pt x="955" y="699"/>
                  </a:moveTo>
                  <a:cubicBezTo>
                    <a:pt x="1037" y="785"/>
                    <a:pt x="1146" y="863"/>
                    <a:pt x="1274" y="922"/>
                  </a:cubicBezTo>
                  <a:cubicBezTo>
                    <a:pt x="1287" y="926"/>
                    <a:pt x="1301" y="931"/>
                    <a:pt x="1315" y="940"/>
                  </a:cubicBezTo>
                  <a:cubicBezTo>
                    <a:pt x="1328" y="944"/>
                    <a:pt x="1342" y="954"/>
                    <a:pt x="1355" y="958"/>
                  </a:cubicBezTo>
                  <a:cubicBezTo>
                    <a:pt x="1433" y="981"/>
                    <a:pt x="1510" y="1004"/>
                    <a:pt x="1587" y="1026"/>
                  </a:cubicBezTo>
                  <a:cubicBezTo>
                    <a:pt x="1596" y="1026"/>
                    <a:pt x="1606" y="1031"/>
                    <a:pt x="1610" y="1031"/>
                  </a:cubicBezTo>
                  <a:cubicBezTo>
                    <a:pt x="1660" y="1044"/>
                    <a:pt x="1710" y="1054"/>
                    <a:pt x="1760" y="1063"/>
                  </a:cubicBezTo>
                  <a:lnTo>
                    <a:pt x="1774" y="1063"/>
                  </a:lnTo>
                  <a:cubicBezTo>
                    <a:pt x="1856" y="1067"/>
                    <a:pt x="1933" y="1076"/>
                    <a:pt x="2015" y="1085"/>
                  </a:cubicBezTo>
                  <a:cubicBezTo>
                    <a:pt x="2197" y="1085"/>
                    <a:pt x="2370" y="1054"/>
                    <a:pt x="2506" y="990"/>
                  </a:cubicBezTo>
                  <a:lnTo>
                    <a:pt x="2506" y="990"/>
                  </a:lnTo>
                  <a:cubicBezTo>
                    <a:pt x="2474" y="1035"/>
                    <a:pt x="2433" y="1072"/>
                    <a:pt x="2388" y="1104"/>
                  </a:cubicBezTo>
                  <a:cubicBezTo>
                    <a:pt x="2379" y="1117"/>
                    <a:pt x="2365" y="1131"/>
                    <a:pt x="2351" y="1140"/>
                  </a:cubicBezTo>
                  <a:cubicBezTo>
                    <a:pt x="2288" y="1233"/>
                    <a:pt x="2047" y="1263"/>
                    <a:pt x="1955" y="1263"/>
                  </a:cubicBezTo>
                  <a:cubicBezTo>
                    <a:pt x="1948" y="1263"/>
                    <a:pt x="1943" y="1263"/>
                    <a:pt x="1938" y="1263"/>
                  </a:cubicBezTo>
                  <a:cubicBezTo>
                    <a:pt x="1710" y="1245"/>
                    <a:pt x="1424" y="1199"/>
                    <a:pt x="1246" y="1035"/>
                  </a:cubicBezTo>
                  <a:cubicBezTo>
                    <a:pt x="1110" y="949"/>
                    <a:pt x="1005" y="835"/>
                    <a:pt x="955" y="699"/>
                  </a:cubicBezTo>
                  <a:close/>
                  <a:moveTo>
                    <a:pt x="1283" y="1222"/>
                  </a:moveTo>
                  <a:cubicBezTo>
                    <a:pt x="1383" y="1263"/>
                    <a:pt x="1492" y="1290"/>
                    <a:pt x="1610" y="1313"/>
                  </a:cubicBezTo>
                  <a:cubicBezTo>
                    <a:pt x="1706" y="1326"/>
                    <a:pt x="1801" y="1345"/>
                    <a:pt x="1892" y="1354"/>
                  </a:cubicBezTo>
                  <a:cubicBezTo>
                    <a:pt x="1888" y="1422"/>
                    <a:pt x="1874" y="1490"/>
                    <a:pt x="1860" y="1563"/>
                  </a:cubicBezTo>
                  <a:cubicBezTo>
                    <a:pt x="1847" y="1631"/>
                    <a:pt x="1833" y="1717"/>
                    <a:pt x="1797" y="1781"/>
                  </a:cubicBezTo>
                  <a:cubicBezTo>
                    <a:pt x="1724" y="1911"/>
                    <a:pt x="1643" y="1959"/>
                    <a:pt x="1546" y="1959"/>
                  </a:cubicBezTo>
                  <a:cubicBezTo>
                    <a:pt x="1472" y="1959"/>
                    <a:pt x="1390" y="1931"/>
                    <a:pt x="1296" y="1890"/>
                  </a:cubicBezTo>
                  <a:cubicBezTo>
                    <a:pt x="1192" y="1840"/>
                    <a:pt x="1114" y="1804"/>
                    <a:pt x="1092" y="1699"/>
                  </a:cubicBezTo>
                  <a:cubicBezTo>
                    <a:pt x="1069" y="1622"/>
                    <a:pt x="1105" y="1554"/>
                    <a:pt x="1142" y="1486"/>
                  </a:cubicBezTo>
                  <a:cubicBezTo>
                    <a:pt x="1151" y="1476"/>
                    <a:pt x="1160" y="1463"/>
                    <a:pt x="1160" y="1454"/>
                  </a:cubicBezTo>
                  <a:cubicBezTo>
                    <a:pt x="1164" y="1440"/>
                    <a:pt x="1174" y="1431"/>
                    <a:pt x="1178" y="1422"/>
                  </a:cubicBezTo>
                  <a:cubicBezTo>
                    <a:pt x="1210" y="1354"/>
                    <a:pt x="1246" y="1290"/>
                    <a:pt x="1283" y="1222"/>
                  </a:cubicBezTo>
                  <a:close/>
                  <a:moveTo>
                    <a:pt x="382" y="1319"/>
                  </a:moveTo>
                  <a:cubicBezTo>
                    <a:pt x="402" y="1319"/>
                    <a:pt x="422" y="1322"/>
                    <a:pt x="441" y="1326"/>
                  </a:cubicBezTo>
                  <a:cubicBezTo>
                    <a:pt x="464" y="1326"/>
                    <a:pt x="487" y="1331"/>
                    <a:pt x="510" y="1335"/>
                  </a:cubicBezTo>
                  <a:lnTo>
                    <a:pt x="514" y="1335"/>
                  </a:lnTo>
                  <a:cubicBezTo>
                    <a:pt x="678" y="1340"/>
                    <a:pt x="878" y="1413"/>
                    <a:pt x="1028" y="1472"/>
                  </a:cubicBezTo>
                  <a:cubicBezTo>
                    <a:pt x="992" y="1540"/>
                    <a:pt x="960" y="1613"/>
                    <a:pt x="964" y="1686"/>
                  </a:cubicBezTo>
                  <a:cubicBezTo>
                    <a:pt x="973" y="1868"/>
                    <a:pt x="1187" y="1959"/>
                    <a:pt x="1365" y="2013"/>
                  </a:cubicBezTo>
                  <a:cubicBezTo>
                    <a:pt x="1439" y="2038"/>
                    <a:pt x="1505" y="2049"/>
                    <a:pt x="1564" y="2049"/>
                  </a:cubicBezTo>
                  <a:cubicBezTo>
                    <a:pt x="1731" y="2049"/>
                    <a:pt x="1837" y="1958"/>
                    <a:pt x="1901" y="1827"/>
                  </a:cubicBezTo>
                  <a:cubicBezTo>
                    <a:pt x="2051" y="1868"/>
                    <a:pt x="2251" y="1922"/>
                    <a:pt x="2379" y="2009"/>
                  </a:cubicBezTo>
                  <a:lnTo>
                    <a:pt x="2383" y="2009"/>
                  </a:lnTo>
                  <a:cubicBezTo>
                    <a:pt x="2424" y="2018"/>
                    <a:pt x="2451" y="2036"/>
                    <a:pt x="2470" y="2059"/>
                  </a:cubicBezTo>
                  <a:lnTo>
                    <a:pt x="2479" y="2068"/>
                  </a:lnTo>
                  <a:lnTo>
                    <a:pt x="2497" y="2072"/>
                  </a:lnTo>
                  <a:cubicBezTo>
                    <a:pt x="2629" y="2099"/>
                    <a:pt x="2629" y="2236"/>
                    <a:pt x="2547" y="2286"/>
                  </a:cubicBezTo>
                  <a:cubicBezTo>
                    <a:pt x="2533" y="2295"/>
                    <a:pt x="2515" y="2304"/>
                    <a:pt x="2501" y="2309"/>
                  </a:cubicBezTo>
                  <a:cubicBezTo>
                    <a:pt x="2483" y="2318"/>
                    <a:pt x="2470" y="2322"/>
                    <a:pt x="2447" y="2327"/>
                  </a:cubicBezTo>
                  <a:cubicBezTo>
                    <a:pt x="2360" y="2363"/>
                    <a:pt x="2224" y="2372"/>
                    <a:pt x="2133" y="2377"/>
                  </a:cubicBezTo>
                  <a:cubicBezTo>
                    <a:pt x="2093" y="2379"/>
                    <a:pt x="2052" y="2380"/>
                    <a:pt x="2012" y="2380"/>
                  </a:cubicBezTo>
                  <a:cubicBezTo>
                    <a:pt x="1741" y="2380"/>
                    <a:pt x="1466" y="2330"/>
                    <a:pt x="1201" y="2259"/>
                  </a:cubicBezTo>
                  <a:cubicBezTo>
                    <a:pt x="910" y="2177"/>
                    <a:pt x="591" y="2068"/>
                    <a:pt x="364" y="1872"/>
                  </a:cubicBezTo>
                  <a:cubicBezTo>
                    <a:pt x="300" y="1813"/>
                    <a:pt x="214" y="1736"/>
                    <a:pt x="187" y="1654"/>
                  </a:cubicBezTo>
                  <a:cubicBezTo>
                    <a:pt x="164" y="1622"/>
                    <a:pt x="155" y="1595"/>
                    <a:pt x="159" y="1567"/>
                  </a:cubicBezTo>
                  <a:cubicBezTo>
                    <a:pt x="155" y="1554"/>
                    <a:pt x="155" y="1545"/>
                    <a:pt x="155" y="1531"/>
                  </a:cubicBezTo>
                  <a:cubicBezTo>
                    <a:pt x="155" y="1476"/>
                    <a:pt x="182" y="1426"/>
                    <a:pt x="223" y="1399"/>
                  </a:cubicBezTo>
                  <a:cubicBezTo>
                    <a:pt x="237" y="1376"/>
                    <a:pt x="259" y="1358"/>
                    <a:pt x="282" y="1345"/>
                  </a:cubicBezTo>
                  <a:cubicBezTo>
                    <a:pt x="311" y="1327"/>
                    <a:pt x="346" y="1319"/>
                    <a:pt x="382" y="1319"/>
                  </a:cubicBezTo>
                  <a:close/>
                  <a:moveTo>
                    <a:pt x="1428" y="0"/>
                  </a:moveTo>
                  <a:cubicBezTo>
                    <a:pt x="1235" y="0"/>
                    <a:pt x="1059" y="44"/>
                    <a:pt x="928" y="153"/>
                  </a:cubicBezTo>
                  <a:cubicBezTo>
                    <a:pt x="860" y="208"/>
                    <a:pt x="823" y="276"/>
                    <a:pt x="810" y="344"/>
                  </a:cubicBezTo>
                  <a:cubicBezTo>
                    <a:pt x="810" y="349"/>
                    <a:pt x="805" y="353"/>
                    <a:pt x="805" y="358"/>
                  </a:cubicBezTo>
                  <a:cubicBezTo>
                    <a:pt x="705" y="781"/>
                    <a:pt x="883" y="1035"/>
                    <a:pt x="1183" y="1181"/>
                  </a:cubicBezTo>
                  <a:cubicBezTo>
                    <a:pt x="1146" y="1249"/>
                    <a:pt x="1110" y="1317"/>
                    <a:pt x="1074" y="1390"/>
                  </a:cubicBezTo>
                  <a:cubicBezTo>
                    <a:pt x="903" y="1327"/>
                    <a:pt x="617" y="1237"/>
                    <a:pt x="388" y="1237"/>
                  </a:cubicBezTo>
                  <a:cubicBezTo>
                    <a:pt x="201" y="1237"/>
                    <a:pt x="53" y="1297"/>
                    <a:pt x="37" y="1481"/>
                  </a:cubicBezTo>
                  <a:cubicBezTo>
                    <a:pt x="0" y="1899"/>
                    <a:pt x="646" y="2177"/>
                    <a:pt x="1010" y="2295"/>
                  </a:cubicBezTo>
                  <a:cubicBezTo>
                    <a:pt x="1033" y="2300"/>
                    <a:pt x="1051" y="2309"/>
                    <a:pt x="1069" y="2313"/>
                  </a:cubicBezTo>
                  <a:cubicBezTo>
                    <a:pt x="1064" y="2318"/>
                    <a:pt x="1064" y="2318"/>
                    <a:pt x="1064" y="2322"/>
                  </a:cubicBezTo>
                  <a:lnTo>
                    <a:pt x="1060" y="2327"/>
                  </a:lnTo>
                  <a:cubicBezTo>
                    <a:pt x="1074" y="2327"/>
                    <a:pt x="1092" y="2331"/>
                    <a:pt x="1105" y="2336"/>
                  </a:cubicBezTo>
                  <a:cubicBezTo>
                    <a:pt x="1124" y="2341"/>
                    <a:pt x="1142" y="2345"/>
                    <a:pt x="1160" y="2350"/>
                  </a:cubicBezTo>
                  <a:lnTo>
                    <a:pt x="1169" y="2350"/>
                  </a:lnTo>
                  <a:cubicBezTo>
                    <a:pt x="1169" y="2345"/>
                    <a:pt x="1169" y="2345"/>
                    <a:pt x="1169" y="2341"/>
                  </a:cubicBezTo>
                  <a:cubicBezTo>
                    <a:pt x="1210" y="2354"/>
                    <a:pt x="1251" y="2363"/>
                    <a:pt x="1292" y="2377"/>
                  </a:cubicBezTo>
                  <a:cubicBezTo>
                    <a:pt x="1292" y="2377"/>
                    <a:pt x="1292" y="2377"/>
                    <a:pt x="1292" y="2381"/>
                  </a:cubicBezTo>
                  <a:cubicBezTo>
                    <a:pt x="1324" y="2395"/>
                    <a:pt x="1360" y="2404"/>
                    <a:pt x="1392" y="2413"/>
                  </a:cubicBezTo>
                  <a:cubicBezTo>
                    <a:pt x="1396" y="2409"/>
                    <a:pt x="1396" y="2404"/>
                    <a:pt x="1396" y="2400"/>
                  </a:cubicBezTo>
                  <a:cubicBezTo>
                    <a:pt x="1556" y="2436"/>
                    <a:pt x="1715" y="2459"/>
                    <a:pt x="1874" y="2468"/>
                  </a:cubicBezTo>
                  <a:cubicBezTo>
                    <a:pt x="1939" y="2473"/>
                    <a:pt x="2013" y="2477"/>
                    <a:pt x="2090" y="2477"/>
                  </a:cubicBezTo>
                  <a:cubicBezTo>
                    <a:pt x="2285" y="2477"/>
                    <a:pt x="2497" y="2451"/>
                    <a:pt x="2624" y="2350"/>
                  </a:cubicBezTo>
                  <a:cubicBezTo>
                    <a:pt x="2970" y="2077"/>
                    <a:pt x="2201" y="1818"/>
                    <a:pt x="1942" y="1740"/>
                  </a:cubicBezTo>
                  <a:cubicBezTo>
                    <a:pt x="1983" y="1627"/>
                    <a:pt x="2001" y="1490"/>
                    <a:pt x="2010" y="1363"/>
                  </a:cubicBezTo>
                  <a:cubicBezTo>
                    <a:pt x="2031" y="1364"/>
                    <a:pt x="2052" y="1364"/>
                    <a:pt x="2072" y="1364"/>
                  </a:cubicBezTo>
                  <a:cubicBezTo>
                    <a:pt x="2386" y="1364"/>
                    <a:pt x="2643" y="1259"/>
                    <a:pt x="2720" y="849"/>
                  </a:cubicBezTo>
                  <a:cubicBezTo>
                    <a:pt x="2724" y="826"/>
                    <a:pt x="2720" y="808"/>
                    <a:pt x="2711" y="790"/>
                  </a:cubicBezTo>
                  <a:cubicBezTo>
                    <a:pt x="2779" y="581"/>
                    <a:pt x="2529" y="330"/>
                    <a:pt x="2229" y="171"/>
                  </a:cubicBezTo>
                  <a:cubicBezTo>
                    <a:pt x="2212" y="165"/>
                    <a:pt x="2198" y="160"/>
                    <a:pt x="2184" y="160"/>
                  </a:cubicBezTo>
                  <a:cubicBezTo>
                    <a:pt x="2179" y="160"/>
                    <a:pt x="2174" y="161"/>
                    <a:pt x="2169" y="162"/>
                  </a:cubicBezTo>
                  <a:cubicBezTo>
                    <a:pt x="1934" y="69"/>
                    <a:pt x="1668" y="0"/>
                    <a:pt x="14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14"/>
            <p:cNvSpPr/>
            <p:nvPr/>
          </p:nvSpPr>
          <p:spPr>
            <a:xfrm>
              <a:off x="6375528" y="736165"/>
              <a:ext cx="135798" cy="222414"/>
            </a:xfrm>
            <a:custGeom>
              <a:avLst/>
              <a:gdLst/>
              <a:ahLst/>
              <a:cxnLst/>
              <a:rect l="l" t="t" r="r" b="b"/>
              <a:pathLst>
                <a:path w="682" h="1117" extrusionOk="0">
                  <a:moveTo>
                    <a:pt x="357" y="1"/>
                  </a:moveTo>
                  <a:cubicBezTo>
                    <a:pt x="343" y="1"/>
                    <a:pt x="328" y="8"/>
                    <a:pt x="323" y="27"/>
                  </a:cubicBezTo>
                  <a:lnTo>
                    <a:pt x="9" y="1073"/>
                  </a:lnTo>
                  <a:cubicBezTo>
                    <a:pt x="0" y="1099"/>
                    <a:pt x="20" y="1116"/>
                    <a:pt x="41" y="1116"/>
                  </a:cubicBezTo>
                  <a:cubicBezTo>
                    <a:pt x="53" y="1116"/>
                    <a:pt x="65" y="1111"/>
                    <a:pt x="73" y="1100"/>
                  </a:cubicBezTo>
                  <a:cubicBezTo>
                    <a:pt x="300" y="800"/>
                    <a:pt x="500" y="477"/>
                    <a:pt x="668" y="141"/>
                  </a:cubicBezTo>
                  <a:cubicBezTo>
                    <a:pt x="682" y="114"/>
                    <a:pt x="658" y="82"/>
                    <a:pt x="633" y="82"/>
                  </a:cubicBezTo>
                  <a:cubicBezTo>
                    <a:pt x="625" y="82"/>
                    <a:pt x="616" y="86"/>
                    <a:pt x="609" y="95"/>
                  </a:cubicBezTo>
                  <a:cubicBezTo>
                    <a:pt x="600" y="109"/>
                    <a:pt x="586" y="127"/>
                    <a:pt x="573" y="141"/>
                  </a:cubicBezTo>
                  <a:cubicBezTo>
                    <a:pt x="573" y="118"/>
                    <a:pt x="555" y="104"/>
                    <a:pt x="536" y="104"/>
                  </a:cubicBezTo>
                  <a:cubicBezTo>
                    <a:pt x="536" y="100"/>
                    <a:pt x="532" y="91"/>
                    <a:pt x="523" y="86"/>
                  </a:cubicBezTo>
                  <a:cubicBezTo>
                    <a:pt x="518" y="86"/>
                    <a:pt x="514" y="81"/>
                    <a:pt x="509" y="77"/>
                  </a:cubicBezTo>
                  <a:cubicBezTo>
                    <a:pt x="507" y="75"/>
                    <a:pt x="503" y="73"/>
                    <a:pt x="499" y="73"/>
                  </a:cubicBezTo>
                  <a:cubicBezTo>
                    <a:pt x="495" y="73"/>
                    <a:pt x="491" y="75"/>
                    <a:pt x="486" y="77"/>
                  </a:cubicBezTo>
                  <a:cubicBezTo>
                    <a:pt x="478" y="71"/>
                    <a:pt x="470" y="68"/>
                    <a:pt x="461" y="68"/>
                  </a:cubicBezTo>
                  <a:cubicBezTo>
                    <a:pt x="450" y="68"/>
                    <a:pt x="440" y="73"/>
                    <a:pt x="432" y="86"/>
                  </a:cubicBezTo>
                  <a:cubicBezTo>
                    <a:pt x="427" y="91"/>
                    <a:pt x="423" y="95"/>
                    <a:pt x="418" y="104"/>
                  </a:cubicBezTo>
                  <a:cubicBezTo>
                    <a:pt x="414" y="86"/>
                    <a:pt x="400" y="77"/>
                    <a:pt x="382" y="77"/>
                  </a:cubicBezTo>
                  <a:cubicBezTo>
                    <a:pt x="386" y="68"/>
                    <a:pt x="391" y="54"/>
                    <a:pt x="391" y="45"/>
                  </a:cubicBezTo>
                  <a:cubicBezTo>
                    <a:pt x="399" y="18"/>
                    <a:pt x="378" y="1"/>
                    <a:pt x="3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ng Soon"/>
              <a:buNone/>
              <a:defRPr sz="2800" b="1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ng Soon"/>
              <a:buNone/>
              <a:defRPr sz="2800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ng Soon"/>
              <a:buNone/>
              <a:defRPr sz="2800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ng Soon"/>
              <a:buNone/>
              <a:defRPr sz="2800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ng Soon"/>
              <a:buNone/>
              <a:defRPr sz="2800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ng Soon"/>
              <a:buNone/>
              <a:defRPr sz="2800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ng Soon"/>
              <a:buNone/>
              <a:defRPr sz="2800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ng Soon"/>
              <a:buNone/>
              <a:defRPr sz="2800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ng Soon"/>
              <a:buNone/>
              <a:defRPr sz="2800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idact Gothic"/>
              <a:buChar char="●"/>
              <a:defRPr sz="18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3" r:id="rId4"/>
    <p:sldLayoutId id="2147483654" r:id="rId5"/>
    <p:sldLayoutId id="2147483655" r:id="rId6"/>
    <p:sldLayoutId id="2147483656" r:id="rId7"/>
    <p:sldLayoutId id="2147483658" r:id="rId8"/>
    <p:sldLayoutId id="2147483660" r:id="rId9"/>
    <p:sldLayoutId id="2147483663" r:id="rId10"/>
    <p:sldLayoutId id="2147483665" r:id="rId11"/>
    <p:sldLayoutId id="2147483671" r:id="rId12"/>
    <p:sldLayoutId id="2147483679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slide" Target="slide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8" name="Google Shape;1828;p38"/>
          <p:cNvSpPr txBox="1">
            <a:spLocks noGrp="1"/>
          </p:cNvSpPr>
          <p:nvPr>
            <p:ph type="ctrTitle"/>
          </p:nvPr>
        </p:nvSpPr>
        <p:spPr>
          <a:xfrm>
            <a:off x="2534041" y="1885369"/>
            <a:ext cx="4331100" cy="79260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b="1" dirty="0">
                <a:latin typeface="Coming Soon"/>
                <a:ea typeface="Coming Soon"/>
                <a:cs typeface="Coming Soon"/>
              </a:rPr>
              <a:t>ENCUENTRO 6</a:t>
            </a:r>
            <a:endParaRPr lang="en" b="1" dirty="0">
              <a:latin typeface="Coming Soon"/>
              <a:ea typeface="Coming Soon"/>
              <a:cs typeface="Coming Soon"/>
            </a:endParaRPr>
          </a:p>
        </p:txBody>
      </p:sp>
      <p:sp>
        <p:nvSpPr>
          <p:cNvPr id="1829" name="Google Shape;1829;p38"/>
          <p:cNvSpPr txBox="1">
            <a:spLocks noGrp="1"/>
          </p:cNvSpPr>
          <p:nvPr>
            <p:ph type="subTitle" idx="1"/>
          </p:nvPr>
        </p:nvSpPr>
        <p:spPr>
          <a:xfrm>
            <a:off x="1491900" y="2986525"/>
            <a:ext cx="61602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/>
              <a:t>Cada vez más</a:t>
            </a:r>
            <a:r>
              <a:rPr lang="es-MX" dirty="0"/>
              <a:t> cerca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 smtClean="0"/>
              <a:t>¡¡¡</a:t>
            </a:r>
            <a:r>
              <a:rPr lang="es-MX" dirty="0" smtClean="0">
                <a:solidFill>
                  <a:schemeClr val="dk1"/>
                </a:solidFill>
              </a:rPr>
              <a:t>Continuemos</a:t>
            </a:r>
            <a:r>
              <a:rPr lang="es-MX" dirty="0">
                <a:solidFill>
                  <a:schemeClr val="dk1"/>
                </a:solidFill>
              </a:rPr>
              <a:t>!!!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1830" name="Google Shape;1830;p38">
            <a:hlinkClick r:id="" action="ppaction://hlinkshowjump?jump=nextslide"/>
          </p:cNvPr>
          <p:cNvSpPr txBox="1"/>
          <p:nvPr/>
        </p:nvSpPr>
        <p:spPr>
          <a:xfrm>
            <a:off x="7575577" y="3782775"/>
            <a:ext cx="11283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chemeClr val="dk1"/>
                </a:solidFill>
                <a:uFill>
                  <a:noFill/>
                </a:uFill>
                <a:latin typeface="Coming Soon"/>
                <a:ea typeface="Coming Soon"/>
                <a:cs typeface="Coming Soon"/>
                <a:sym typeface="Coming Soon"/>
                <a:hlinkClick r:id="" action="ppaction://hlinkshowjump?jump=nextslide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GO!</a:t>
            </a:r>
            <a:endParaRPr sz="3600" b="1">
              <a:solidFill>
                <a:schemeClr val="dk1"/>
              </a:solidFill>
              <a:latin typeface="Coming Soon"/>
              <a:ea typeface="Coming Soon"/>
              <a:cs typeface="Coming Soon"/>
              <a:sym typeface="Coming Soo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D71AE4CE-825F-4119-9836-FA4FF14EDB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3886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6" name="Google Shape;1956;p48">
            <a:hlinkClick r:id="rId3" action="ppaction://hlinksldjump"/>
          </p:cNvPr>
          <p:cNvSpPr txBox="1"/>
          <p:nvPr/>
        </p:nvSpPr>
        <p:spPr>
          <a:xfrm>
            <a:off x="597539" y="190495"/>
            <a:ext cx="6318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rPr>
              <a:t>01</a:t>
            </a:r>
            <a:endParaRPr sz="2400" b="1">
              <a:solidFill>
                <a:schemeClr val="dk1"/>
              </a:solidFill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1957" name="Google Shape;1957;p48">
            <a:hlinkClick r:id="" action="ppaction://noaction"/>
          </p:cNvPr>
          <p:cNvSpPr txBox="1"/>
          <p:nvPr/>
        </p:nvSpPr>
        <p:spPr>
          <a:xfrm>
            <a:off x="308789" y="875345"/>
            <a:ext cx="6318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rPr>
              <a:t>02</a:t>
            </a:r>
            <a:endParaRPr sz="2400" b="1">
              <a:solidFill>
                <a:schemeClr val="dk1"/>
              </a:solidFill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1958" name="Google Shape;1958;p48">
            <a:hlinkClick r:id="" action="ppaction://noaction"/>
          </p:cNvPr>
          <p:cNvSpPr txBox="1"/>
          <p:nvPr/>
        </p:nvSpPr>
        <p:spPr>
          <a:xfrm>
            <a:off x="308789" y="1525283"/>
            <a:ext cx="6318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rPr>
              <a:t>03</a:t>
            </a:r>
            <a:endParaRPr sz="2400" b="1">
              <a:solidFill>
                <a:schemeClr val="dk1"/>
              </a:solidFill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1959" name="Google Shape;1959;p48">
            <a:hlinkClick r:id="" action="ppaction://hlinkshowjump?jump=nextslide"/>
          </p:cNvPr>
          <p:cNvSpPr/>
          <p:nvPr/>
        </p:nvSpPr>
        <p:spPr>
          <a:xfrm>
            <a:off x="477525" y="3856850"/>
            <a:ext cx="120000" cy="228000"/>
          </a:xfrm>
          <a:prstGeom prst="chevron">
            <a:avLst>
              <a:gd name="adj" fmla="val 66833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0" name="Google Shape;1960;p48">
            <a:hlinkClick r:id="" action="ppaction://hlinkshowjump?jump=previousslide"/>
          </p:cNvPr>
          <p:cNvSpPr/>
          <p:nvPr/>
        </p:nvSpPr>
        <p:spPr>
          <a:xfrm flipH="1">
            <a:off x="443399" y="4390250"/>
            <a:ext cx="120000" cy="228000"/>
          </a:xfrm>
          <a:prstGeom prst="chevron">
            <a:avLst>
              <a:gd name="adj" fmla="val 66833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1" name="Google Shape;1961;p48"/>
          <p:cNvSpPr/>
          <p:nvPr/>
        </p:nvSpPr>
        <p:spPr>
          <a:xfrm>
            <a:off x="8756496" y="356417"/>
            <a:ext cx="18971" cy="35928"/>
          </a:xfrm>
          <a:custGeom>
            <a:avLst/>
            <a:gdLst/>
            <a:ahLst/>
            <a:cxnLst/>
            <a:rect l="l" t="t" r="r" b="b"/>
            <a:pathLst>
              <a:path w="179" h="339" extrusionOk="0">
                <a:moveTo>
                  <a:pt x="99" y="0"/>
                </a:moveTo>
                <a:cubicBezTo>
                  <a:pt x="97" y="0"/>
                  <a:pt x="95" y="0"/>
                  <a:pt x="92" y="0"/>
                </a:cubicBezTo>
                <a:cubicBezTo>
                  <a:pt x="51" y="5"/>
                  <a:pt x="29" y="46"/>
                  <a:pt x="29" y="87"/>
                </a:cubicBezTo>
                <a:cubicBezTo>
                  <a:pt x="29" y="141"/>
                  <a:pt x="19" y="196"/>
                  <a:pt x="10" y="251"/>
                </a:cubicBezTo>
                <a:cubicBezTo>
                  <a:pt x="0" y="307"/>
                  <a:pt x="42" y="339"/>
                  <a:pt x="83" y="339"/>
                </a:cubicBezTo>
                <a:cubicBezTo>
                  <a:pt x="116" y="339"/>
                  <a:pt x="148" y="320"/>
                  <a:pt x="156" y="278"/>
                </a:cubicBezTo>
                <a:cubicBezTo>
                  <a:pt x="170" y="210"/>
                  <a:pt x="174" y="137"/>
                  <a:pt x="174" y="69"/>
                </a:cubicBezTo>
                <a:cubicBezTo>
                  <a:pt x="178" y="30"/>
                  <a:pt x="135" y="0"/>
                  <a:pt x="9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2" name="Google Shape;1962;p48"/>
          <p:cNvSpPr/>
          <p:nvPr/>
        </p:nvSpPr>
        <p:spPr>
          <a:xfrm>
            <a:off x="8919496" y="382913"/>
            <a:ext cx="18865" cy="37306"/>
          </a:xfrm>
          <a:custGeom>
            <a:avLst/>
            <a:gdLst/>
            <a:ahLst/>
            <a:cxnLst/>
            <a:rect l="l" t="t" r="r" b="b"/>
            <a:pathLst>
              <a:path w="178" h="352" extrusionOk="0">
                <a:moveTo>
                  <a:pt x="103" y="0"/>
                </a:moveTo>
                <a:cubicBezTo>
                  <a:pt x="101" y="0"/>
                  <a:pt x="98" y="0"/>
                  <a:pt x="96" y="1"/>
                </a:cubicBezTo>
                <a:cubicBezTo>
                  <a:pt x="50" y="5"/>
                  <a:pt x="28" y="42"/>
                  <a:pt x="28" y="87"/>
                </a:cubicBezTo>
                <a:cubicBezTo>
                  <a:pt x="28" y="146"/>
                  <a:pt x="19" y="201"/>
                  <a:pt x="9" y="260"/>
                </a:cubicBezTo>
                <a:cubicBezTo>
                  <a:pt x="0" y="301"/>
                  <a:pt x="32" y="342"/>
                  <a:pt x="69" y="351"/>
                </a:cubicBezTo>
                <a:cubicBezTo>
                  <a:pt x="72" y="351"/>
                  <a:pt x="75" y="351"/>
                  <a:pt x="77" y="351"/>
                </a:cubicBezTo>
                <a:cubicBezTo>
                  <a:pt x="115" y="351"/>
                  <a:pt x="147" y="325"/>
                  <a:pt x="155" y="287"/>
                </a:cubicBezTo>
                <a:cubicBezTo>
                  <a:pt x="173" y="214"/>
                  <a:pt x="178" y="142"/>
                  <a:pt x="178" y="69"/>
                </a:cubicBezTo>
                <a:cubicBezTo>
                  <a:pt x="178" y="31"/>
                  <a:pt x="138" y="0"/>
                  <a:pt x="10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3" name="Google Shape;1963;p48"/>
          <p:cNvSpPr txBox="1">
            <a:spLocks noGrp="1"/>
          </p:cNvSpPr>
          <p:nvPr>
            <p:ph type="ctrTitle"/>
          </p:nvPr>
        </p:nvSpPr>
        <p:spPr>
          <a:xfrm>
            <a:off x="913439" y="669077"/>
            <a:ext cx="7388700" cy="63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600" dirty="0"/>
              <a:t>Mapa Conceptual</a:t>
            </a:r>
            <a:endParaRPr sz="2600" dirty="0"/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EBD36061-AA7D-44BB-992D-701BDD768BD2}"/>
              </a:ext>
            </a:extLst>
          </p:cNvPr>
          <p:cNvSpPr/>
          <p:nvPr/>
        </p:nvSpPr>
        <p:spPr>
          <a:xfrm>
            <a:off x="2041451" y="1479606"/>
            <a:ext cx="489097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782F6C4-C205-4EBF-AF67-7B9D5F1CB0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30623" y="88059"/>
            <a:ext cx="1983498" cy="1510778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BFE81BCF-92E3-478B-B53A-1D720D0B1251}"/>
              </a:ext>
            </a:extLst>
          </p:cNvPr>
          <p:cNvSpPr/>
          <p:nvPr/>
        </p:nvSpPr>
        <p:spPr>
          <a:xfrm>
            <a:off x="2041451" y="1519478"/>
            <a:ext cx="473148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282C33"/>
                </a:solidFill>
                <a:latin typeface="+mj-lt"/>
              </a:rPr>
              <a:t>El mapa conceptual es un diagrama que ayuda a entender un tema en especifico al visualizar las relaciones entre las ideas y conceptos.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dirty="0">
              <a:solidFill>
                <a:srgbClr val="282C33"/>
              </a:solidFill>
              <a:latin typeface="+mj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282C33"/>
                </a:solidFill>
                <a:latin typeface="+mj-lt"/>
              </a:rPr>
              <a:t>Las ideas son representadas jerárquicamente y se conectan con palabras de enlace sobre las líneas para explicar las relaciones.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dirty="0">
              <a:solidFill>
                <a:srgbClr val="282C33"/>
              </a:solidFill>
              <a:latin typeface="+mj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282C33"/>
                </a:solidFill>
                <a:latin typeface="+mj-lt"/>
              </a:rPr>
              <a:t>Se parte de ideas amplias y se va hacia detalles más específicos</a:t>
            </a:r>
          </a:p>
          <a:p>
            <a:pPr algn="just"/>
            <a:endParaRPr lang="es-ES" dirty="0">
              <a:solidFill>
                <a:srgbClr val="282C33"/>
              </a:solidFill>
              <a:latin typeface="Graphik"/>
            </a:endParaRPr>
          </a:p>
          <a:p>
            <a:pPr algn="just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127737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C36C3C1D-5224-470F-ACA7-15ABBF0B36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5861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6" name="Google Shape;1956;p48">
            <a:hlinkClick r:id="rId3" action="ppaction://hlinksldjump"/>
          </p:cNvPr>
          <p:cNvSpPr txBox="1"/>
          <p:nvPr/>
        </p:nvSpPr>
        <p:spPr>
          <a:xfrm>
            <a:off x="597539" y="190495"/>
            <a:ext cx="6318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rPr>
              <a:t>01</a:t>
            </a:r>
            <a:endParaRPr sz="2400" b="1">
              <a:solidFill>
                <a:schemeClr val="dk1"/>
              </a:solidFill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1957" name="Google Shape;1957;p48">
            <a:hlinkClick r:id="" action="ppaction://noaction"/>
          </p:cNvPr>
          <p:cNvSpPr txBox="1"/>
          <p:nvPr/>
        </p:nvSpPr>
        <p:spPr>
          <a:xfrm>
            <a:off x="308789" y="875345"/>
            <a:ext cx="6318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rPr>
              <a:t>02</a:t>
            </a:r>
            <a:endParaRPr sz="2400" b="1">
              <a:solidFill>
                <a:schemeClr val="dk1"/>
              </a:solidFill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1958" name="Google Shape;1958;p48">
            <a:hlinkClick r:id="" action="ppaction://noaction"/>
          </p:cNvPr>
          <p:cNvSpPr txBox="1"/>
          <p:nvPr/>
        </p:nvSpPr>
        <p:spPr>
          <a:xfrm>
            <a:off x="308789" y="1525283"/>
            <a:ext cx="6318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rPr>
              <a:t>03</a:t>
            </a:r>
            <a:endParaRPr sz="2400" b="1">
              <a:solidFill>
                <a:schemeClr val="dk1"/>
              </a:solidFill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1959" name="Google Shape;1959;p48">
            <a:hlinkClick r:id="" action="ppaction://hlinkshowjump?jump=nextslide"/>
          </p:cNvPr>
          <p:cNvSpPr/>
          <p:nvPr/>
        </p:nvSpPr>
        <p:spPr>
          <a:xfrm>
            <a:off x="477525" y="3856850"/>
            <a:ext cx="120000" cy="228000"/>
          </a:xfrm>
          <a:prstGeom prst="chevron">
            <a:avLst>
              <a:gd name="adj" fmla="val 66833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0" name="Google Shape;1960;p48">
            <a:hlinkClick r:id="" action="ppaction://hlinkshowjump?jump=previousslide"/>
          </p:cNvPr>
          <p:cNvSpPr/>
          <p:nvPr/>
        </p:nvSpPr>
        <p:spPr>
          <a:xfrm flipH="1">
            <a:off x="443399" y="4390250"/>
            <a:ext cx="120000" cy="228000"/>
          </a:xfrm>
          <a:prstGeom prst="chevron">
            <a:avLst>
              <a:gd name="adj" fmla="val 66833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1" name="Google Shape;1961;p48"/>
          <p:cNvSpPr/>
          <p:nvPr/>
        </p:nvSpPr>
        <p:spPr>
          <a:xfrm>
            <a:off x="8756496" y="356417"/>
            <a:ext cx="18971" cy="35928"/>
          </a:xfrm>
          <a:custGeom>
            <a:avLst/>
            <a:gdLst/>
            <a:ahLst/>
            <a:cxnLst/>
            <a:rect l="l" t="t" r="r" b="b"/>
            <a:pathLst>
              <a:path w="179" h="339" extrusionOk="0">
                <a:moveTo>
                  <a:pt x="99" y="0"/>
                </a:moveTo>
                <a:cubicBezTo>
                  <a:pt x="97" y="0"/>
                  <a:pt x="95" y="0"/>
                  <a:pt x="92" y="0"/>
                </a:cubicBezTo>
                <a:cubicBezTo>
                  <a:pt x="51" y="5"/>
                  <a:pt x="29" y="46"/>
                  <a:pt x="29" y="87"/>
                </a:cubicBezTo>
                <a:cubicBezTo>
                  <a:pt x="29" y="141"/>
                  <a:pt x="19" y="196"/>
                  <a:pt x="10" y="251"/>
                </a:cubicBezTo>
                <a:cubicBezTo>
                  <a:pt x="0" y="307"/>
                  <a:pt x="42" y="339"/>
                  <a:pt x="83" y="339"/>
                </a:cubicBezTo>
                <a:cubicBezTo>
                  <a:pt x="116" y="339"/>
                  <a:pt x="148" y="320"/>
                  <a:pt x="156" y="278"/>
                </a:cubicBezTo>
                <a:cubicBezTo>
                  <a:pt x="170" y="210"/>
                  <a:pt x="174" y="137"/>
                  <a:pt x="174" y="69"/>
                </a:cubicBezTo>
                <a:cubicBezTo>
                  <a:pt x="178" y="30"/>
                  <a:pt x="135" y="0"/>
                  <a:pt x="9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2" name="Google Shape;1962;p48"/>
          <p:cNvSpPr/>
          <p:nvPr/>
        </p:nvSpPr>
        <p:spPr>
          <a:xfrm>
            <a:off x="8919496" y="382913"/>
            <a:ext cx="18865" cy="37306"/>
          </a:xfrm>
          <a:custGeom>
            <a:avLst/>
            <a:gdLst/>
            <a:ahLst/>
            <a:cxnLst/>
            <a:rect l="l" t="t" r="r" b="b"/>
            <a:pathLst>
              <a:path w="178" h="352" extrusionOk="0">
                <a:moveTo>
                  <a:pt x="103" y="0"/>
                </a:moveTo>
                <a:cubicBezTo>
                  <a:pt x="101" y="0"/>
                  <a:pt x="98" y="0"/>
                  <a:pt x="96" y="1"/>
                </a:cubicBezTo>
                <a:cubicBezTo>
                  <a:pt x="50" y="5"/>
                  <a:pt x="28" y="42"/>
                  <a:pt x="28" y="87"/>
                </a:cubicBezTo>
                <a:cubicBezTo>
                  <a:pt x="28" y="146"/>
                  <a:pt x="19" y="201"/>
                  <a:pt x="9" y="260"/>
                </a:cubicBezTo>
                <a:cubicBezTo>
                  <a:pt x="0" y="301"/>
                  <a:pt x="32" y="342"/>
                  <a:pt x="69" y="351"/>
                </a:cubicBezTo>
                <a:cubicBezTo>
                  <a:pt x="72" y="351"/>
                  <a:pt x="75" y="351"/>
                  <a:pt x="77" y="351"/>
                </a:cubicBezTo>
                <a:cubicBezTo>
                  <a:pt x="115" y="351"/>
                  <a:pt x="147" y="325"/>
                  <a:pt x="155" y="287"/>
                </a:cubicBezTo>
                <a:cubicBezTo>
                  <a:pt x="173" y="214"/>
                  <a:pt x="178" y="142"/>
                  <a:pt x="178" y="69"/>
                </a:cubicBezTo>
                <a:cubicBezTo>
                  <a:pt x="178" y="31"/>
                  <a:pt x="138" y="0"/>
                  <a:pt x="10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3" name="Google Shape;1963;p48"/>
          <p:cNvSpPr txBox="1">
            <a:spLocks noGrp="1"/>
          </p:cNvSpPr>
          <p:nvPr>
            <p:ph type="ctrTitle"/>
          </p:nvPr>
        </p:nvSpPr>
        <p:spPr>
          <a:xfrm>
            <a:off x="913439" y="669077"/>
            <a:ext cx="7388700" cy="63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600" dirty="0"/>
              <a:t>Mapas Mentales</a:t>
            </a:r>
            <a:endParaRPr sz="2600" dirty="0"/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EBD36061-AA7D-44BB-992D-701BDD768BD2}"/>
              </a:ext>
            </a:extLst>
          </p:cNvPr>
          <p:cNvSpPr/>
          <p:nvPr/>
        </p:nvSpPr>
        <p:spPr>
          <a:xfrm>
            <a:off x="2041451" y="1479606"/>
            <a:ext cx="489097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DE4E8F1-B96D-41BA-97E8-30685E7D57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4492" y="84133"/>
            <a:ext cx="2215392" cy="1582423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763403BF-A0B6-4DFE-A0A9-9C26067F13B3}"/>
              </a:ext>
            </a:extLst>
          </p:cNvPr>
          <p:cNvSpPr/>
          <p:nvPr/>
        </p:nvSpPr>
        <p:spPr>
          <a:xfrm>
            <a:off x="2200939" y="1525283"/>
            <a:ext cx="489097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bg1">
                    <a:lumMod val="10000"/>
                  </a:schemeClr>
                </a:solidFill>
                <a:latin typeface="+mj-lt"/>
              </a:rPr>
              <a:t>Su principal función es organizar contenidos de manera visual y atractiva. 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dirty="0">
              <a:solidFill>
                <a:schemeClr val="bg1">
                  <a:lumMod val="10000"/>
                </a:schemeClr>
              </a:solidFill>
              <a:latin typeface="+mj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bg1">
                    <a:lumMod val="10000"/>
                  </a:schemeClr>
                </a:solidFill>
                <a:latin typeface="+mj-lt"/>
              </a:rPr>
              <a:t>La idea principal se escribe en el centro.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dirty="0">
              <a:solidFill>
                <a:schemeClr val="bg1">
                  <a:lumMod val="10000"/>
                </a:schemeClr>
              </a:solidFill>
              <a:latin typeface="+mj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bg1">
                    <a:lumMod val="10000"/>
                  </a:schemeClr>
                </a:solidFill>
                <a:latin typeface="+mj-lt"/>
              </a:rPr>
              <a:t>Las ideas complementarias o información se colocan alrededor del centro. Son las ideas que se derivan del tema principal.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dirty="0">
              <a:solidFill>
                <a:schemeClr val="bg1">
                  <a:lumMod val="10000"/>
                </a:schemeClr>
              </a:solidFill>
              <a:latin typeface="+mj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bg1">
                    <a:lumMod val="10000"/>
                  </a:schemeClr>
                </a:solidFill>
                <a:latin typeface="+mj-lt"/>
              </a:rPr>
              <a:t>La información se sintetiza para que haya la menor cantidad de texto posible. Se da prioridad a palabras clave o acciones concretas. </a:t>
            </a:r>
          </a:p>
        </p:txBody>
      </p:sp>
    </p:spTree>
    <p:extLst>
      <p:ext uri="{BB962C8B-B14F-4D97-AF65-F5344CB8AC3E}">
        <p14:creationId xmlns:p14="http://schemas.microsoft.com/office/powerpoint/2010/main" val="40673183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4B733A2B-B37C-4D99-AC04-C356B28F522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953" t="13342" r="13953" b="12540"/>
          <a:stretch/>
        </p:blipFill>
        <p:spPr>
          <a:xfrm>
            <a:off x="0" y="-1"/>
            <a:ext cx="9144000" cy="5285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9315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2" name="Google Shape;1972;p49">
            <a:hlinkClick r:id="rId3" action="ppaction://hlinksldjump"/>
          </p:cNvPr>
          <p:cNvSpPr txBox="1"/>
          <p:nvPr/>
        </p:nvSpPr>
        <p:spPr>
          <a:xfrm>
            <a:off x="597539" y="190495"/>
            <a:ext cx="6318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rPr>
              <a:t>01</a:t>
            </a:r>
            <a:endParaRPr sz="2400" b="1">
              <a:solidFill>
                <a:schemeClr val="dk1"/>
              </a:solidFill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1973" name="Google Shape;1973;p49">
            <a:hlinkClick r:id="" action="ppaction://noaction"/>
          </p:cNvPr>
          <p:cNvSpPr txBox="1"/>
          <p:nvPr/>
        </p:nvSpPr>
        <p:spPr>
          <a:xfrm>
            <a:off x="308789" y="875345"/>
            <a:ext cx="6318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rPr>
              <a:t>02</a:t>
            </a:r>
            <a:endParaRPr sz="2400" b="1">
              <a:solidFill>
                <a:schemeClr val="dk1"/>
              </a:solidFill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1974" name="Google Shape;1974;p49">
            <a:hlinkClick r:id="" action="ppaction://noaction"/>
          </p:cNvPr>
          <p:cNvSpPr txBox="1"/>
          <p:nvPr/>
        </p:nvSpPr>
        <p:spPr>
          <a:xfrm>
            <a:off x="308789" y="1525283"/>
            <a:ext cx="6318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rPr>
              <a:t>03</a:t>
            </a:r>
            <a:endParaRPr sz="2400" b="1">
              <a:solidFill>
                <a:schemeClr val="dk1"/>
              </a:solidFill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1975" name="Google Shape;1975;p49">
            <a:hlinkClick r:id="" action="ppaction://hlinkshowjump?jump=nextslide"/>
          </p:cNvPr>
          <p:cNvSpPr/>
          <p:nvPr/>
        </p:nvSpPr>
        <p:spPr>
          <a:xfrm>
            <a:off x="477525" y="3856850"/>
            <a:ext cx="120000" cy="228000"/>
          </a:xfrm>
          <a:prstGeom prst="chevron">
            <a:avLst>
              <a:gd name="adj" fmla="val 66833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6" name="Google Shape;1976;p49">
            <a:hlinkClick r:id="" action="ppaction://hlinkshowjump?jump=previousslide"/>
          </p:cNvPr>
          <p:cNvSpPr/>
          <p:nvPr/>
        </p:nvSpPr>
        <p:spPr>
          <a:xfrm flipH="1">
            <a:off x="443399" y="4390250"/>
            <a:ext cx="120000" cy="228000"/>
          </a:xfrm>
          <a:prstGeom prst="chevron">
            <a:avLst>
              <a:gd name="adj" fmla="val 66833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1964;p48">
            <a:hlinkClick r:id="rId4" action="ppaction://hlinksldjump"/>
            <a:extLst>
              <a:ext uri="{FF2B5EF4-FFF2-40B4-BE49-F238E27FC236}">
                <a16:creationId xmlns:a16="http://schemas.microsoft.com/office/drawing/2014/main" id="{8C399EAD-F91B-4015-8D09-26CA2E281356}"/>
              </a:ext>
            </a:extLst>
          </p:cNvPr>
          <p:cNvSpPr txBox="1"/>
          <p:nvPr/>
        </p:nvSpPr>
        <p:spPr>
          <a:xfrm>
            <a:off x="7666074" y="412562"/>
            <a:ext cx="1401077" cy="241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 dirty="0">
                <a:solidFill>
                  <a:schemeClr val="dk1"/>
                </a:solidFill>
                <a:uFill>
                  <a:noFill/>
                </a:uFill>
                <a:latin typeface="Coming Soon"/>
                <a:ea typeface="Coming Soon"/>
                <a:cs typeface="Coming Soon"/>
                <a:sym typeface="Coming Soon"/>
              </a:rPr>
              <a:t>A TRABAJAR!!</a:t>
            </a:r>
            <a:endParaRPr sz="1800" b="1" dirty="0">
              <a:solidFill>
                <a:schemeClr val="dk1"/>
              </a:solidFill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8" name="Google Shape;1964;p48">
            <a:hlinkClick r:id="rId4" action="ppaction://hlinksldjump"/>
            <a:extLst>
              <a:ext uri="{FF2B5EF4-FFF2-40B4-BE49-F238E27FC236}">
                <a16:creationId xmlns:a16="http://schemas.microsoft.com/office/drawing/2014/main" id="{3838EFFB-27F1-4050-8E03-1A6AE3771667}"/>
              </a:ext>
            </a:extLst>
          </p:cNvPr>
          <p:cNvSpPr txBox="1"/>
          <p:nvPr/>
        </p:nvSpPr>
        <p:spPr>
          <a:xfrm>
            <a:off x="2596116" y="456859"/>
            <a:ext cx="3951767" cy="912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200" b="1" dirty="0">
                <a:solidFill>
                  <a:schemeClr val="accent1">
                    <a:lumMod val="75000"/>
                  </a:schemeClr>
                </a:solidFill>
                <a:uFill>
                  <a:noFill/>
                </a:uFill>
                <a:latin typeface="Coming Soon"/>
                <a:ea typeface="Coming Soon"/>
                <a:cs typeface="Coming Soon"/>
                <a:sym typeface="Coming Soon"/>
              </a:rPr>
              <a:t>ACTIVIDAD</a:t>
            </a:r>
            <a:endParaRPr sz="1800" b="1" dirty="0">
              <a:solidFill>
                <a:schemeClr val="accent1">
                  <a:lumMod val="75000"/>
                </a:schemeClr>
              </a:solidFill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ED175168-5C2E-4934-B037-A5153FF4897C}"/>
              </a:ext>
            </a:extLst>
          </p:cNvPr>
          <p:cNvSpPr/>
          <p:nvPr/>
        </p:nvSpPr>
        <p:spPr>
          <a:xfrm>
            <a:off x="1449079" y="1236363"/>
            <a:ext cx="570968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buFont typeface="+mj-lt"/>
              <a:buAutoNum type="arabicPeriod"/>
            </a:pPr>
            <a:r>
              <a:rPr lang="es-ES" dirty="0">
                <a:latin typeface="Poppins"/>
              </a:rPr>
              <a:t>En grupos, recuperen la información recogida en sus producciones de las actividades 8 y 9 sobre el texto disciplinar. Identifiquen cuales son las ideas principales y conceptos centrales que se expresan.​</a:t>
            </a:r>
          </a:p>
          <a:p>
            <a:pPr marL="342900" indent="-342900" algn="just" fontAlgn="base">
              <a:buFont typeface="+mj-lt"/>
              <a:buAutoNum type="arabicPeriod"/>
            </a:pPr>
            <a:endParaRPr lang="es-ES" dirty="0">
              <a:latin typeface="Poppins"/>
            </a:endParaRPr>
          </a:p>
          <a:p>
            <a:pPr algn="just" fontAlgn="base">
              <a:buFont typeface="+mj-lt"/>
              <a:buAutoNum type="arabicPeriod"/>
            </a:pPr>
            <a:r>
              <a:rPr lang="es-ES" dirty="0">
                <a:latin typeface="Poppins"/>
              </a:rPr>
              <a:t>Organicen la información utilizando una de las </a:t>
            </a:r>
            <a:r>
              <a:rPr lang="es-AR" dirty="0">
                <a:latin typeface="Poppins"/>
              </a:rPr>
              <a:t>técnicas</a:t>
            </a:r>
            <a:r>
              <a:rPr lang="es-ES" dirty="0">
                <a:latin typeface="Poppins"/>
              </a:rPr>
              <a:t> presentadas en el encuentro de hoy: cuadro sinóptico, mapa conceptual o mapa mental. </a:t>
            </a:r>
          </a:p>
          <a:p>
            <a:pPr marL="342900" indent="-342900" algn="just" fontAlgn="base">
              <a:buFont typeface="+mj-lt"/>
              <a:buAutoNum type="arabicPeriod"/>
            </a:pPr>
            <a:endParaRPr lang="es-ES" dirty="0">
              <a:latin typeface="Poppins"/>
            </a:endParaRPr>
          </a:p>
          <a:p>
            <a:pPr algn="just" fontAlgn="base">
              <a:buFont typeface="+mj-lt"/>
              <a:buAutoNum type="arabicPeriod"/>
            </a:pPr>
            <a:r>
              <a:rPr lang="es-ES" dirty="0">
                <a:latin typeface="Poppins"/>
              </a:rPr>
              <a:t>Su producción debe plasmarse en un formato que permita su presentación en pantalla de zoom. </a:t>
            </a:r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A1A9E370-EB90-4742-BEB2-B6E335E5ED7A}"/>
              </a:ext>
            </a:extLst>
          </p:cNvPr>
          <p:cNvSpPr/>
          <p:nvPr/>
        </p:nvSpPr>
        <p:spPr>
          <a:xfrm>
            <a:off x="1449078" y="3436143"/>
            <a:ext cx="570968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es-ES" dirty="0">
                <a:solidFill>
                  <a:srgbClr val="823687"/>
                </a:solidFill>
                <a:latin typeface="Poppins"/>
              </a:rPr>
              <a:t>¡IMPORTANTE!</a:t>
            </a:r>
            <a:r>
              <a:rPr lang="en-US" dirty="0">
                <a:latin typeface="Poppins"/>
              </a:rPr>
              <a:t>​</a:t>
            </a:r>
            <a:endParaRPr lang="en-US" dirty="0">
              <a:latin typeface="Segoe UI" panose="020B0502040204020203" pitchFamily="34" charset="0"/>
            </a:endParaRPr>
          </a:p>
          <a:p>
            <a:pPr algn="just" fontAlgn="base"/>
            <a:r>
              <a:rPr lang="es-ES" dirty="0">
                <a:latin typeface="Poppins"/>
              </a:rPr>
              <a:t>En el grafico se deberá distinguir con claridad los temas principales y la </a:t>
            </a:r>
            <a:r>
              <a:rPr lang="es-AR" dirty="0">
                <a:latin typeface="Poppins"/>
              </a:rPr>
              <a:t>jerarquización</a:t>
            </a:r>
            <a:r>
              <a:rPr lang="es-ES" dirty="0">
                <a:latin typeface="Poppins"/>
              </a:rPr>
              <a:t> de los diferentes contenidos.</a:t>
            </a:r>
            <a:endParaRPr lang="en-US" dirty="0"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35099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C77699-8F34-4AA4-9159-774CCBDEAD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81659" y="719641"/>
            <a:ext cx="2966100" cy="636300"/>
          </a:xfrm>
        </p:spPr>
        <p:txBody>
          <a:bodyPr/>
          <a:lstStyle/>
          <a:p>
            <a:r>
              <a:rPr lang="es-ES" sz="3200" dirty="0">
                <a:solidFill>
                  <a:schemeClr val="accent1">
                    <a:lumMod val="75000"/>
                  </a:schemeClr>
                </a:solidFill>
              </a:rPr>
              <a:t>EXPOSICI</a:t>
            </a:r>
            <a:r>
              <a:rPr lang="es-MX" sz="3200" dirty="0">
                <a:solidFill>
                  <a:schemeClr val="accent1">
                    <a:lumMod val="75000"/>
                  </a:schemeClr>
                </a:solidFill>
              </a:rPr>
              <a:t>ÓN</a:t>
            </a:r>
            <a:endParaRPr lang="es-ES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BFB9C76-0267-4878-AC59-6F8B025516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55952" y="1711921"/>
            <a:ext cx="6632095" cy="1281000"/>
          </a:xfrm>
        </p:spPr>
        <p:txBody>
          <a:bodyPr/>
          <a:lstStyle/>
          <a:p>
            <a:pPr marL="114300" indent="0" algn="just"/>
            <a:r>
              <a:rPr lang="es-ES" sz="1800" dirty="0"/>
              <a:t>Elijan a una persona de su grupo para exponer  (teniendo en cuenta la actividad 10, referida a cómo hablar en público de la Charla TEDx) al resto de la clase los pasos seguidos para organizar la información y explicar el contenido de su producción. </a:t>
            </a:r>
          </a:p>
        </p:txBody>
      </p:sp>
      <p:sp>
        <p:nvSpPr>
          <p:cNvPr id="5" name="Rectángulo 4"/>
          <p:cNvSpPr/>
          <p:nvPr/>
        </p:nvSpPr>
        <p:spPr>
          <a:xfrm>
            <a:off x="7723418" y="719641"/>
            <a:ext cx="14205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" sz="1800" b="1" dirty="0">
                <a:solidFill>
                  <a:srgbClr val="4C4C4D"/>
                </a:solidFill>
                <a:uFill>
                  <a:noFill/>
                </a:uFill>
                <a:latin typeface="Coming Soon"/>
                <a:sym typeface="Coming Soon"/>
              </a:rPr>
              <a:t>COMISIÓN 7</a:t>
            </a:r>
            <a:endParaRPr lang="es-ES" dirty="0">
              <a:solidFill>
                <a:srgbClr val="4C4C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5592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6" name="Google Shape;2046;p53"/>
          <p:cNvSpPr txBox="1">
            <a:spLocks noGrp="1"/>
          </p:cNvSpPr>
          <p:nvPr>
            <p:ph type="ctrTitle"/>
          </p:nvPr>
        </p:nvSpPr>
        <p:spPr>
          <a:xfrm>
            <a:off x="2602488" y="531903"/>
            <a:ext cx="3319777" cy="520194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/>
              <a:t>Ideas Fuerza</a:t>
            </a:r>
            <a:endParaRPr dirty="0"/>
          </a:p>
        </p:txBody>
      </p:sp>
      <p:sp>
        <p:nvSpPr>
          <p:cNvPr id="2062" name="Google Shape;2062;p53">
            <a:hlinkClick r:id="" action="ppaction://hlinkshowjump?jump=nextslide"/>
          </p:cNvPr>
          <p:cNvSpPr/>
          <p:nvPr/>
        </p:nvSpPr>
        <p:spPr>
          <a:xfrm>
            <a:off x="477525" y="3856850"/>
            <a:ext cx="120000" cy="228000"/>
          </a:xfrm>
          <a:prstGeom prst="chevron">
            <a:avLst>
              <a:gd name="adj" fmla="val 66833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63" name="Google Shape;2063;p53">
            <a:hlinkClick r:id="" action="ppaction://hlinkshowjump?jump=previousslide"/>
          </p:cNvPr>
          <p:cNvSpPr/>
          <p:nvPr/>
        </p:nvSpPr>
        <p:spPr>
          <a:xfrm flipH="1">
            <a:off x="443399" y="4390250"/>
            <a:ext cx="120000" cy="228000"/>
          </a:xfrm>
          <a:prstGeom prst="chevron">
            <a:avLst>
              <a:gd name="adj" fmla="val 66833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9A290FB0-6B76-4BE9-958C-D3B5B84276B4}"/>
              </a:ext>
            </a:extLst>
          </p:cNvPr>
          <p:cNvSpPr/>
          <p:nvPr/>
        </p:nvSpPr>
        <p:spPr>
          <a:xfrm>
            <a:off x="1267675" y="1222689"/>
            <a:ext cx="3687198" cy="138499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ES" dirty="0"/>
              <a:t>Algunas t</a:t>
            </a:r>
            <a:r>
              <a:rPr lang="es-MX" dirty="0" err="1"/>
              <a:t>écnicas</a:t>
            </a:r>
            <a:r>
              <a:rPr lang="es-MX" dirty="0"/>
              <a:t> de estudios para organizar la información después de haber comprendido un texto son: el resumen, la síntesis, el esquema de contenidos, el cuadro sinóptico, los mapas conceptuales y los mapas mentales.</a:t>
            </a:r>
            <a:endParaRPr lang="es-ES" dirty="0"/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C307C41D-1588-49A0-B1C6-DF4EE9A3C87B}"/>
              </a:ext>
            </a:extLst>
          </p:cNvPr>
          <p:cNvSpPr/>
          <p:nvPr/>
        </p:nvSpPr>
        <p:spPr>
          <a:xfrm>
            <a:off x="4285562" y="2733465"/>
            <a:ext cx="3420738" cy="18158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ES" dirty="0"/>
              <a:t>Resulta importante al momento de llevar a cabo presentaciones  orales tener en cuenta ciertas recomendaciones como, por ejemplo: modular el tono de voz, adoptar una postura corporal ni totalmente rígida ni sumamente relajada, no mover demasiado las manos, entre otras.</a:t>
            </a:r>
          </a:p>
        </p:txBody>
      </p:sp>
      <p:sp>
        <p:nvSpPr>
          <p:cNvPr id="2" name="Rectángulo 1"/>
          <p:cNvSpPr/>
          <p:nvPr/>
        </p:nvSpPr>
        <p:spPr>
          <a:xfrm>
            <a:off x="7706300" y="682765"/>
            <a:ext cx="14205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" sz="1800" b="1" dirty="0">
                <a:solidFill>
                  <a:srgbClr val="4C4C4D"/>
                </a:solidFill>
                <a:uFill>
                  <a:noFill/>
                </a:uFill>
                <a:latin typeface="Coming Soon"/>
                <a:sym typeface="Coming Soon"/>
              </a:rPr>
              <a:t>COMISIÓN 7</a:t>
            </a:r>
            <a:endParaRPr lang="es-ES" dirty="0">
              <a:solidFill>
                <a:srgbClr val="4C4C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8414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E7FF04-FC0A-4214-8CEF-1482B1FE5C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71026" y="1322067"/>
            <a:ext cx="3944174" cy="636300"/>
          </a:xfrm>
        </p:spPr>
        <p:txBody>
          <a:bodyPr/>
          <a:lstStyle/>
          <a:p>
            <a:r>
              <a:rPr lang="es-MX" dirty="0"/>
              <a:t>Encuentro 7 </a:t>
            </a:r>
            <a:br>
              <a:rPr lang="es-MX" dirty="0"/>
            </a:br>
            <a:r>
              <a:rPr lang="es-MX" dirty="0"/>
              <a:t>Asincrónico</a:t>
            </a:r>
            <a:endParaRPr lang="es-ES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CBEE199-0589-4C11-AD60-9C31CA9B7B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67625" y="2247679"/>
            <a:ext cx="4750131" cy="1548143"/>
          </a:xfrm>
        </p:spPr>
        <p:txBody>
          <a:bodyPr/>
          <a:lstStyle/>
          <a:p>
            <a:pPr marL="114300" indent="0" algn="ctr"/>
            <a:r>
              <a:rPr lang="es-MX" sz="2000" dirty="0">
                <a:solidFill>
                  <a:schemeClr val="accent1">
                    <a:lumMod val="75000"/>
                  </a:schemeClr>
                </a:solidFill>
              </a:rPr>
              <a:t>Actividad 12: Normas de citación</a:t>
            </a:r>
          </a:p>
          <a:p>
            <a:pPr marL="114300" indent="0" algn="ctr"/>
            <a:endParaRPr lang="es-MX" sz="2000" dirty="0">
              <a:solidFill>
                <a:schemeClr val="accent1">
                  <a:lumMod val="75000"/>
                </a:schemeClr>
              </a:solidFill>
            </a:endParaRPr>
          </a:p>
          <a:p>
            <a:pPr marL="114300" indent="0" algn="ctr"/>
            <a:r>
              <a:rPr lang="es-MX" sz="2000" dirty="0">
                <a:solidFill>
                  <a:schemeClr val="accent1">
                    <a:lumMod val="75000"/>
                  </a:schemeClr>
                </a:solidFill>
              </a:rPr>
              <a:t>Actividad 13: ¡Llegando a la meta!</a:t>
            </a:r>
            <a:endParaRPr lang="es-ES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7723418" y="704199"/>
            <a:ext cx="14205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" sz="1800" b="1" dirty="0">
                <a:solidFill>
                  <a:srgbClr val="4C4C4D"/>
                </a:solidFill>
                <a:uFill>
                  <a:noFill/>
                </a:uFill>
                <a:latin typeface="Coming Soon"/>
                <a:sym typeface="Coming Soon"/>
              </a:rPr>
              <a:t>COMISIÓN 7</a:t>
            </a:r>
            <a:endParaRPr lang="es-ES" dirty="0">
              <a:solidFill>
                <a:srgbClr val="4C4C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5313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2" name="Google Shape;2022;p51"/>
          <p:cNvSpPr txBox="1">
            <a:spLocks noGrp="1"/>
          </p:cNvSpPr>
          <p:nvPr>
            <p:ph type="title"/>
          </p:nvPr>
        </p:nvSpPr>
        <p:spPr>
          <a:xfrm>
            <a:off x="2267700" y="2111750"/>
            <a:ext cx="4608600" cy="197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Nos vemos el miércoles</a:t>
            </a:r>
            <a:br>
              <a:rPr lang="es-MX" dirty="0"/>
            </a:br>
            <a:endParaRPr dirty="0"/>
          </a:p>
        </p:txBody>
      </p:sp>
      <p:sp>
        <p:nvSpPr>
          <p:cNvPr id="2026" name="Google Shape;2026;p51">
            <a:hlinkClick r:id="" action="ppaction://hlinkshowjump?jump=nextslide"/>
          </p:cNvPr>
          <p:cNvSpPr/>
          <p:nvPr/>
        </p:nvSpPr>
        <p:spPr>
          <a:xfrm>
            <a:off x="477525" y="3856850"/>
            <a:ext cx="120000" cy="228000"/>
          </a:xfrm>
          <a:prstGeom prst="chevron">
            <a:avLst>
              <a:gd name="adj" fmla="val 66833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7" name="Google Shape;2027;p51">
            <a:hlinkClick r:id="" action="ppaction://hlinkshowjump?jump=previousslide"/>
          </p:cNvPr>
          <p:cNvSpPr/>
          <p:nvPr/>
        </p:nvSpPr>
        <p:spPr>
          <a:xfrm flipH="1">
            <a:off x="443399" y="4390250"/>
            <a:ext cx="120000" cy="228000"/>
          </a:xfrm>
          <a:prstGeom prst="chevron">
            <a:avLst>
              <a:gd name="adj" fmla="val 66833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15E54C69-71AB-4477-9A17-44445FDAD8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4019" y="306468"/>
            <a:ext cx="1137753" cy="113775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" name="Google Shape;1843;p40"/>
          <p:cNvSpPr txBox="1">
            <a:spLocks noGrp="1"/>
          </p:cNvSpPr>
          <p:nvPr>
            <p:ph type="title"/>
          </p:nvPr>
        </p:nvSpPr>
        <p:spPr>
          <a:xfrm>
            <a:off x="2801679" y="2342835"/>
            <a:ext cx="338647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600" dirty="0"/>
              <a:t>T</a:t>
            </a:r>
            <a:r>
              <a:rPr lang="en" sz="3600" dirty="0"/>
              <a:t>écnicas para la expresión y organización de la información II</a:t>
            </a:r>
            <a:endParaRPr sz="9600" dirty="0"/>
          </a:p>
        </p:txBody>
      </p:sp>
      <p:sp>
        <p:nvSpPr>
          <p:cNvPr id="1845" name="Google Shape;1845;p40">
            <a:hlinkClick r:id="" action="ppaction://hlinkshowjump?jump=nextslide"/>
          </p:cNvPr>
          <p:cNvSpPr/>
          <p:nvPr/>
        </p:nvSpPr>
        <p:spPr>
          <a:xfrm>
            <a:off x="477525" y="3856850"/>
            <a:ext cx="120000" cy="228000"/>
          </a:xfrm>
          <a:prstGeom prst="chevron">
            <a:avLst>
              <a:gd name="adj" fmla="val 66833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6" name="Google Shape;1846;p40">
            <a:hlinkClick r:id="" action="ppaction://hlinkshowjump?jump=previousslide"/>
          </p:cNvPr>
          <p:cNvSpPr/>
          <p:nvPr/>
        </p:nvSpPr>
        <p:spPr>
          <a:xfrm flipH="1">
            <a:off x="443399" y="4390250"/>
            <a:ext cx="120000" cy="228000"/>
          </a:xfrm>
          <a:prstGeom prst="chevron">
            <a:avLst>
              <a:gd name="adj" fmla="val 66833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5" name="Google Shape;1835;p39"/>
          <p:cNvSpPr txBox="1">
            <a:spLocks noGrp="1"/>
          </p:cNvSpPr>
          <p:nvPr>
            <p:ph type="body" idx="1"/>
          </p:nvPr>
        </p:nvSpPr>
        <p:spPr>
          <a:xfrm>
            <a:off x="693850" y="1372000"/>
            <a:ext cx="7474200" cy="304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indent="-171450" algn="just">
              <a:lnSpc>
                <a:spcPct val="100000"/>
              </a:lnSpc>
              <a:buSzPts val="1100"/>
            </a:pPr>
            <a:r>
              <a:rPr lang="en" dirty="0"/>
              <a:t>C</a:t>
            </a:r>
            <a:r>
              <a:rPr lang="es-ES" dirty="0"/>
              <a:t>o</a:t>
            </a:r>
            <a:r>
              <a:rPr lang="en" dirty="0"/>
              <a:t>nocer diferentes </a:t>
            </a:r>
            <a:r>
              <a:rPr lang="es-ES" dirty="0"/>
              <a:t>formas de organizar y reelaborar la información.</a:t>
            </a:r>
          </a:p>
          <a:p>
            <a:pPr marL="0" indent="0" algn="just">
              <a:lnSpc>
                <a:spcPct val="100000"/>
              </a:lnSpc>
              <a:buSzPts val="1100"/>
              <a:buNone/>
            </a:pPr>
            <a:endParaRPr lang="es-ES" dirty="0"/>
          </a:p>
          <a:p>
            <a:pPr marL="171450" indent="-171450" algn="just">
              <a:lnSpc>
                <a:spcPct val="100000"/>
              </a:lnSpc>
              <a:buSzPts val="1100"/>
            </a:pPr>
            <a:r>
              <a:rPr lang="es-ES" dirty="0">
                <a:latin typeface="Didact Gothic"/>
                <a:ea typeface="Didact Gothic"/>
                <a:cs typeface="Didact Gothic"/>
                <a:sym typeface="Didact Gothic"/>
              </a:rPr>
              <a:t>Ejercitar la </a:t>
            </a:r>
            <a:r>
              <a:rPr lang="es-ES" dirty="0" err="1">
                <a:latin typeface="Didact Gothic"/>
                <a:ea typeface="Didact Gothic"/>
                <a:cs typeface="Didact Gothic"/>
                <a:sym typeface="Didact Gothic"/>
              </a:rPr>
              <a:t>poslectura</a:t>
            </a:r>
            <a:r>
              <a:rPr lang="es-ES" dirty="0">
                <a:latin typeface="Didact Gothic"/>
                <a:ea typeface="Didact Gothic"/>
                <a:cs typeface="Didact Gothic"/>
                <a:sym typeface="Didact Gothic"/>
              </a:rPr>
              <a:t> mediante la puesta en práctica de diferentes modos de organizar la información.</a:t>
            </a:r>
          </a:p>
          <a:p>
            <a:pPr marL="0" indent="0" algn="just">
              <a:lnSpc>
                <a:spcPct val="100000"/>
              </a:lnSpc>
              <a:buSzPts val="1100"/>
              <a:buNone/>
            </a:pPr>
            <a:endParaRPr lang="es-ES" dirty="0">
              <a:latin typeface="Didact Gothic"/>
              <a:ea typeface="Didact Gothic"/>
              <a:cs typeface="Didact Gothic"/>
              <a:sym typeface="Didact Gothic"/>
            </a:endParaRPr>
          </a:p>
          <a:p>
            <a:pPr marL="171450" indent="-171450" algn="just">
              <a:lnSpc>
                <a:spcPct val="100000"/>
              </a:lnSpc>
              <a:buSzPts val="1100"/>
            </a:pPr>
            <a:r>
              <a:rPr lang="es-ES" dirty="0"/>
              <a:t>Exponer oralmente producciones realizadas en grupo.</a:t>
            </a:r>
          </a:p>
          <a:p>
            <a:pPr marL="0" indent="0" algn="just">
              <a:lnSpc>
                <a:spcPct val="100000"/>
              </a:lnSpc>
              <a:buSzPts val="1100"/>
              <a:buNone/>
            </a:pPr>
            <a:endParaRPr lang="es-ES" dirty="0"/>
          </a:p>
          <a:p>
            <a:pPr marL="171450" indent="-171450" algn="just">
              <a:lnSpc>
                <a:spcPct val="100000"/>
              </a:lnSpc>
              <a:buSzPts val="1100"/>
            </a:pPr>
            <a:r>
              <a:rPr lang="es-ES" dirty="0">
                <a:latin typeface="Didact Gothic"/>
                <a:ea typeface="Didact Gothic"/>
                <a:cs typeface="Didact Gothic"/>
                <a:sym typeface="Didact Gothic"/>
              </a:rPr>
              <a:t>Valorar sugerencias básicas a tener en cuenta al momento de lleva a cabo exposiciones orales</a:t>
            </a:r>
            <a:r>
              <a:rPr lang="es-ES" dirty="0"/>
              <a:t>.</a:t>
            </a:r>
            <a:endParaRPr dirty="0"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1836" name="Google Shape;1836;p39"/>
          <p:cNvSpPr txBox="1">
            <a:spLocks noGrp="1"/>
          </p:cNvSpPr>
          <p:nvPr>
            <p:ph type="ctrTitle"/>
          </p:nvPr>
        </p:nvSpPr>
        <p:spPr>
          <a:xfrm>
            <a:off x="693853" y="734929"/>
            <a:ext cx="7388700" cy="63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Objetivos del encuentro 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37" name="Google Shape;1837;p39">
            <a:hlinkClick r:id="" action="ppaction://hlinkshowjump?jump=nextslide"/>
          </p:cNvPr>
          <p:cNvSpPr/>
          <p:nvPr/>
        </p:nvSpPr>
        <p:spPr>
          <a:xfrm>
            <a:off x="477525" y="3856850"/>
            <a:ext cx="120000" cy="228000"/>
          </a:xfrm>
          <a:prstGeom prst="chevron">
            <a:avLst>
              <a:gd name="adj" fmla="val 66833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8" name="Google Shape;1838;p39">
            <a:hlinkClick r:id="" action="ppaction://hlinkshowjump?jump=previousslide"/>
          </p:cNvPr>
          <p:cNvSpPr/>
          <p:nvPr/>
        </p:nvSpPr>
        <p:spPr>
          <a:xfrm flipH="1">
            <a:off x="443399" y="4390250"/>
            <a:ext cx="120000" cy="228000"/>
          </a:xfrm>
          <a:prstGeom prst="chevron">
            <a:avLst>
              <a:gd name="adj" fmla="val 66833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7" name="Google Shape;2597;p69"/>
          <p:cNvSpPr txBox="1">
            <a:spLocks noGrp="1"/>
          </p:cNvSpPr>
          <p:nvPr>
            <p:ph type="ctrTitle"/>
          </p:nvPr>
        </p:nvSpPr>
        <p:spPr>
          <a:xfrm>
            <a:off x="1303589" y="511639"/>
            <a:ext cx="6083100" cy="63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H</a:t>
            </a:r>
            <a:r>
              <a:rPr lang="es-ES" dirty="0" err="1"/>
              <a:t>ablemos</a:t>
            </a:r>
            <a:r>
              <a:rPr lang="es-ES" dirty="0"/>
              <a:t> sobre resumen y síntesis </a:t>
            </a:r>
            <a:endParaRPr dirty="0"/>
          </a:p>
        </p:txBody>
      </p:sp>
      <p:sp>
        <p:nvSpPr>
          <p:cNvPr id="2598" name="Google Shape;2598;p69">
            <a:hlinkClick r:id="" action="ppaction://hlinkshowjump?jump=nextslide"/>
          </p:cNvPr>
          <p:cNvSpPr/>
          <p:nvPr/>
        </p:nvSpPr>
        <p:spPr>
          <a:xfrm>
            <a:off x="477525" y="3856850"/>
            <a:ext cx="120000" cy="228000"/>
          </a:xfrm>
          <a:prstGeom prst="chevron">
            <a:avLst>
              <a:gd name="adj" fmla="val 66833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9" name="Google Shape;2599;p69">
            <a:hlinkClick r:id="" action="ppaction://hlinkshowjump?jump=previousslide"/>
          </p:cNvPr>
          <p:cNvSpPr/>
          <p:nvPr/>
        </p:nvSpPr>
        <p:spPr>
          <a:xfrm flipH="1">
            <a:off x="443399" y="4390250"/>
            <a:ext cx="120000" cy="228000"/>
          </a:xfrm>
          <a:prstGeom prst="chevron">
            <a:avLst>
              <a:gd name="adj" fmla="val 66833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0" name="Google Shape;2600;p69">
            <a:hlinkClick r:id="rId3" action="ppaction://hlinksldjump"/>
          </p:cNvPr>
          <p:cNvSpPr txBox="1"/>
          <p:nvPr/>
        </p:nvSpPr>
        <p:spPr>
          <a:xfrm>
            <a:off x="172064" y="190495"/>
            <a:ext cx="6318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rPr>
              <a:t>01</a:t>
            </a:r>
            <a:endParaRPr sz="2400" b="1">
              <a:solidFill>
                <a:schemeClr val="dk1"/>
              </a:solidFill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2601" name="Google Shape;2601;p69">
            <a:hlinkClick r:id="" action="ppaction://noaction"/>
          </p:cNvPr>
          <p:cNvSpPr txBox="1"/>
          <p:nvPr/>
        </p:nvSpPr>
        <p:spPr>
          <a:xfrm>
            <a:off x="259614" y="875345"/>
            <a:ext cx="6318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rPr>
              <a:t>02</a:t>
            </a:r>
            <a:endParaRPr sz="2400" b="1">
              <a:solidFill>
                <a:schemeClr val="dk1"/>
              </a:solidFill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2602" name="Google Shape;2602;p69"/>
          <p:cNvSpPr txBox="1"/>
          <p:nvPr/>
        </p:nvSpPr>
        <p:spPr>
          <a:xfrm>
            <a:off x="280214" y="1525283"/>
            <a:ext cx="6318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dk1"/>
                </a:solidFill>
                <a:uFill>
                  <a:noFill/>
                </a:uFill>
                <a:latin typeface="Coming Soon"/>
                <a:ea typeface="Coming Soon"/>
                <a:cs typeface="Coming Soon"/>
                <a:sym typeface="Coming Soon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03</a:t>
            </a:r>
            <a:endParaRPr sz="2400" b="1">
              <a:solidFill>
                <a:schemeClr val="dk1"/>
              </a:solidFill>
              <a:latin typeface="Coming Soon"/>
              <a:ea typeface="Coming Soon"/>
              <a:cs typeface="Coming Soon"/>
              <a:sym typeface="Coming Soon"/>
            </a:endParaRPr>
          </a:p>
        </p:txBody>
      </p:sp>
      <p:grpSp>
        <p:nvGrpSpPr>
          <p:cNvPr id="2605" name="Google Shape;2605;p69"/>
          <p:cNvGrpSpPr/>
          <p:nvPr/>
        </p:nvGrpSpPr>
        <p:grpSpPr>
          <a:xfrm>
            <a:off x="3193095" y="1836423"/>
            <a:ext cx="393740" cy="460689"/>
            <a:chOff x="6232363" y="288151"/>
            <a:chExt cx="591379" cy="691934"/>
          </a:xfrm>
        </p:grpSpPr>
        <p:sp>
          <p:nvSpPr>
            <p:cNvPr id="2606" name="Google Shape;2606;p69"/>
            <p:cNvSpPr/>
            <p:nvPr/>
          </p:nvSpPr>
          <p:spPr>
            <a:xfrm>
              <a:off x="6291500" y="892074"/>
              <a:ext cx="217835" cy="88010"/>
            </a:xfrm>
            <a:custGeom>
              <a:avLst/>
              <a:gdLst/>
              <a:ahLst/>
              <a:cxnLst/>
              <a:rect l="l" t="t" r="r" b="b"/>
              <a:pathLst>
                <a:path w="1094" h="442" extrusionOk="0">
                  <a:moveTo>
                    <a:pt x="931" y="1"/>
                  </a:moveTo>
                  <a:cubicBezTo>
                    <a:pt x="905" y="1"/>
                    <a:pt x="878" y="11"/>
                    <a:pt x="854" y="35"/>
                  </a:cubicBezTo>
                  <a:cubicBezTo>
                    <a:pt x="767" y="122"/>
                    <a:pt x="667" y="203"/>
                    <a:pt x="540" y="222"/>
                  </a:cubicBezTo>
                  <a:cubicBezTo>
                    <a:pt x="522" y="225"/>
                    <a:pt x="504" y="227"/>
                    <a:pt x="487" y="227"/>
                  </a:cubicBezTo>
                  <a:cubicBezTo>
                    <a:pt x="387" y="227"/>
                    <a:pt x="302" y="175"/>
                    <a:pt x="217" y="117"/>
                  </a:cubicBezTo>
                  <a:cubicBezTo>
                    <a:pt x="198" y="105"/>
                    <a:pt x="178" y="99"/>
                    <a:pt x="160" y="99"/>
                  </a:cubicBezTo>
                  <a:cubicBezTo>
                    <a:pt x="64" y="99"/>
                    <a:pt x="0" y="248"/>
                    <a:pt x="103" y="313"/>
                  </a:cubicBezTo>
                  <a:cubicBezTo>
                    <a:pt x="236" y="400"/>
                    <a:pt x="367" y="442"/>
                    <a:pt x="495" y="442"/>
                  </a:cubicBezTo>
                  <a:cubicBezTo>
                    <a:pt x="679" y="442"/>
                    <a:pt x="855" y="355"/>
                    <a:pt x="1013" y="194"/>
                  </a:cubicBezTo>
                  <a:cubicBezTo>
                    <a:pt x="1094" y="114"/>
                    <a:pt x="1018" y="1"/>
                    <a:pt x="9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7" name="Google Shape;2607;p69"/>
            <p:cNvSpPr/>
            <p:nvPr/>
          </p:nvSpPr>
          <p:spPr>
            <a:xfrm>
              <a:off x="6248690" y="295319"/>
              <a:ext cx="516312" cy="477285"/>
            </a:xfrm>
            <a:custGeom>
              <a:avLst/>
              <a:gdLst/>
              <a:ahLst/>
              <a:cxnLst/>
              <a:rect l="l" t="t" r="r" b="b"/>
              <a:pathLst>
                <a:path w="2593" h="2397" extrusionOk="0">
                  <a:moveTo>
                    <a:pt x="1255" y="827"/>
                  </a:moveTo>
                  <a:lnTo>
                    <a:pt x="1255" y="827"/>
                  </a:lnTo>
                  <a:cubicBezTo>
                    <a:pt x="1287" y="840"/>
                    <a:pt x="1323" y="849"/>
                    <a:pt x="1355" y="858"/>
                  </a:cubicBezTo>
                  <a:cubicBezTo>
                    <a:pt x="1351" y="863"/>
                    <a:pt x="1346" y="867"/>
                    <a:pt x="1342" y="872"/>
                  </a:cubicBezTo>
                  <a:cubicBezTo>
                    <a:pt x="1310" y="858"/>
                    <a:pt x="1283" y="845"/>
                    <a:pt x="1255" y="827"/>
                  </a:cubicBezTo>
                  <a:close/>
                  <a:moveTo>
                    <a:pt x="1359" y="0"/>
                  </a:moveTo>
                  <a:cubicBezTo>
                    <a:pt x="1265" y="0"/>
                    <a:pt x="1171" y="24"/>
                    <a:pt x="1123" y="94"/>
                  </a:cubicBezTo>
                  <a:cubicBezTo>
                    <a:pt x="1087" y="103"/>
                    <a:pt x="1055" y="117"/>
                    <a:pt x="1028" y="135"/>
                  </a:cubicBezTo>
                  <a:cubicBezTo>
                    <a:pt x="1010" y="149"/>
                    <a:pt x="992" y="163"/>
                    <a:pt x="978" y="176"/>
                  </a:cubicBezTo>
                  <a:cubicBezTo>
                    <a:pt x="841" y="254"/>
                    <a:pt x="769" y="408"/>
                    <a:pt x="887" y="576"/>
                  </a:cubicBezTo>
                  <a:cubicBezTo>
                    <a:pt x="901" y="595"/>
                    <a:pt x="914" y="613"/>
                    <a:pt x="932" y="631"/>
                  </a:cubicBezTo>
                  <a:cubicBezTo>
                    <a:pt x="901" y="663"/>
                    <a:pt x="887" y="713"/>
                    <a:pt x="905" y="772"/>
                  </a:cubicBezTo>
                  <a:cubicBezTo>
                    <a:pt x="955" y="922"/>
                    <a:pt x="1037" y="1022"/>
                    <a:pt x="1142" y="1086"/>
                  </a:cubicBezTo>
                  <a:cubicBezTo>
                    <a:pt x="1078" y="1181"/>
                    <a:pt x="1023" y="1290"/>
                    <a:pt x="992" y="1395"/>
                  </a:cubicBezTo>
                  <a:cubicBezTo>
                    <a:pt x="978" y="1386"/>
                    <a:pt x="960" y="1377"/>
                    <a:pt x="941" y="1372"/>
                  </a:cubicBezTo>
                  <a:cubicBezTo>
                    <a:pt x="878" y="1318"/>
                    <a:pt x="787" y="1277"/>
                    <a:pt x="696" y="1263"/>
                  </a:cubicBezTo>
                  <a:cubicBezTo>
                    <a:pt x="621" y="1231"/>
                    <a:pt x="542" y="1210"/>
                    <a:pt x="465" y="1210"/>
                  </a:cubicBezTo>
                  <a:cubicBezTo>
                    <a:pt x="411" y="1210"/>
                    <a:pt x="358" y="1220"/>
                    <a:pt x="309" y="1245"/>
                  </a:cubicBezTo>
                  <a:cubicBezTo>
                    <a:pt x="282" y="1254"/>
                    <a:pt x="255" y="1263"/>
                    <a:pt x="232" y="1281"/>
                  </a:cubicBezTo>
                  <a:cubicBezTo>
                    <a:pt x="164" y="1281"/>
                    <a:pt x="100" y="1313"/>
                    <a:pt x="55" y="1395"/>
                  </a:cubicBezTo>
                  <a:cubicBezTo>
                    <a:pt x="0" y="1509"/>
                    <a:pt x="37" y="1618"/>
                    <a:pt x="114" y="1700"/>
                  </a:cubicBezTo>
                  <a:cubicBezTo>
                    <a:pt x="155" y="1768"/>
                    <a:pt x="246" y="1850"/>
                    <a:pt x="346" y="1895"/>
                  </a:cubicBezTo>
                  <a:cubicBezTo>
                    <a:pt x="432" y="2095"/>
                    <a:pt x="801" y="2186"/>
                    <a:pt x="1078" y="2223"/>
                  </a:cubicBezTo>
                  <a:cubicBezTo>
                    <a:pt x="1155" y="2268"/>
                    <a:pt x="1237" y="2305"/>
                    <a:pt x="1328" y="2327"/>
                  </a:cubicBezTo>
                  <a:cubicBezTo>
                    <a:pt x="1340" y="2331"/>
                    <a:pt x="1350" y="2333"/>
                    <a:pt x="1360" y="2333"/>
                  </a:cubicBezTo>
                  <a:cubicBezTo>
                    <a:pt x="1374" y="2333"/>
                    <a:pt x="1386" y="2330"/>
                    <a:pt x="1396" y="2327"/>
                  </a:cubicBezTo>
                  <a:cubicBezTo>
                    <a:pt x="1446" y="2336"/>
                    <a:pt x="1492" y="2345"/>
                    <a:pt x="1542" y="2350"/>
                  </a:cubicBezTo>
                  <a:cubicBezTo>
                    <a:pt x="1649" y="2382"/>
                    <a:pt x="1757" y="2396"/>
                    <a:pt x="1874" y="2396"/>
                  </a:cubicBezTo>
                  <a:cubicBezTo>
                    <a:pt x="1890" y="2396"/>
                    <a:pt x="1907" y="2396"/>
                    <a:pt x="1924" y="2395"/>
                  </a:cubicBezTo>
                  <a:cubicBezTo>
                    <a:pt x="1942" y="2395"/>
                    <a:pt x="1956" y="2391"/>
                    <a:pt x="1969" y="2382"/>
                  </a:cubicBezTo>
                  <a:cubicBezTo>
                    <a:pt x="1997" y="2384"/>
                    <a:pt x="2024" y="2386"/>
                    <a:pt x="2051" y="2386"/>
                  </a:cubicBezTo>
                  <a:cubicBezTo>
                    <a:pt x="2116" y="2386"/>
                    <a:pt x="2176" y="2377"/>
                    <a:pt x="2224" y="2355"/>
                  </a:cubicBezTo>
                  <a:cubicBezTo>
                    <a:pt x="2231" y="2355"/>
                    <a:pt x="2239" y="2355"/>
                    <a:pt x="2246" y="2355"/>
                  </a:cubicBezTo>
                  <a:cubicBezTo>
                    <a:pt x="2297" y="2355"/>
                    <a:pt x="2344" y="2341"/>
                    <a:pt x="2392" y="2314"/>
                  </a:cubicBezTo>
                  <a:cubicBezTo>
                    <a:pt x="2479" y="2286"/>
                    <a:pt x="2551" y="2218"/>
                    <a:pt x="2583" y="2109"/>
                  </a:cubicBezTo>
                  <a:cubicBezTo>
                    <a:pt x="2592" y="2082"/>
                    <a:pt x="2579" y="2032"/>
                    <a:pt x="2551" y="2009"/>
                  </a:cubicBezTo>
                  <a:cubicBezTo>
                    <a:pt x="2479" y="1959"/>
                    <a:pt x="2419" y="1927"/>
                    <a:pt x="2329" y="1904"/>
                  </a:cubicBezTo>
                  <a:cubicBezTo>
                    <a:pt x="2219" y="1845"/>
                    <a:pt x="2110" y="1800"/>
                    <a:pt x="1983" y="1768"/>
                  </a:cubicBezTo>
                  <a:cubicBezTo>
                    <a:pt x="1974" y="1766"/>
                    <a:pt x="1966" y="1765"/>
                    <a:pt x="1958" y="1765"/>
                  </a:cubicBezTo>
                  <a:cubicBezTo>
                    <a:pt x="1927" y="1765"/>
                    <a:pt x="1901" y="1778"/>
                    <a:pt x="1883" y="1800"/>
                  </a:cubicBezTo>
                  <a:cubicBezTo>
                    <a:pt x="1846" y="1791"/>
                    <a:pt x="1810" y="1786"/>
                    <a:pt x="1774" y="1777"/>
                  </a:cubicBezTo>
                  <a:lnTo>
                    <a:pt x="1769" y="1777"/>
                  </a:lnTo>
                  <a:cubicBezTo>
                    <a:pt x="1778" y="1745"/>
                    <a:pt x="1783" y="1713"/>
                    <a:pt x="1787" y="1677"/>
                  </a:cubicBezTo>
                  <a:cubicBezTo>
                    <a:pt x="1787" y="1677"/>
                    <a:pt x="1787" y="1672"/>
                    <a:pt x="1787" y="1668"/>
                  </a:cubicBezTo>
                  <a:cubicBezTo>
                    <a:pt x="1801" y="1659"/>
                    <a:pt x="1810" y="1650"/>
                    <a:pt x="1815" y="1636"/>
                  </a:cubicBezTo>
                  <a:cubicBezTo>
                    <a:pt x="1878" y="1504"/>
                    <a:pt x="1906" y="1372"/>
                    <a:pt x="1896" y="1236"/>
                  </a:cubicBezTo>
                  <a:lnTo>
                    <a:pt x="1896" y="1236"/>
                  </a:lnTo>
                  <a:cubicBezTo>
                    <a:pt x="1923" y="1237"/>
                    <a:pt x="1950" y="1238"/>
                    <a:pt x="1977" y="1238"/>
                  </a:cubicBezTo>
                  <a:cubicBezTo>
                    <a:pt x="2126" y="1238"/>
                    <a:pt x="2273" y="1214"/>
                    <a:pt x="2419" y="1145"/>
                  </a:cubicBezTo>
                  <a:cubicBezTo>
                    <a:pt x="2524" y="1090"/>
                    <a:pt x="2497" y="954"/>
                    <a:pt x="2415" y="899"/>
                  </a:cubicBezTo>
                  <a:cubicBezTo>
                    <a:pt x="2479" y="849"/>
                    <a:pt x="2506" y="777"/>
                    <a:pt x="2479" y="672"/>
                  </a:cubicBezTo>
                  <a:cubicBezTo>
                    <a:pt x="2474" y="667"/>
                    <a:pt x="2474" y="663"/>
                    <a:pt x="2474" y="658"/>
                  </a:cubicBezTo>
                  <a:cubicBezTo>
                    <a:pt x="2479" y="608"/>
                    <a:pt x="2460" y="558"/>
                    <a:pt x="2433" y="522"/>
                  </a:cubicBezTo>
                  <a:cubicBezTo>
                    <a:pt x="2419" y="422"/>
                    <a:pt x="2360" y="326"/>
                    <a:pt x="2251" y="276"/>
                  </a:cubicBezTo>
                  <a:cubicBezTo>
                    <a:pt x="2215" y="258"/>
                    <a:pt x="2174" y="249"/>
                    <a:pt x="2128" y="244"/>
                  </a:cubicBezTo>
                  <a:cubicBezTo>
                    <a:pt x="2011" y="116"/>
                    <a:pt x="1835" y="8"/>
                    <a:pt x="1684" y="8"/>
                  </a:cubicBezTo>
                  <a:cubicBezTo>
                    <a:pt x="1642" y="8"/>
                    <a:pt x="1601" y="16"/>
                    <a:pt x="1565" y="35"/>
                  </a:cubicBezTo>
                  <a:cubicBezTo>
                    <a:pt x="1528" y="22"/>
                    <a:pt x="1492" y="13"/>
                    <a:pt x="1455" y="8"/>
                  </a:cubicBezTo>
                  <a:cubicBezTo>
                    <a:pt x="1425" y="3"/>
                    <a:pt x="1392" y="0"/>
                    <a:pt x="13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8" name="Google Shape;2608;p69"/>
            <p:cNvSpPr/>
            <p:nvPr/>
          </p:nvSpPr>
          <p:spPr>
            <a:xfrm>
              <a:off x="6232363" y="288151"/>
              <a:ext cx="591379" cy="493413"/>
            </a:xfrm>
            <a:custGeom>
              <a:avLst/>
              <a:gdLst/>
              <a:ahLst/>
              <a:cxnLst/>
              <a:rect l="l" t="t" r="r" b="b"/>
              <a:pathLst>
                <a:path w="2970" h="2478" extrusionOk="0">
                  <a:moveTo>
                    <a:pt x="1483" y="112"/>
                  </a:moveTo>
                  <a:cubicBezTo>
                    <a:pt x="1720" y="112"/>
                    <a:pt x="1978" y="194"/>
                    <a:pt x="2206" y="294"/>
                  </a:cubicBezTo>
                  <a:cubicBezTo>
                    <a:pt x="2215" y="299"/>
                    <a:pt x="2224" y="299"/>
                    <a:pt x="2229" y="303"/>
                  </a:cubicBezTo>
                  <a:cubicBezTo>
                    <a:pt x="2374" y="385"/>
                    <a:pt x="2497" y="481"/>
                    <a:pt x="2542" y="608"/>
                  </a:cubicBezTo>
                  <a:cubicBezTo>
                    <a:pt x="2615" y="790"/>
                    <a:pt x="2442" y="903"/>
                    <a:pt x="2229" y="949"/>
                  </a:cubicBezTo>
                  <a:cubicBezTo>
                    <a:pt x="2153" y="966"/>
                    <a:pt x="2070" y="974"/>
                    <a:pt x="1985" y="974"/>
                  </a:cubicBezTo>
                  <a:cubicBezTo>
                    <a:pt x="1767" y="974"/>
                    <a:pt x="1531" y="922"/>
                    <a:pt x="1342" y="831"/>
                  </a:cubicBezTo>
                  <a:cubicBezTo>
                    <a:pt x="992" y="658"/>
                    <a:pt x="819" y="335"/>
                    <a:pt x="1151" y="180"/>
                  </a:cubicBezTo>
                  <a:cubicBezTo>
                    <a:pt x="1252" y="132"/>
                    <a:pt x="1365" y="112"/>
                    <a:pt x="1483" y="112"/>
                  </a:cubicBezTo>
                  <a:close/>
                  <a:moveTo>
                    <a:pt x="955" y="699"/>
                  </a:moveTo>
                  <a:cubicBezTo>
                    <a:pt x="1037" y="785"/>
                    <a:pt x="1146" y="863"/>
                    <a:pt x="1274" y="922"/>
                  </a:cubicBezTo>
                  <a:cubicBezTo>
                    <a:pt x="1287" y="926"/>
                    <a:pt x="1301" y="931"/>
                    <a:pt x="1315" y="940"/>
                  </a:cubicBezTo>
                  <a:cubicBezTo>
                    <a:pt x="1328" y="944"/>
                    <a:pt x="1342" y="954"/>
                    <a:pt x="1355" y="958"/>
                  </a:cubicBezTo>
                  <a:cubicBezTo>
                    <a:pt x="1433" y="981"/>
                    <a:pt x="1510" y="1004"/>
                    <a:pt x="1587" y="1026"/>
                  </a:cubicBezTo>
                  <a:cubicBezTo>
                    <a:pt x="1596" y="1026"/>
                    <a:pt x="1606" y="1031"/>
                    <a:pt x="1610" y="1031"/>
                  </a:cubicBezTo>
                  <a:cubicBezTo>
                    <a:pt x="1660" y="1044"/>
                    <a:pt x="1710" y="1054"/>
                    <a:pt x="1760" y="1063"/>
                  </a:cubicBezTo>
                  <a:lnTo>
                    <a:pt x="1774" y="1063"/>
                  </a:lnTo>
                  <a:cubicBezTo>
                    <a:pt x="1856" y="1067"/>
                    <a:pt x="1933" y="1076"/>
                    <a:pt x="2015" y="1085"/>
                  </a:cubicBezTo>
                  <a:cubicBezTo>
                    <a:pt x="2197" y="1085"/>
                    <a:pt x="2370" y="1054"/>
                    <a:pt x="2506" y="990"/>
                  </a:cubicBezTo>
                  <a:lnTo>
                    <a:pt x="2506" y="990"/>
                  </a:lnTo>
                  <a:cubicBezTo>
                    <a:pt x="2474" y="1035"/>
                    <a:pt x="2433" y="1072"/>
                    <a:pt x="2388" y="1104"/>
                  </a:cubicBezTo>
                  <a:cubicBezTo>
                    <a:pt x="2379" y="1117"/>
                    <a:pt x="2365" y="1131"/>
                    <a:pt x="2351" y="1140"/>
                  </a:cubicBezTo>
                  <a:cubicBezTo>
                    <a:pt x="2288" y="1233"/>
                    <a:pt x="2047" y="1263"/>
                    <a:pt x="1955" y="1263"/>
                  </a:cubicBezTo>
                  <a:cubicBezTo>
                    <a:pt x="1948" y="1263"/>
                    <a:pt x="1943" y="1263"/>
                    <a:pt x="1938" y="1263"/>
                  </a:cubicBezTo>
                  <a:cubicBezTo>
                    <a:pt x="1710" y="1245"/>
                    <a:pt x="1424" y="1199"/>
                    <a:pt x="1246" y="1035"/>
                  </a:cubicBezTo>
                  <a:cubicBezTo>
                    <a:pt x="1110" y="949"/>
                    <a:pt x="1005" y="835"/>
                    <a:pt x="955" y="699"/>
                  </a:cubicBezTo>
                  <a:close/>
                  <a:moveTo>
                    <a:pt x="1283" y="1222"/>
                  </a:moveTo>
                  <a:cubicBezTo>
                    <a:pt x="1383" y="1263"/>
                    <a:pt x="1492" y="1290"/>
                    <a:pt x="1610" y="1313"/>
                  </a:cubicBezTo>
                  <a:cubicBezTo>
                    <a:pt x="1706" y="1326"/>
                    <a:pt x="1801" y="1345"/>
                    <a:pt x="1892" y="1354"/>
                  </a:cubicBezTo>
                  <a:cubicBezTo>
                    <a:pt x="1888" y="1422"/>
                    <a:pt x="1874" y="1490"/>
                    <a:pt x="1860" y="1563"/>
                  </a:cubicBezTo>
                  <a:cubicBezTo>
                    <a:pt x="1847" y="1631"/>
                    <a:pt x="1833" y="1717"/>
                    <a:pt x="1797" y="1781"/>
                  </a:cubicBezTo>
                  <a:cubicBezTo>
                    <a:pt x="1724" y="1911"/>
                    <a:pt x="1643" y="1959"/>
                    <a:pt x="1546" y="1959"/>
                  </a:cubicBezTo>
                  <a:cubicBezTo>
                    <a:pt x="1472" y="1959"/>
                    <a:pt x="1390" y="1931"/>
                    <a:pt x="1296" y="1890"/>
                  </a:cubicBezTo>
                  <a:cubicBezTo>
                    <a:pt x="1192" y="1840"/>
                    <a:pt x="1114" y="1804"/>
                    <a:pt x="1092" y="1699"/>
                  </a:cubicBezTo>
                  <a:cubicBezTo>
                    <a:pt x="1069" y="1622"/>
                    <a:pt x="1105" y="1554"/>
                    <a:pt x="1142" y="1486"/>
                  </a:cubicBezTo>
                  <a:cubicBezTo>
                    <a:pt x="1151" y="1476"/>
                    <a:pt x="1160" y="1463"/>
                    <a:pt x="1160" y="1454"/>
                  </a:cubicBezTo>
                  <a:cubicBezTo>
                    <a:pt x="1164" y="1440"/>
                    <a:pt x="1174" y="1431"/>
                    <a:pt x="1178" y="1422"/>
                  </a:cubicBezTo>
                  <a:cubicBezTo>
                    <a:pt x="1210" y="1354"/>
                    <a:pt x="1246" y="1290"/>
                    <a:pt x="1283" y="1222"/>
                  </a:cubicBezTo>
                  <a:close/>
                  <a:moveTo>
                    <a:pt x="382" y="1319"/>
                  </a:moveTo>
                  <a:cubicBezTo>
                    <a:pt x="402" y="1319"/>
                    <a:pt x="422" y="1322"/>
                    <a:pt x="441" y="1326"/>
                  </a:cubicBezTo>
                  <a:cubicBezTo>
                    <a:pt x="464" y="1326"/>
                    <a:pt x="487" y="1331"/>
                    <a:pt x="510" y="1335"/>
                  </a:cubicBezTo>
                  <a:lnTo>
                    <a:pt x="514" y="1335"/>
                  </a:lnTo>
                  <a:cubicBezTo>
                    <a:pt x="678" y="1340"/>
                    <a:pt x="878" y="1413"/>
                    <a:pt x="1028" y="1472"/>
                  </a:cubicBezTo>
                  <a:cubicBezTo>
                    <a:pt x="992" y="1540"/>
                    <a:pt x="960" y="1613"/>
                    <a:pt x="964" y="1686"/>
                  </a:cubicBezTo>
                  <a:cubicBezTo>
                    <a:pt x="973" y="1868"/>
                    <a:pt x="1187" y="1959"/>
                    <a:pt x="1365" y="2013"/>
                  </a:cubicBezTo>
                  <a:cubicBezTo>
                    <a:pt x="1439" y="2038"/>
                    <a:pt x="1505" y="2049"/>
                    <a:pt x="1564" y="2049"/>
                  </a:cubicBezTo>
                  <a:cubicBezTo>
                    <a:pt x="1731" y="2049"/>
                    <a:pt x="1837" y="1958"/>
                    <a:pt x="1901" y="1827"/>
                  </a:cubicBezTo>
                  <a:cubicBezTo>
                    <a:pt x="2051" y="1868"/>
                    <a:pt x="2251" y="1922"/>
                    <a:pt x="2379" y="2009"/>
                  </a:cubicBezTo>
                  <a:lnTo>
                    <a:pt x="2383" y="2009"/>
                  </a:lnTo>
                  <a:cubicBezTo>
                    <a:pt x="2424" y="2018"/>
                    <a:pt x="2451" y="2036"/>
                    <a:pt x="2470" y="2059"/>
                  </a:cubicBezTo>
                  <a:lnTo>
                    <a:pt x="2479" y="2068"/>
                  </a:lnTo>
                  <a:lnTo>
                    <a:pt x="2497" y="2072"/>
                  </a:lnTo>
                  <a:cubicBezTo>
                    <a:pt x="2629" y="2099"/>
                    <a:pt x="2629" y="2236"/>
                    <a:pt x="2547" y="2286"/>
                  </a:cubicBezTo>
                  <a:cubicBezTo>
                    <a:pt x="2533" y="2295"/>
                    <a:pt x="2515" y="2304"/>
                    <a:pt x="2501" y="2309"/>
                  </a:cubicBezTo>
                  <a:cubicBezTo>
                    <a:pt x="2483" y="2318"/>
                    <a:pt x="2470" y="2322"/>
                    <a:pt x="2447" y="2327"/>
                  </a:cubicBezTo>
                  <a:cubicBezTo>
                    <a:pt x="2360" y="2363"/>
                    <a:pt x="2224" y="2372"/>
                    <a:pt x="2133" y="2377"/>
                  </a:cubicBezTo>
                  <a:cubicBezTo>
                    <a:pt x="2093" y="2379"/>
                    <a:pt x="2052" y="2380"/>
                    <a:pt x="2012" y="2380"/>
                  </a:cubicBezTo>
                  <a:cubicBezTo>
                    <a:pt x="1741" y="2380"/>
                    <a:pt x="1466" y="2330"/>
                    <a:pt x="1201" y="2259"/>
                  </a:cubicBezTo>
                  <a:cubicBezTo>
                    <a:pt x="910" y="2177"/>
                    <a:pt x="591" y="2068"/>
                    <a:pt x="364" y="1872"/>
                  </a:cubicBezTo>
                  <a:cubicBezTo>
                    <a:pt x="300" y="1813"/>
                    <a:pt x="214" y="1736"/>
                    <a:pt x="187" y="1654"/>
                  </a:cubicBezTo>
                  <a:cubicBezTo>
                    <a:pt x="164" y="1622"/>
                    <a:pt x="155" y="1595"/>
                    <a:pt x="159" y="1567"/>
                  </a:cubicBezTo>
                  <a:cubicBezTo>
                    <a:pt x="155" y="1554"/>
                    <a:pt x="155" y="1545"/>
                    <a:pt x="155" y="1531"/>
                  </a:cubicBezTo>
                  <a:cubicBezTo>
                    <a:pt x="155" y="1476"/>
                    <a:pt x="182" y="1426"/>
                    <a:pt x="223" y="1399"/>
                  </a:cubicBezTo>
                  <a:cubicBezTo>
                    <a:pt x="237" y="1376"/>
                    <a:pt x="259" y="1358"/>
                    <a:pt x="282" y="1345"/>
                  </a:cubicBezTo>
                  <a:cubicBezTo>
                    <a:pt x="311" y="1327"/>
                    <a:pt x="346" y="1319"/>
                    <a:pt x="382" y="1319"/>
                  </a:cubicBezTo>
                  <a:close/>
                  <a:moveTo>
                    <a:pt x="1428" y="0"/>
                  </a:moveTo>
                  <a:cubicBezTo>
                    <a:pt x="1235" y="0"/>
                    <a:pt x="1059" y="44"/>
                    <a:pt x="928" y="153"/>
                  </a:cubicBezTo>
                  <a:cubicBezTo>
                    <a:pt x="860" y="208"/>
                    <a:pt x="823" y="276"/>
                    <a:pt x="810" y="344"/>
                  </a:cubicBezTo>
                  <a:cubicBezTo>
                    <a:pt x="810" y="349"/>
                    <a:pt x="805" y="353"/>
                    <a:pt x="805" y="358"/>
                  </a:cubicBezTo>
                  <a:cubicBezTo>
                    <a:pt x="705" y="781"/>
                    <a:pt x="883" y="1035"/>
                    <a:pt x="1183" y="1181"/>
                  </a:cubicBezTo>
                  <a:cubicBezTo>
                    <a:pt x="1146" y="1249"/>
                    <a:pt x="1110" y="1317"/>
                    <a:pt x="1074" y="1390"/>
                  </a:cubicBezTo>
                  <a:cubicBezTo>
                    <a:pt x="903" y="1327"/>
                    <a:pt x="617" y="1237"/>
                    <a:pt x="388" y="1237"/>
                  </a:cubicBezTo>
                  <a:cubicBezTo>
                    <a:pt x="201" y="1237"/>
                    <a:pt x="53" y="1297"/>
                    <a:pt x="37" y="1481"/>
                  </a:cubicBezTo>
                  <a:cubicBezTo>
                    <a:pt x="0" y="1899"/>
                    <a:pt x="646" y="2177"/>
                    <a:pt x="1010" y="2295"/>
                  </a:cubicBezTo>
                  <a:cubicBezTo>
                    <a:pt x="1033" y="2300"/>
                    <a:pt x="1051" y="2309"/>
                    <a:pt x="1069" y="2313"/>
                  </a:cubicBezTo>
                  <a:cubicBezTo>
                    <a:pt x="1064" y="2318"/>
                    <a:pt x="1064" y="2318"/>
                    <a:pt x="1064" y="2322"/>
                  </a:cubicBezTo>
                  <a:lnTo>
                    <a:pt x="1060" y="2327"/>
                  </a:lnTo>
                  <a:cubicBezTo>
                    <a:pt x="1074" y="2327"/>
                    <a:pt x="1092" y="2331"/>
                    <a:pt x="1105" y="2336"/>
                  </a:cubicBezTo>
                  <a:cubicBezTo>
                    <a:pt x="1124" y="2341"/>
                    <a:pt x="1142" y="2345"/>
                    <a:pt x="1160" y="2350"/>
                  </a:cubicBezTo>
                  <a:lnTo>
                    <a:pt x="1169" y="2350"/>
                  </a:lnTo>
                  <a:cubicBezTo>
                    <a:pt x="1169" y="2345"/>
                    <a:pt x="1169" y="2345"/>
                    <a:pt x="1169" y="2341"/>
                  </a:cubicBezTo>
                  <a:cubicBezTo>
                    <a:pt x="1210" y="2354"/>
                    <a:pt x="1251" y="2363"/>
                    <a:pt x="1292" y="2377"/>
                  </a:cubicBezTo>
                  <a:cubicBezTo>
                    <a:pt x="1292" y="2377"/>
                    <a:pt x="1292" y="2377"/>
                    <a:pt x="1292" y="2381"/>
                  </a:cubicBezTo>
                  <a:cubicBezTo>
                    <a:pt x="1324" y="2395"/>
                    <a:pt x="1360" y="2404"/>
                    <a:pt x="1392" y="2413"/>
                  </a:cubicBezTo>
                  <a:cubicBezTo>
                    <a:pt x="1396" y="2409"/>
                    <a:pt x="1396" y="2404"/>
                    <a:pt x="1396" y="2400"/>
                  </a:cubicBezTo>
                  <a:cubicBezTo>
                    <a:pt x="1556" y="2436"/>
                    <a:pt x="1715" y="2459"/>
                    <a:pt x="1874" y="2468"/>
                  </a:cubicBezTo>
                  <a:cubicBezTo>
                    <a:pt x="1939" y="2473"/>
                    <a:pt x="2013" y="2477"/>
                    <a:pt x="2090" y="2477"/>
                  </a:cubicBezTo>
                  <a:cubicBezTo>
                    <a:pt x="2285" y="2477"/>
                    <a:pt x="2497" y="2451"/>
                    <a:pt x="2624" y="2350"/>
                  </a:cubicBezTo>
                  <a:cubicBezTo>
                    <a:pt x="2970" y="2077"/>
                    <a:pt x="2201" y="1818"/>
                    <a:pt x="1942" y="1740"/>
                  </a:cubicBezTo>
                  <a:cubicBezTo>
                    <a:pt x="1983" y="1627"/>
                    <a:pt x="2001" y="1490"/>
                    <a:pt x="2010" y="1363"/>
                  </a:cubicBezTo>
                  <a:cubicBezTo>
                    <a:pt x="2031" y="1364"/>
                    <a:pt x="2052" y="1364"/>
                    <a:pt x="2072" y="1364"/>
                  </a:cubicBezTo>
                  <a:cubicBezTo>
                    <a:pt x="2386" y="1364"/>
                    <a:pt x="2643" y="1259"/>
                    <a:pt x="2720" y="849"/>
                  </a:cubicBezTo>
                  <a:cubicBezTo>
                    <a:pt x="2724" y="826"/>
                    <a:pt x="2720" y="808"/>
                    <a:pt x="2711" y="790"/>
                  </a:cubicBezTo>
                  <a:cubicBezTo>
                    <a:pt x="2779" y="581"/>
                    <a:pt x="2529" y="330"/>
                    <a:pt x="2229" y="171"/>
                  </a:cubicBezTo>
                  <a:cubicBezTo>
                    <a:pt x="2212" y="165"/>
                    <a:pt x="2198" y="160"/>
                    <a:pt x="2184" y="160"/>
                  </a:cubicBezTo>
                  <a:cubicBezTo>
                    <a:pt x="2179" y="160"/>
                    <a:pt x="2174" y="161"/>
                    <a:pt x="2169" y="162"/>
                  </a:cubicBezTo>
                  <a:cubicBezTo>
                    <a:pt x="1934" y="69"/>
                    <a:pt x="1668" y="0"/>
                    <a:pt x="14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9" name="Google Shape;2609;p69"/>
            <p:cNvSpPr/>
            <p:nvPr/>
          </p:nvSpPr>
          <p:spPr>
            <a:xfrm>
              <a:off x="6375528" y="736165"/>
              <a:ext cx="135798" cy="222414"/>
            </a:xfrm>
            <a:custGeom>
              <a:avLst/>
              <a:gdLst/>
              <a:ahLst/>
              <a:cxnLst/>
              <a:rect l="l" t="t" r="r" b="b"/>
              <a:pathLst>
                <a:path w="682" h="1117" extrusionOk="0">
                  <a:moveTo>
                    <a:pt x="357" y="1"/>
                  </a:moveTo>
                  <a:cubicBezTo>
                    <a:pt x="343" y="1"/>
                    <a:pt x="328" y="8"/>
                    <a:pt x="323" y="27"/>
                  </a:cubicBezTo>
                  <a:lnTo>
                    <a:pt x="9" y="1073"/>
                  </a:lnTo>
                  <a:cubicBezTo>
                    <a:pt x="0" y="1099"/>
                    <a:pt x="20" y="1116"/>
                    <a:pt x="41" y="1116"/>
                  </a:cubicBezTo>
                  <a:cubicBezTo>
                    <a:pt x="53" y="1116"/>
                    <a:pt x="65" y="1111"/>
                    <a:pt x="73" y="1100"/>
                  </a:cubicBezTo>
                  <a:cubicBezTo>
                    <a:pt x="300" y="800"/>
                    <a:pt x="500" y="477"/>
                    <a:pt x="668" y="141"/>
                  </a:cubicBezTo>
                  <a:cubicBezTo>
                    <a:pt x="682" y="114"/>
                    <a:pt x="658" y="82"/>
                    <a:pt x="633" y="82"/>
                  </a:cubicBezTo>
                  <a:cubicBezTo>
                    <a:pt x="625" y="82"/>
                    <a:pt x="616" y="86"/>
                    <a:pt x="609" y="95"/>
                  </a:cubicBezTo>
                  <a:cubicBezTo>
                    <a:pt x="600" y="109"/>
                    <a:pt x="586" y="127"/>
                    <a:pt x="573" y="141"/>
                  </a:cubicBezTo>
                  <a:cubicBezTo>
                    <a:pt x="573" y="118"/>
                    <a:pt x="555" y="104"/>
                    <a:pt x="536" y="104"/>
                  </a:cubicBezTo>
                  <a:cubicBezTo>
                    <a:pt x="536" y="100"/>
                    <a:pt x="532" y="91"/>
                    <a:pt x="523" y="86"/>
                  </a:cubicBezTo>
                  <a:cubicBezTo>
                    <a:pt x="518" y="86"/>
                    <a:pt x="514" y="81"/>
                    <a:pt x="509" y="77"/>
                  </a:cubicBezTo>
                  <a:cubicBezTo>
                    <a:pt x="507" y="75"/>
                    <a:pt x="503" y="73"/>
                    <a:pt x="499" y="73"/>
                  </a:cubicBezTo>
                  <a:cubicBezTo>
                    <a:pt x="495" y="73"/>
                    <a:pt x="491" y="75"/>
                    <a:pt x="486" y="77"/>
                  </a:cubicBezTo>
                  <a:cubicBezTo>
                    <a:pt x="478" y="71"/>
                    <a:pt x="470" y="68"/>
                    <a:pt x="461" y="68"/>
                  </a:cubicBezTo>
                  <a:cubicBezTo>
                    <a:pt x="450" y="68"/>
                    <a:pt x="440" y="73"/>
                    <a:pt x="432" y="86"/>
                  </a:cubicBezTo>
                  <a:cubicBezTo>
                    <a:pt x="427" y="91"/>
                    <a:pt x="423" y="95"/>
                    <a:pt x="418" y="104"/>
                  </a:cubicBezTo>
                  <a:cubicBezTo>
                    <a:pt x="414" y="86"/>
                    <a:pt x="400" y="77"/>
                    <a:pt x="382" y="77"/>
                  </a:cubicBezTo>
                  <a:cubicBezTo>
                    <a:pt x="386" y="68"/>
                    <a:pt x="391" y="54"/>
                    <a:pt x="391" y="45"/>
                  </a:cubicBezTo>
                  <a:cubicBezTo>
                    <a:pt x="399" y="18"/>
                    <a:pt x="378" y="1"/>
                    <a:pt x="3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10" name="Google Shape;2610;p69"/>
          <p:cNvGrpSpPr/>
          <p:nvPr/>
        </p:nvGrpSpPr>
        <p:grpSpPr>
          <a:xfrm rot="-1696891">
            <a:off x="5706298" y="1842866"/>
            <a:ext cx="393791" cy="492745"/>
            <a:chOff x="6232363" y="288151"/>
            <a:chExt cx="591379" cy="739984"/>
          </a:xfrm>
        </p:grpSpPr>
        <p:sp>
          <p:nvSpPr>
            <p:cNvPr id="2611" name="Google Shape;2611;p69"/>
            <p:cNvSpPr/>
            <p:nvPr/>
          </p:nvSpPr>
          <p:spPr>
            <a:xfrm rot="1828556">
              <a:off x="6289006" y="890964"/>
              <a:ext cx="217834" cy="88010"/>
            </a:xfrm>
            <a:custGeom>
              <a:avLst/>
              <a:gdLst/>
              <a:ahLst/>
              <a:cxnLst/>
              <a:rect l="l" t="t" r="r" b="b"/>
              <a:pathLst>
                <a:path w="1094" h="442" extrusionOk="0">
                  <a:moveTo>
                    <a:pt x="931" y="1"/>
                  </a:moveTo>
                  <a:cubicBezTo>
                    <a:pt x="905" y="1"/>
                    <a:pt x="878" y="11"/>
                    <a:pt x="854" y="35"/>
                  </a:cubicBezTo>
                  <a:cubicBezTo>
                    <a:pt x="767" y="122"/>
                    <a:pt x="667" y="203"/>
                    <a:pt x="540" y="222"/>
                  </a:cubicBezTo>
                  <a:cubicBezTo>
                    <a:pt x="522" y="225"/>
                    <a:pt x="504" y="227"/>
                    <a:pt x="487" y="227"/>
                  </a:cubicBezTo>
                  <a:cubicBezTo>
                    <a:pt x="387" y="227"/>
                    <a:pt x="302" y="175"/>
                    <a:pt x="217" y="117"/>
                  </a:cubicBezTo>
                  <a:cubicBezTo>
                    <a:pt x="198" y="105"/>
                    <a:pt x="178" y="99"/>
                    <a:pt x="160" y="99"/>
                  </a:cubicBezTo>
                  <a:cubicBezTo>
                    <a:pt x="64" y="99"/>
                    <a:pt x="0" y="248"/>
                    <a:pt x="103" y="313"/>
                  </a:cubicBezTo>
                  <a:cubicBezTo>
                    <a:pt x="236" y="400"/>
                    <a:pt x="367" y="442"/>
                    <a:pt x="495" y="442"/>
                  </a:cubicBezTo>
                  <a:cubicBezTo>
                    <a:pt x="679" y="442"/>
                    <a:pt x="855" y="355"/>
                    <a:pt x="1013" y="194"/>
                  </a:cubicBezTo>
                  <a:cubicBezTo>
                    <a:pt x="1094" y="114"/>
                    <a:pt x="1018" y="1"/>
                    <a:pt x="9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2" name="Google Shape;2612;p69"/>
            <p:cNvSpPr/>
            <p:nvPr/>
          </p:nvSpPr>
          <p:spPr>
            <a:xfrm>
              <a:off x="6248690" y="295319"/>
              <a:ext cx="516312" cy="477285"/>
            </a:xfrm>
            <a:custGeom>
              <a:avLst/>
              <a:gdLst/>
              <a:ahLst/>
              <a:cxnLst/>
              <a:rect l="l" t="t" r="r" b="b"/>
              <a:pathLst>
                <a:path w="2593" h="2397" extrusionOk="0">
                  <a:moveTo>
                    <a:pt x="1255" y="827"/>
                  </a:moveTo>
                  <a:lnTo>
                    <a:pt x="1255" y="827"/>
                  </a:lnTo>
                  <a:cubicBezTo>
                    <a:pt x="1287" y="840"/>
                    <a:pt x="1323" y="849"/>
                    <a:pt x="1355" y="858"/>
                  </a:cubicBezTo>
                  <a:cubicBezTo>
                    <a:pt x="1351" y="863"/>
                    <a:pt x="1346" y="867"/>
                    <a:pt x="1342" y="872"/>
                  </a:cubicBezTo>
                  <a:cubicBezTo>
                    <a:pt x="1310" y="858"/>
                    <a:pt x="1283" y="845"/>
                    <a:pt x="1255" y="827"/>
                  </a:cubicBezTo>
                  <a:close/>
                  <a:moveTo>
                    <a:pt x="1359" y="0"/>
                  </a:moveTo>
                  <a:cubicBezTo>
                    <a:pt x="1265" y="0"/>
                    <a:pt x="1171" y="24"/>
                    <a:pt x="1123" y="94"/>
                  </a:cubicBezTo>
                  <a:cubicBezTo>
                    <a:pt x="1087" y="103"/>
                    <a:pt x="1055" y="117"/>
                    <a:pt x="1028" y="135"/>
                  </a:cubicBezTo>
                  <a:cubicBezTo>
                    <a:pt x="1010" y="149"/>
                    <a:pt x="992" y="163"/>
                    <a:pt x="978" y="176"/>
                  </a:cubicBezTo>
                  <a:cubicBezTo>
                    <a:pt x="841" y="254"/>
                    <a:pt x="769" y="408"/>
                    <a:pt x="887" y="576"/>
                  </a:cubicBezTo>
                  <a:cubicBezTo>
                    <a:pt x="901" y="595"/>
                    <a:pt x="914" y="613"/>
                    <a:pt x="932" y="631"/>
                  </a:cubicBezTo>
                  <a:cubicBezTo>
                    <a:pt x="901" y="663"/>
                    <a:pt x="887" y="713"/>
                    <a:pt x="905" y="772"/>
                  </a:cubicBezTo>
                  <a:cubicBezTo>
                    <a:pt x="955" y="922"/>
                    <a:pt x="1037" y="1022"/>
                    <a:pt x="1142" y="1086"/>
                  </a:cubicBezTo>
                  <a:cubicBezTo>
                    <a:pt x="1078" y="1181"/>
                    <a:pt x="1023" y="1290"/>
                    <a:pt x="992" y="1395"/>
                  </a:cubicBezTo>
                  <a:cubicBezTo>
                    <a:pt x="978" y="1386"/>
                    <a:pt x="960" y="1377"/>
                    <a:pt x="941" y="1372"/>
                  </a:cubicBezTo>
                  <a:cubicBezTo>
                    <a:pt x="878" y="1318"/>
                    <a:pt x="787" y="1277"/>
                    <a:pt x="696" y="1263"/>
                  </a:cubicBezTo>
                  <a:cubicBezTo>
                    <a:pt x="621" y="1231"/>
                    <a:pt x="542" y="1210"/>
                    <a:pt x="465" y="1210"/>
                  </a:cubicBezTo>
                  <a:cubicBezTo>
                    <a:pt x="411" y="1210"/>
                    <a:pt x="358" y="1220"/>
                    <a:pt x="309" y="1245"/>
                  </a:cubicBezTo>
                  <a:cubicBezTo>
                    <a:pt x="282" y="1254"/>
                    <a:pt x="255" y="1263"/>
                    <a:pt x="232" y="1281"/>
                  </a:cubicBezTo>
                  <a:cubicBezTo>
                    <a:pt x="164" y="1281"/>
                    <a:pt x="100" y="1313"/>
                    <a:pt x="55" y="1395"/>
                  </a:cubicBezTo>
                  <a:cubicBezTo>
                    <a:pt x="0" y="1509"/>
                    <a:pt x="37" y="1618"/>
                    <a:pt x="114" y="1700"/>
                  </a:cubicBezTo>
                  <a:cubicBezTo>
                    <a:pt x="155" y="1768"/>
                    <a:pt x="246" y="1850"/>
                    <a:pt x="346" y="1895"/>
                  </a:cubicBezTo>
                  <a:cubicBezTo>
                    <a:pt x="432" y="2095"/>
                    <a:pt x="801" y="2186"/>
                    <a:pt x="1078" y="2223"/>
                  </a:cubicBezTo>
                  <a:cubicBezTo>
                    <a:pt x="1155" y="2268"/>
                    <a:pt x="1237" y="2305"/>
                    <a:pt x="1328" y="2327"/>
                  </a:cubicBezTo>
                  <a:cubicBezTo>
                    <a:pt x="1340" y="2331"/>
                    <a:pt x="1350" y="2333"/>
                    <a:pt x="1360" y="2333"/>
                  </a:cubicBezTo>
                  <a:cubicBezTo>
                    <a:pt x="1374" y="2333"/>
                    <a:pt x="1386" y="2330"/>
                    <a:pt x="1396" y="2327"/>
                  </a:cubicBezTo>
                  <a:cubicBezTo>
                    <a:pt x="1446" y="2336"/>
                    <a:pt x="1492" y="2345"/>
                    <a:pt x="1542" y="2350"/>
                  </a:cubicBezTo>
                  <a:cubicBezTo>
                    <a:pt x="1649" y="2382"/>
                    <a:pt x="1757" y="2396"/>
                    <a:pt x="1874" y="2396"/>
                  </a:cubicBezTo>
                  <a:cubicBezTo>
                    <a:pt x="1890" y="2396"/>
                    <a:pt x="1907" y="2396"/>
                    <a:pt x="1924" y="2395"/>
                  </a:cubicBezTo>
                  <a:cubicBezTo>
                    <a:pt x="1942" y="2395"/>
                    <a:pt x="1956" y="2391"/>
                    <a:pt x="1969" y="2382"/>
                  </a:cubicBezTo>
                  <a:cubicBezTo>
                    <a:pt x="1997" y="2384"/>
                    <a:pt x="2024" y="2386"/>
                    <a:pt x="2051" y="2386"/>
                  </a:cubicBezTo>
                  <a:cubicBezTo>
                    <a:pt x="2116" y="2386"/>
                    <a:pt x="2176" y="2377"/>
                    <a:pt x="2224" y="2355"/>
                  </a:cubicBezTo>
                  <a:cubicBezTo>
                    <a:pt x="2231" y="2355"/>
                    <a:pt x="2239" y="2355"/>
                    <a:pt x="2246" y="2355"/>
                  </a:cubicBezTo>
                  <a:cubicBezTo>
                    <a:pt x="2297" y="2355"/>
                    <a:pt x="2344" y="2341"/>
                    <a:pt x="2392" y="2314"/>
                  </a:cubicBezTo>
                  <a:cubicBezTo>
                    <a:pt x="2479" y="2286"/>
                    <a:pt x="2551" y="2218"/>
                    <a:pt x="2583" y="2109"/>
                  </a:cubicBezTo>
                  <a:cubicBezTo>
                    <a:pt x="2592" y="2082"/>
                    <a:pt x="2579" y="2032"/>
                    <a:pt x="2551" y="2009"/>
                  </a:cubicBezTo>
                  <a:cubicBezTo>
                    <a:pt x="2479" y="1959"/>
                    <a:pt x="2419" y="1927"/>
                    <a:pt x="2329" y="1904"/>
                  </a:cubicBezTo>
                  <a:cubicBezTo>
                    <a:pt x="2219" y="1845"/>
                    <a:pt x="2110" y="1800"/>
                    <a:pt x="1983" y="1768"/>
                  </a:cubicBezTo>
                  <a:cubicBezTo>
                    <a:pt x="1974" y="1766"/>
                    <a:pt x="1966" y="1765"/>
                    <a:pt x="1958" y="1765"/>
                  </a:cubicBezTo>
                  <a:cubicBezTo>
                    <a:pt x="1927" y="1765"/>
                    <a:pt x="1901" y="1778"/>
                    <a:pt x="1883" y="1800"/>
                  </a:cubicBezTo>
                  <a:cubicBezTo>
                    <a:pt x="1846" y="1791"/>
                    <a:pt x="1810" y="1786"/>
                    <a:pt x="1774" y="1777"/>
                  </a:cubicBezTo>
                  <a:lnTo>
                    <a:pt x="1769" y="1777"/>
                  </a:lnTo>
                  <a:cubicBezTo>
                    <a:pt x="1778" y="1745"/>
                    <a:pt x="1783" y="1713"/>
                    <a:pt x="1787" y="1677"/>
                  </a:cubicBezTo>
                  <a:cubicBezTo>
                    <a:pt x="1787" y="1677"/>
                    <a:pt x="1787" y="1672"/>
                    <a:pt x="1787" y="1668"/>
                  </a:cubicBezTo>
                  <a:cubicBezTo>
                    <a:pt x="1801" y="1659"/>
                    <a:pt x="1810" y="1650"/>
                    <a:pt x="1815" y="1636"/>
                  </a:cubicBezTo>
                  <a:cubicBezTo>
                    <a:pt x="1878" y="1504"/>
                    <a:pt x="1906" y="1372"/>
                    <a:pt x="1896" y="1236"/>
                  </a:cubicBezTo>
                  <a:lnTo>
                    <a:pt x="1896" y="1236"/>
                  </a:lnTo>
                  <a:cubicBezTo>
                    <a:pt x="1923" y="1237"/>
                    <a:pt x="1950" y="1238"/>
                    <a:pt x="1977" y="1238"/>
                  </a:cubicBezTo>
                  <a:cubicBezTo>
                    <a:pt x="2126" y="1238"/>
                    <a:pt x="2273" y="1214"/>
                    <a:pt x="2419" y="1145"/>
                  </a:cubicBezTo>
                  <a:cubicBezTo>
                    <a:pt x="2524" y="1090"/>
                    <a:pt x="2497" y="954"/>
                    <a:pt x="2415" y="899"/>
                  </a:cubicBezTo>
                  <a:cubicBezTo>
                    <a:pt x="2479" y="849"/>
                    <a:pt x="2506" y="777"/>
                    <a:pt x="2479" y="672"/>
                  </a:cubicBezTo>
                  <a:cubicBezTo>
                    <a:pt x="2474" y="667"/>
                    <a:pt x="2474" y="663"/>
                    <a:pt x="2474" y="658"/>
                  </a:cubicBezTo>
                  <a:cubicBezTo>
                    <a:pt x="2479" y="608"/>
                    <a:pt x="2460" y="558"/>
                    <a:pt x="2433" y="522"/>
                  </a:cubicBezTo>
                  <a:cubicBezTo>
                    <a:pt x="2419" y="422"/>
                    <a:pt x="2360" y="326"/>
                    <a:pt x="2251" y="276"/>
                  </a:cubicBezTo>
                  <a:cubicBezTo>
                    <a:pt x="2215" y="258"/>
                    <a:pt x="2174" y="249"/>
                    <a:pt x="2128" y="244"/>
                  </a:cubicBezTo>
                  <a:cubicBezTo>
                    <a:pt x="2011" y="116"/>
                    <a:pt x="1835" y="8"/>
                    <a:pt x="1684" y="8"/>
                  </a:cubicBezTo>
                  <a:cubicBezTo>
                    <a:pt x="1642" y="8"/>
                    <a:pt x="1601" y="16"/>
                    <a:pt x="1565" y="35"/>
                  </a:cubicBezTo>
                  <a:cubicBezTo>
                    <a:pt x="1528" y="22"/>
                    <a:pt x="1492" y="13"/>
                    <a:pt x="1455" y="8"/>
                  </a:cubicBezTo>
                  <a:cubicBezTo>
                    <a:pt x="1425" y="3"/>
                    <a:pt x="1392" y="0"/>
                    <a:pt x="13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3" name="Google Shape;2613;p69"/>
            <p:cNvSpPr/>
            <p:nvPr/>
          </p:nvSpPr>
          <p:spPr>
            <a:xfrm>
              <a:off x="6232363" y="288151"/>
              <a:ext cx="591379" cy="493413"/>
            </a:xfrm>
            <a:custGeom>
              <a:avLst/>
              <a:gdLst/>
              <a:ahLst/>
              <a:cxnLst/>
              <a:rect l="l" t="t" r="r" b="b"/>
              <a:pathLst>
                <a:path w="2970" h="2478" extrusionOk="0">
                  <a:moveTo>
                    <a:pt x="1483" y="112"/>
                  </a:moveTo>
                  <a:cubicBezTo>
                    <a:pt x="1720" y="112"/>
                    <a:pt x="1978" y="194"/>
                    <a:pt x="2206" y="294"/>
                  </a:cubicBezTo>
                  <a:cubicBezTo>
                    <a:pt x="2215" y="299"/>
                    <a:pt x="2224" y="299"/>
                    <a:pt x="2229" y="303"/>
                  </a:cubicBezTo>
                  <a:cubicBezTo>
                    <a:pt x="2374" y="385"/>
                    <a:pt x="2497" y="481"/>
                    <a:pt x="2542" y="608"/>
                  </a:cubicBezTo>
                  <a:cubicBezTo>
                    <a:pt x="2615" y="790"/>
                    <a:pt x="2442" y="903"/>
                    <a:pt x="2229" y="949"/>
                  </a:cubicBezTo>
                  <a:cubicBezTo>
                    <a:pt x="2153" y="966"/>
                    <a:pt x="2070" y="974"/>
                    <a:pt x="1985" y="974"/>
                  </a:cubicBezTo>
                  <a:cubicBezTo>
                    <a:pt x="1767" y="974"/>
                    <a:pt x="1531" y="922"/>
                    <a:pt x="1342" y="831"/>
                  </a:cubicBezTo>
                  <a:cubicBezTo>
                    <a:pt x="992" y="658"/>
                    <a:pt x="819" y="335"/>
                    <a:pt x="1151" y="180"/>
                  </a:cubicBezTo>
                  <a:cubicBezTo>
                    <a:pt x="1252" y="132"/>
                    <a:pt x="1365" y="112"/>
                    <a:pt x="1483" y="112"/>
                  </a:cubicBezTo>
                  <a:close/>
                  <a:moveTo>
                    <a:pt x="955" y="699"/>
                  </a:moveTo>
                  <a:cubicBezTo>
                    <a:pt x="1037" y="785"/>
                    <a:pt x="1146" y="863"/>
                    <a:pt x="1274" y="922"/>
                  </a:cubicBezTo>
                  <a:cubicBezTo>
                    <a:pt x="1287" y="926"/>
                    <a:pt x="1301" y="931"/>
                    <a:pt x="1315" y="940"/>
                  </a:cubicBezTo>
                  <a:cubicBezTo>
                    <a:pt x="1328" y="944"/>
                    <a:pt x="1342" y="954"/>
                    <a:pt x="1355" y="958"/>
                  </a:cubicBezTo>
                  <a:cubicBezTo>
                    <a:pt x="1433" y="981"/>
                    <a:pt x="1510" y="1004"/>
                    <a:pt x="1587" y="1026"/>
                  </a:cubicBezTo>
                  <a:cubicBezTo>
                    <a:pt x="1596" y="1026"/>
                    <a:pt x="1606" y="1031"/>
                    <a:pt x="1610" y="1031"/>
                  </a:cubicBezTo>
                  <a:cubicBezTo>
                    <a:pt x="1660" y="1044"/>
                    <a:pt x="1710" y="1054"/>
                    <a:pt x="1760" y="1063"/>
                  </a:cubicBezTo>
                  <a:lnTo>
                    <a:pt x="1774" y="1063"/>
                  </a:lnTo>
                  <a:cubicBezTo>
                    <a:pt x="1856" y="1067"/>
                    <a:pt x="1933" y="1076"/>
                    <a:pt x="2015" y="1085"/>
                  </a:cubicBezTo>
                  <a:cubicBezTo>
                    <a:pt x="2197" y="1085"/>
                    <a:pt x="2370" y="1054"/>
                    <a:pt x="2506" y="990"/>
                  </a:cubicBezTo>
                  <a:lnTo>
                    <a:pt x="2506" y="990"/>
                  </a:lnTo>
                  <a:cubicBezTo>
                    <a:pt x="2474" y="1035"/>
                    <a:pt x="2433" y="1072"/>
                    <a:pt x="2388" y="1104"/>
                  </a:cubicBezTo>
                  <a:cubicBezTo>
                    <a:pt x="2379" y="1117"/>
                    <a:pt x="2365" y="1131"/>
                    <a:pt x="2351" y="1140"/>
                  </a:cubicBezTo>
                  <a:cubicBezTo>
                    <a:pt x="2288" y="1233"/>
                    <a:pt x="2047" y="1263"/>
                    <a:pt x="1955" y="1263"/>
                  </a:cubicBezTo>
                  <a:cubicBezTo>
                    <a:pt x="1948" y="1263"/>
                    <a:pt x="1943" y="1263"/>
                    <a:pt x="1938" y="1263"/>
                  </a:cubicBezTo>
                  <a:cubicBezTo>
                    <a:pt x="1710" y="1245"/>
                    <a:pt x="1424" y="1199"/>
                    <a:pt x="1246" y="1035"/>
                  </a:cubicBezTo>
                  <a:cubicBezTo>
                    <a:pt x="1110" y="949"/>
                    <a:pt x="1005" y="835"/>
                    <a:pt x="955" y="699"/>
                  </a:cubicBezTo>
                  <a:close/>
                  <a:moveTo>
                    <a:pt x="1283" y="1222"/>
                  </a:moveTo>
                  <a:cubicBezTo>
                    <a:pt x="1383" y="1263"/>
                    <a:pt x="1492" y="1290"/>
                    <a:pt x="1610" y="1313"/>
                  </a:cubicBezTo>
                  <a:cubicBezTo>
                    <a:pt x="1706" y="1326"/>
                    <a:pt x="1801" y="1345"/>
                    <a:pt x="1892" y="1354"/>
                  </a:cubicBezTo>
                  <a:cubicBezTo>
                    <a:pt x="1888" y="1422"/>
                    <a:pt x="1874" y="1490"/>
                    <a:pt x="1860" y="1563"/>
                  </a:cubicBezTo>
                  <a:cubicBezTo>
                    <a:pt x="1847" y="1631"/>
                    <a:pt x="1833" y="1717"/>
                    <a:pt x="1797" y="1781"/>
                  </a:cubicBezTo>
                  <a:cubicBezTo>
                    <a:pt x="1724" y="1911"/>
                    <a:pt x="1643" y="1959"/>
                    <a:pt x="1546" y="1959"/>
                  </a:cubicBezTo>
                  <a:cubicBezTo>
                    <a:pt x="1472" y="1959"/>
                    <a:pt x="1390" y="1931"/>
                    <a:pt x="1296" y="1890"/>
                  </a:cubicBezTo>
                  <a:cubicBezTo>
                    <a:pt x="1192" y="1840"/>
                    <a:pt x="1114" y="1804"/>
                    <a:pt x="1092" y="1699"/>
                  </a:cubicBezTo>
                  <a:cubicBezTo>
                    <a:pt x="1069" y="1622"/>
                    <a:pt x="1105" y="1554"/>
                    <a:pt x="1142" y="1486"/>
                  </a:cubicBezTo>
                  <a:cubicBezTo>
                    <a:pt x="1151" y="1476"/>
                    <a:pt x="1160" y="1463"/>
                    <a:pt x="1160" y="1454"/>
                  </a:cubicBezTo>
                  <a:cubicBezTo>
                    <a:pt x="1164" y="1440"/>
                    <a:pt x="1174" y="1431"/>
                    <a:pt x="1178" y="1422"/>
                  </a:cubicBezTo>
                  <a:cubicBezTo>
                    <a:pt x="1210" y="1354"/>
                    <a:pt x="1246" y="1290"/>
                    <a:pt x="1283" y="1222"/>
                  </a:cubicBezTo>
                  <a:close/>
                  <a:moveTo>
                    <a:pt x="382" y="1319"/>
                  </a:moveTo>
                  <a:cubicBezTo>
                    <a:pt x="402" y="1319"/>
                    <a:pt x="422" y="1322"/>
                    <a:pt x="441" y="1326"/>
                  </a:cubicBezTo>
                  <a:cubicBezTo>
                    <a:pt x="464" y="1326"/>
                    <a:pt x="487" y="1331"/>
                    <a:pt x="510" y="1335"/>
                  </a:cubicBezTo>
                  <a:lnTo>
                    <a:pt x="514" y="1335"/>
                  </a:lnTo>
                  <a:cubicBezTo>
                    <a:pt x="678" y="1340"/>
                    <a:pt x="878" y="1413"/>
                    <a:pt x="1028" y="1472"/>
                  </a:cubicBezTo>
                  <a:cubicBezTo>
                    <a:pt x="992" y="1540"/>
                    <a:pt x="960" y="1613"/>
                    <a:pt x="964" y="1686"/>
                  </a:cubicBezTo>
                  <a:cubicBezTo>
                    <a:pt x="973" y="1868"/>
                    <a:pt x="1187" y="1959"/>
                    <a:pt x="1365" y="2013"/>
                  </a:cubicBezTo>
                  <a:cubicBezTo>
                    <a:pt x="1439" y="2038"/>
                    <a:pt x="1505" y="2049"/>
                    <a:pt x="1564" y="2049"/>
                  </a:cubicBezTo>
                  <a:cubicBezTo>
                    <a:pt x="1731" y="2049"/>
                    <a:pt x="1837" y="1958"/>
                    <a:pt x="1901" y="1827"/>
                  </a:cubicBezTo>
                  <a:cubicBezTo>
                    <a:pt x="2051" y="1868"/>
                    <a:pt x="2251" y="1922"/>
                    <a:pt x="2379" y="2009"/>
                  </a:cubicBezTo>
                  <a:lnTo>
                    <a:pt x="2383" y="2009"/>
                  </a:lnTo>
                  <a:cubicBezTo>
                    <a:pt x="2424" y="2018"/>
                    <a:pt x="2451" y="2036"/>
                    <a:pt x="2470" y="2059"/>
                  </a:cubicBezTo>
                  <a:lnTo>
                    <a:pt x="2479" y="2068"/>
                  </a:lnTo>
                  <a:lnTo>
                    <a:pt x="2497" y="2072"/>
                  </a:lnTo>
                  <a:cubicBezTo>
                    <a:pt x="2629" y="2099"/>
                    <a:pt x="2629" y="2236"/>
                    <a:pt x="2547" y="2286"/>
                  </a:cubicBezTo>
                  <a:cubicBezTo>
                    <a:pt x="2533" y="2295"/>
                    <a:pt x="2515" y="2304"/>
                    <a:pt x="2501" y="2309"/>
                  </a:cubicBezTo>
                  <a:cubicBezTo>
                    <a:pt x="2483" y="2318"/>
                    <a:pt x="2470" y="2322"/>
                    <a:pt x="2447" y="2327"/>
                  </a:cubicBezTo>
                  <a:cubicBezTo>
                    <a:pt x="2360" y="2363"/>
                    <a:pt x="2224" y="2372"/>
                    <a:pt x="2133" y="2377"/>
                  </a:cubicBezTo>
                  <a:cubicBezTo>
                    <a:pt x="2093" y="2379"/>
                    <a:pt x="2052" y="2380"/>
                    <a:pt x="2012" y="2380"/>
                  </a:cubicBezTo>
                  <a:cubicBezTo>
                    <a:pt x="1741" y="2380"/>
                    <a:pt x="1466" y="2330"/>
                    <a:pt x="1201" y="2259"/>
                  </a:cubicBezTo>
                  <a:cubicBezTo>
                    <a:pt x="910" y="2177"/>
                    <a:pt x="591" y="2068"/>
                    <a:pt x="364" y="1872"/>
                  </a:cubicBezTo>
                  <a:cubicBezTo>
                    <a:pt x="300" y="1813"/>
                    <a:pt x="214" y="1736"/>
                    <a:pt x="187" y="1654"/>
                  </a:cubicBezTo>
                  <a:cubicBezTo>
                    <a:pt x="164" y="1622"/>
                    <a:pt x="155" y="1595"/>
                    <a:pt x="159" y="1567"/>
                  </a:cubicBezTo>
                  <a:cubicBezTo>
                    <a:pt x="155" y="1554"/>
                    <a:pt x="155" y="1545"/>
                    <a:pt x="155" y="1531"/>
                  </a:cubicBezTo>
                  <a:cubicBezTo>
                    <a:pt x="155" y="1476"/>
                    <a:pt x="182" y="1426"/>
                    <a:pt x="223" y="1399"/>
                  </a:cubicBezTo>
                  <a:cubicBezTo>
                    <a:pt x="237" y="1376"/>
                    <a:pt x="259" y="1358"/>
                    <a:pt x="282" y="1345"/>
                  </a:cubicBezTo>
                  <a:cubicBezTo>
                    <a:pt x="311" y="1327"/>
                    <a:pt x="346" y="1319"/>
                    <a:pt x="382" y="1319"/>
                  </a:cubicBezTo>
                  <a:close/>
                  <a:moveTo>
                    <a:pt x="1428" y="0"/>
                  </a:moveTo>
                  <a:cubicBezTo>
                    <a:pt x="1235" y="0"/>
                    <a:pt x="1059" y="44"/>
                    <a:pt x="928" y="153"/>
                  </a:cubicBezTo>
                  <a:cubicBezTo>
                    <a:pt x="860" y="208"/>
                    <a:pt x="823" y="276"/>
                    <a:pt x="810" y="344"/>
                  </a:cubicBezTo>
                  <a:cubicBezTo>
                    <a:pt x="810" y="349"/>
                    <a:pt x="805" y="353"/>
                    <a:pt x="805" y="358"/>
                  </a:cubicBezTo>
                  <a:cubicBezTo>
                    <a:pt x="705" y="781"/>
                    <a:pt x="883" y="1035"/>
                    <a:pt x="1183" y="1181"/>
                  </a:cubicBezTo>
                  <a:cubicBezTo>
                    <a:pt x="1146" y="1249"/>
                    <a:pt x="1110" y="1317"/>
                    <a:pt x="1074" y="1390"/>
                  </a:cubicBezTo>
                  <a:cubicBezTo>
                    <a:pt x="903" y="1327"/>
                    <a:pt x="617" y="1237"/>
                    <a:pt x="388" y="1237"/>
                  </a:cubicBezTo>
                  <a:cubicBezTo>
                    <a:pt x="201" y="1237"/>
                    <a:pt x="53" y="1297"/>
                    <a:pt x="37" y="1481"/>
                  </a:cubicBezTo>
                  <a:cubicBezTo>
                    <a:pt x="0" y="1899"/>
                    <a:pt x="646" y="2177"/>
                    <a:pt x="1010" y="2295"/>
                  </a:cubicBezTo>
                  <a:cubicBezTo>
                    <a:pt x="1033" y="2300"/>
                    <a:pt x="1051" y="2309"/>
                    <a:pt x="1069" y="2313"/>
                  </a:cubicBezTo>
                  <a:cubicBezTo>
                    <a:pt x="1064" y="2318"/>
                    <a:pt x="1064" y="2318"/>
                    <a:pt x="1064" y="2322"/>
                  </a:cubicBezTo>
                  <a:lnTo>
                    <a:pt x="1060" y="2327"/>
                  </a:lnTo>
                  <a:cubicBezTo>
                    <a:pt x="1074" y="2327"/>
                    <a:pt x="1092" y="2331"/>
                    <a:pt x="1105" y="2336"/>
                  </a:cubicBezTo>
                  <a:cubicBezTo>
                    <a:pt x="1124" y="2341"/>
                    <a:pt x="1142" y="2345"/>
                    <a:pt x="1160" y="2350"/>
                  </a:cubicBezTo>
                  <a:lnTo>
                    <a:pt x="1169" y="2350"/>
                  </a:lnTo>
                  <a:cubicBezTo>
                    <a:pt x="1169" y="2345"/>
                    <a:pt x="1169" y="2345"/>
                    <a:pt x="1169" y="2341"/>
                  </a:cubicBezTo>
                  <a:cubicBezTo>
                    <a:pt x="1210" y="2354"/>
                    <a:pt x="1251" y="2363"/>
                    <a:pt x="1292" y="2377"/>
                  </a:cubicBezTo>
                  <a:cubicBezTo>
                    <a:pt x="1292" y="2377"/>
                    <a:pt x="1292" y="2377"/>
                    <a:pt x="1292" y="2381"/>
                  </a:cubicBezTo>
                  <a:cubicBezTo>
                    <a:pt x="1324" y="2395"/>
                    <a:pt x="1360" y="2404"/>
                    <a:pt x="1392" y="2413"/>
                  </a:cubicBezTo>
                  <a:cubicBezTo>
                    <a:pt x="1396" y="2409"/>
                    <a:pt x="1396" y="2404"/>
                    <a:pt x="1396" y="2400"/>
                  </a:cubicBezTo>
                  <a:cubicBezTo>
                    <a:pt x="1556" y="2436"/>
                    <a:pt x="1715" y="2459"/>
                    <a:pt x="1874" y="2468"/>
                  </a:cubicBezTo>
                  <a:cubicBezTo>
                    <a:pt x="1939" y="2473"/>
                    <a:pt x="2013" y="2477"/>
                    <a:pt x="2090" y="2477"/>
                  </a:cubicBezTo>
                  <a:cubicBezTo>
                    <a:pt x="2285" y="2477"/>
                    <a:pt x="2497" y="2451"/>
                    <a:pt x="2624" y="2350"/>
                  </a:cubicBezTo>
                  <a:cubicBezTo>
                    <a:pt x="2970" y="2077"/>
                    <a:pt x="2201" y="1818"/>
                    <a:pt x="1942" y="1740"/>
                  </a:cubicBezTo>
                  <a:cubicBezTo>
                    <a:pt x="1983" y="1627"/>
                    <a:pt x="2001" y="1490"/>
                    <a:pt x="2010" y="1363"/>
                  </a:cubicBezTo>
                  <a:cubicBezTo>
                    <a:pt x="2031" y="1364"/>
                    <a:pt x="2052" y="1364"/>
                    <a:pt x="2072" y="1364"/>
                  </a:cubicBezTo>
                  <a:cubicBezTo>
                    <a:pt x="2386" y="1364"/>
                    <a:pt x="2643" y="1259"/>
                    <a:pt x="2720" y="849"/>
                  </a:cubicBezTo>
                  <a:cubicBezTo>
                    <a:pt x="2724" y="826"/>
                    <a:pt x="2720" y="808"/>
                    <a:pt x="2711" y="790"/>
                  </a:cubicBezTo>
                  <a:cubicBezTo>
                    <a:pt x="2779" y="581"/>
                    <a:pt x="2529" y="330"/>
                    <a:pt x="2229" y="171"/>
                  </a:cubicBezTo>
                  <a:cubicBezTo>
                    <a:pt x="2212" y="165"/>
                    <a:pt x="2198" y="160"/>
                    <a:pt x="2184" y="160"/>
                  </a:cubicBezTo>
                  <a:cubicBezTo>
                    <a:pt x="2179" y="160"/>
                    <a:pt x="2174" y="161"/>
                    <a:pt x="2169" y="162"/>
                  </a:cubicBezTo>
                  <a:cubicBezTo>
                    <a:pt x="1934" y="69"/>
                    <a:pt x="1668" y="0"/>
                    <a:pt x="14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4" name="Google Shape;2614;p69"/>
            <p:cNvSpPr/>
            <p:nvPr/>
          </p:nvSpPr>
          <p:spPr>
            <a:xfrm>
              <a:off x="6375528" y="736165"/>
              <a:ext cx="135798" cy="222414"/>
            </a:xfrm>
            <a:custGeom>
              <a:avLst/>
              <a:gdLst/>
              <a:ahLst/>
              <a:cxnLst/>
              <a:rect l="l" t="t" r="r" b="b"/>
              <a:pathLst>
                <a:path w="682" h="1117" extrusionOk="0">
                  <a:moveTo>
                    <a:pt x="357" y="1"/>
                  </a:moveTo>
                  <a:cubicBezTo>
                    <a:pt x="343" y="1"/>
                    <a:pt x="328" y="8"/>
                    <a:pt x="323" y="27"/>
                  </a:cubicBezTo>
                  <a:lnTo>
                    <a:pt x="9" y="1073"/>
                  </a:lnTo>
                  <a:cubicBezTo>
                    <a:pt x="0" y="1099"/>
                    <a:pt x="20" y="1116"/>
                    <a:pt x="41" y="1116"/>
                  </a:cubicBezTo>
                  <a:cubicBezTo>
                    <a:pt x="53" y="1116"/>
                    <a:pt x="65" y="1111"/>
                    <a:pt x="73" y="1100"/>
                  </a:cubicBezTo>
                  <a:cubicBezTo>
                    <a:pt x="300" y="800"/>
                    <a:pt x="500" y="477"/>
                    <a:pt x="668" y="141"/>
                  </a:cubicBezTo>
                  <a:cubicBezTo>
                    <a:pt x="682" y="114"/>
                    <a:pt x="658" y="82"/>
                    <a:pt x="633" y="82"/>
                  </a:cubicBezTo>
                  <a:cubicBezTo>
                    <a:pt x="625" y="82"/>
                    <a:pt x="616" y="86"/>
                    <a:pt x="609" y="95"/>
                  </a:cubicBezTo>
                  <a:cubicBezTo>
                    <a:pt x="600" y="109"/>
                    <a:pt x="586" y="127"/>
                    <a:pt x="573" y="141"/>
                  </a:cubicBezTo>
                  <a:cubicBezTo>
                    <a:pt x="573" y="118"/>
                    <a:pt x="555" y="104"/>
                    <a:pt x="536" y="104"/>
                  </a:cubicBezTo>
                  <a:cubicBezTo>
                    <a:pt x="536" y="100"/>
                    <a:pt x="532" y="91"/>
                    <a:pt x="523" y="86"/>
                  </a:cubicBezTo>
                  <a:cubicBezTo>
                    <a:pt x="518" y="86"/>
                    <a:pt x="514" y="81"/>
                    <a:pt x="509" y="77"/>
                  </a:cubicBezTo>
                  <a:cubicBezTo>
                    <a:pt x="507" y="75"/>
                    <a:pt x="503" y="73"/>
                    <a:pt x="499" y="73"/>
                  </a:cubicBezTo>
                  <a:cubicBezTo>
                    <a:pt x="495" y="73"/>
                    <a:pt x="491" y="75"/>
                    <a:pt x="486" y="77"/>
                  </a:cubicBezTo>
                  <a:cubicBezTo>
                    <a:pt x="478" y="71"/>
                    <a:pt x="470" y="68"/>
                    <a:pt x="461" y="68"/>
                  </a:cubicBezTo>
                  <a:cubicBezTo>
                    <a:pt x="450" y="68"/>
                    <a:pt x="440" y="73"/>
                    <a:pt x="432" y="86"/>
                  </a:cubicBezTo>
                  <a:cubicBezTo>
                    <a:pt x="427" y="91"/>
                    <a:pt x="423" y="95"/>
                    <a:pt x="418" y="104"/>
                  </a:cubicBezTo>
                  <a:cubicBezTo>
                    <a:pt x="414" y="86"/>
                    <a:pt x="400" y="77"/>
                    <a:pt x="382" y="77"/>
                  </a:cubicBezTo>
                  <a:cubicBezTo>
                    <a:pt x="386" y="68"/>
                    <a:pt x="391" y="54"/>
                    <a:pt x="391" y="45"/>
                  </a:cubicBezTo>
                  <a:cubicBezTo>
                    <a:pt x="399" y="18"/>
                    <a:pt x="378" y="1"/>
                    <a:pt x="3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18" name="Google Shape;2618;p69"/>
          <p:cNvSpPr txBox="1">
            <a:spLocks noGrp="1"/>
          </p:cNvSpPr>
          <p:nvPr>
            <p:ph type="subTitle" idx="4"/>
          </p:nvPr>
        </p:nvSpPr>
        <p:spPr>
          <a:xfrm>
            <a:off x="2127045" y="2300187"/>
            <a:ext cx="2132100" cy="74675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s-ES" dirty="0"/>
              <a:t>¿En que se diferencian?</a:t>
            </a:r>
          </a:p>
        </p:txBody>
      </p:sp>
      <p:sp>
        <p:nvSpPr>
          <p:cNvPr id="2619" name="Google Shape;2619;p69">
            <a:hlinkClick r:id="" action="ppaction://hlinkshowjump?jump=nextslide"/>
          </p:cNvPr>
          <p:cNvSpPr/>
          <p:nvPr/>
        </p:nvSpPr>
        <p:spPr>
          <a:xfrm>
            <a:off x="477525" y="3856850"/>
            <a:ext cx="120000" cy="228000"/>
          </a:xfrm>
          <a:prstGeom prst="chevron">
            <a:avLst>
              <a:gd name="adj" fmla="val 66833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0" name="Google Shape;2620;p69">
            <a:hlinkClick r:id="" action="ppaction://hlinkshowjump?jump=previousslide"/>
          </p:cNvPr>
          <p:cNvSpPr/>
          <p:nvPr/>
        </p:nvSpPr>
        <p:spPr>
          <a:xfrm flipH="1">
            <a:off x="443399" y="4390250"/>
            <a:ext cx="120000" cy="228000"/>
          </a:xfrm>
          <a:prstGeom prst="chevron">
            <a:avLst>
              <a:gd name="adj" fmla="val 66833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2E06015-711E-465A-9E17-DFF670971336}"/>
              </a:ext>
            </a:extLst>
          </p:cNvPr>
          <p:cNvSpPr>
            <a:spLocks noGrp="1"/>
          </p:cNvSpPr>
          <p:nvPr>
            <p:ph type="subTitle" idx="3"/>
          </p:nvPr>
        </p:nvSpPr>
        <p:spPr>
          <a:xfrm>
            <a:off x="4830428" y="2326053"/>
            <a:ext cx="1974409" cy="720889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s-MX" dirty="0"/>
              <a:t>¿Qué tienen en común?</a:t>
            </a:r>
            <a:endParaRPr lang="es-ES" dirty="0"/>
          </a:p>
        </p:txBody>
      </p:sp>
      <p:sp>
        <p:nvSpPr>
          <p:cNvPr id="2" name="Rectángulo 1"/>
          <p:cNvSpPr/>
          <p:nvPr/>
        </p:nvSpPr>
        <p:spPr>
          <a:xfrm>
            <a:off x="7723418" y="729742"/>
            <a:ext cx="14205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" sz="1800" b="1" dirty="0">
                <a:solidFill>
                  <a:srgbClr val="4C4C4D"/>
                </a:solidFill>
                <a:uFill>
                  <a:noFill/>
                </a:uFill>
                <a:latin typeface="Coming Soon"/>
                <a:sym typeface="Coming Soon"/>
              </a:rPr>
              <a:t>COMISIÓN 7</a:t>
            </a:r>
            <a:endParaRPr lang="es-ES" dirty="0">
              <a:solidFill>
                <a:srgbClr val="4C4C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5352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1" name="Google Shape;1951;p48"/>
          <p:cNvSpPr txBox="1">
            <a:spLocks noGrp="1"/>
          </p:cNvSpPr>
          <p:nvPr>
            <p:ph type="subTitle" idx="2"/>
          </p:nvPr>
        </p:nvSpPr>
        <p:spPr>
          <a:xfrm>
            <a:off x="2069238" y="1418945"/>
            <a:ext cx="5005524" cy="286496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b="0" dirty="0">
                <a:latin typeface="+mn-lt"/>
              </a:rPr>
              <a:t>P</a:t>
            </a:r>
            <a:r>
              <a:rPr lang="es-ES" b="0" dirty="0">
                <a:latin typeface="+mn-lt"/>
              </a:rPr>
              <a:t>SICOPEDAGOGÍA, ESTUDIAR, METODOLOG</a:t>
            </a:r>
            <a:r>
              <a:rPr lang="es-MX" b="0" dirty="0">
                <a:latin typeface="+mn-lt"/>
              </a:rPr>
              <a:t>ÍA, INTELIGENCIA, MOTIVACIÓN, EMOCIONES, ATENCIÓN, PERSONALIDAD, PSICOLOGÍA, PROCESOS COGNITIVOS, MEMORIA, APRENDIZAJE, COMPORTAMIENTO, EXAMENES, TEST, ESTUDIANTES, DIDÁCTICA, PACIENTE, PERCEPCIÓN, TRABAJO, APTITUDES, LENGUAJE,  AFECTIVIDAD, PSICOANALISIS, PERSONALIDAD, ENSEÑANZA, PENSAMIENTO.</a:t>
            </a:r>
            <a:r>
              <a:rPr lang="es-ES" b="0" dirty="0">
                <a:latin typeface="+mn-lt"/>
              </a:rPr>
              <a:t> </a:t>
            </a:r>
            <a:endParaRPr b="0" dirty="0">
              <a:latin typeface="+mn-lt"/>
            </a:endParaRPr>
          </a:p>
        </p:txBody>
      </p:sp>
      <p:sp>
        <p:nvSpPr>
          <p:cNvPr id="1956" name="Google Shape;1956;p48">
            <a:hlinkClick r:id="rId3" action="ppaction://hlinksldjump"/>
          </p:cNvPr>
          <p:cNvSpPr txBox="1"/>
          <p:nvPr/>
        </p:nvSpPr>
        <p:spPr>
          <a:xfrm>
            <a:off x="597539" y="190495"/>
            <a:ext cx="6318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rPr>
              <a:t>01</a:t>
            </a:r>
            <a:endParaRPr sz="2400" b="1">
              <a:solidFill>
                <a:schemeClr val="dk1"/>
              </a:solidFill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1957" name="Google Shape;1957;p48">
            <a:hlinkClick r:id="" action="ppaction://noaction"/>
          </p:cNvPr>
          <p:cNvSpPr txBox="1"/>
          <p:nvPr/>
        </p:nvSpPr>
        <p:spPr>
          <a:xfrm>
            <a:off x="308789" y="875345"/>
            <a:ext cx="6318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rPr>
              <a:t>02</a:t>
            </a:r>
            <a:endParaRPr sz="2400" b="1">
              <a:solidFill>
                <a:schemeClr val="dk1"/>
              </a:solidFill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1958" name="Google Shape;1958;p48">
            <a:hlinkClick r:id="" action="ppaction://noaction"/>
          </p:cNvPr>
          <p:cNvSpPr txBox="1"/>
          <p:nvPr/>
        </p:nvSpPr>
        <p:spPr>
          <a:xfrm>
            <a:off x="308789" y="1525283"/>
            <a:ext cx="6318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rPr>
              <a:t>03</a:t>
            </a:r>
            <a:endParaRPr sz="2400" b="1">
              <a:solidFill>
                <a:schemeClr val="dk1"/>
              </a:solidFill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1959" name="Google Shape;1959;p48">
            <a:hlinkClick r:id="" action="ppaction://hlinkshowjump?jump=nextslide"/>
          </p:cNvPr>
          <p:cNvSpPr/>
          <p:nvPr/>
        </p:nvSpPr>
        <p:spPr>
          <a:xfrm>
            <a:off x="477525" y="3856850"/>
            <a:ext cx="120000" cy="228000"/>
          </a:xfrm>
          <a:prstGeom prst="chevron">
            <a:avLst>
              <a:gd name="adj" fmla="val 66833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0" name="Google Shape;1960;p48">
            <a:hlinkClick r:id="" action="ppaction://hlinkshowjump?jump=previousslide"/>
          </p:cNvPr>
          <p:cNvSpPr/>
          <p:nvPr/>
        </p:nvSpPr>
        <p:spPr>
          <a:xfrm flipH="1">
            <a:off x="443399" y="4390250"/>
            <a:ext cx="120000" cy="228000"/>
          </a:xfrm>
          <a:prstGeom prst="chevron">
            <a:avLst>
              <a:gd name="adj" fmla="val 66833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1" name="Google Shape;1961;p48"/>
          <p:cNvSpPr/>
          <p:nvPr/>
        </p:nvSpPr>
        <p:spPr>
          <a:xfrm>
            <a:off x="8756496" y="356417"/>
            <a:ext cx="18971" cy="35928"/>
          </a:xfrm>
          <a:custGeom>
            <a:avLst/>
            <a:gdLst/>
            <a:ahLst/>
            <a:cxnLst/>
            <a:rect l="l" t="t" r="r" b="b"/>
            <a:pathLst>
              <a:path w="179" h="339" extrusionOk="0">
                <a:moveTo>
                  <a:pt x="99" y="0"/>
                </a:moveTo>
                <a:cubicBezTo>
                  <a:pt x="97" y="0"/>
                  <a:pt x="95" y="0"/>
                  <a:pt x="92" y="0"/>
                </a:cubicBezTo>
                <a:cubicBezTo>
                  <a:pt x="51" y="5"/>
                  <a:pt x="29" y="46"/>
                  <a:pt x="29" y="87"/>
                </a:cubicBezTo>
                <a:cubicBezTo>
                  <a:pt x="29" y="141"/>
                  <a:pt x="19" y="196"/>
                  <a:pt x="10" y="251"/>
                </a:cubicBezTo>
                <a:cubicBezTo>
                  <a:pt x="0" y="307"/>
                  <a:pt x="42" y="339"/>
                  <a:pt x="83" y="339"/>
                </a:cubicBezTo>
                <a:cubicBezTo>
                  <a:pt x="116" y="339"/>
                  <a:pt x="148" y="320"/>
                  <a:pt x="156" y="278"/>
                </a:cubicBezTo>
                <a:cubicBezTo>
                  <a:pt x="170" y="210"/>
                  <a:pt x="174" y="137"/>
                  <a:pt x="174" y="69"/>
                </a:cubicBezTo>
                <a:cubicBezTo>
                  <a:pt x="178" y="30"/>
                  <a:pt x="135" y="0"/>
                  <a:pt x="9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2" name="Google Shape;1962;p48"/>
          <p:cNvSpPr/>
          <p:nvPr/>
        </p:nvSpPr>
        <p:spPr>
          <a:xfrm>
            <a:off x="8919496" y="382913"/>
            <a:ext cx="18865" cy="37306"/>
          </a:xfrm>
          <a:custGeom>
            <a:avLst/>
            <a:gdLst/>
            <a:ahLst/>
            <a:cxnLst/>
            <a:rect l="l" t="t" r="r" b="b"/>
            <a:pathLst>
              <a:path w="178" h="352" extrusionOk="0">
                <a:moveTo>
                  <a:pt x="103" y="0"/>
                </a:moveTo>
                <a:cubicBezTo>
                  <a:pt x="101" y="0"/>
                  <a:pt x="98" y="0"/>
                  <a:pt x="96" y="1"/>
                </a:cubicBezTo>
                <a:cubicBezTo>
                  <a:pt x="50" y="5"/>
                  <a:pt x="28" y="42"/>
                  <a:pt x="28" y="87"/>
                </a:cubicBezTo>
                <a:cubicBezTo>
                  <a:pt x="28" y="146"/>
                  <a:pt x="19" y="201"/>
                  <a:pt x="9" y="260"/>
                </a:cubicBezTo>
                <a:cubicBezTo>
                  <a:pt x="0" y="301"/>
                  <a:pt x="32" y="342"/>
                  <a:pt x="69" y="351"/>
                </a:cubicBezTo>
                <a:cubicBezTo>
                  <a:pt x="72" y="351"/>
                  <a:pt x="75" y="351"/>
                  <a:pt x="77" y="351"/>
                </a:cubicBezTo>
                <a:cubicBezTo>
                  <a:pt x="115" y="351"/>
                  <a:pt x="147" y="325"/>
                  <a:pt x="155" y="287"/>
                </a:cubicBezTo>
                <a:cubicBezTo>
                  <a:pt x="173" y="214"/>
                  <a:pt x="178" y="142"/>
                  <a:pt x="178" y="69"/>
                </a:cubicBezTo>
                <a:cubicBezTo>
                  <a:pt x="178" y="31"/>
                  <a:pt x="138" y="0"/>
                  <a:pt x="10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3" name="Google Shape;1963;p48"/>
          <p:cNvSpPr txBox="1">
            <a:spLocks noGrp="1"/>
          </p:cNvSpPr>
          <p:nvPr>
            <p:ph type="ctrTitle"/>
          </p:nvPr>
        </p:nvSpPr>
        <p:spPr>
          <a:xfrm>
            <a:off x="877650" y="734929"/>
            <a:ext cx="7388700" cy="63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mtClean="0"/>
              <a:t>Juguemos </a:t>
            </a:r>
            <a:endParaRPr dirty="0"/>
          </a:p>
        </p:txBody>
      </p:sp>
      <p:sp>
        <p:nvSpPr>
          <p:cNvPr id="2" name="Rectángulo 1"/>
          <p:cNvSpPr/>
          <p:nvPr/>
        </p:nvSpPr>
        <p:spPr>
          <a:xfrm>
            <a:off x="7723418" y="734929"/>
            <a:ext cx="14205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" sz="1800" b="1" dirty="0">
                <a:solidFill>
                  <a:srgbClr val="4C4C4D"/>
                </a:solidFill>
                <a:uFill>
                  <a:noFill/>
                </a:uFill>
                <a:latin typeface="Coming Soon"/>
                <a:sym typeface="Coming Soon"/>
              </a:rPr>
              <a:t>COMISIÓN 7</a:t>
            </a:r>
            <a:endParaRPr lang="es-ES" dirty="0">
              <a:solidFill>
                <a:srgbClr val="4C4C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1269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81C309A1-3663-4852-8C2C-34EFFCE73C7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2403"/>
          <a:stretch/>
        </p:blipFill>
        <p:spPr>
          <a:xfrm>
            <a:off x="2" y="1"/>
            <a:ext cx="9143998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1" name="Google Shape;1871;p43"/>
          <p:cNvSpPr txBox="1">
            <a:spLocks noGrp="1"/>
          </p:cNvSpPr>
          <p:nvPr>
            <p:ph type="subTitle" idx="1"/>
          </p:nvPr>
        </p:nvSpPr>
        <p:spPr>
          <a:xfrm rot="441905">
            <a:off x="3181320" y="1700498"/>
            <a:ext cx="2781360" cy="74142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000" dirty="0"/>
              <a:t>¿En qué instancia se pudo memorizar mejor una información?</a:t>
            </a:r>
            <a:endParaRPr sz="2000" dirty="0"/>
          </a:p>
        </p:txBody>
      </p:sp>
      <p:sp>
        <p:nvSpPr>
          <p:cNvPr id="1872" name="Google Shape;1872;p43">
            <a:hlinkClick r:id="rId3" action="ppaction://hlinksldjump"/>
          </p:cNvPr>
          <p:cNvSpPr txBox="1"/>
          <p:nvPr/>
        </p:nvSpPr>
        <p:spPr>
          <a:xfrm>
            <a:off x="597539" y="190495"/>
            <a:ext cx="6318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rPr>
              <a:t>01</a:t>
            </a:r>
            <a:endParaRPr sz="2400" b="1">
              <a:solidFill>
                <a:schemeClr val="dk1"/>
              </a:solidFill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1873" name="Google Shape;1873;p43">
            <a:hlinkClick r:id="" action="ppaction://noaction"/>
          </p:cNvPr>
          <p:cNvSpPr txBox="1"/>
          <p:nvPr/>
        </p:nvSpPr>
        <p:spPr>
          <a:xfrm>
            <a:off x="308789" y="875345"/>
            <a:ext cx="6318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rPr>
              <a:t>02</a:t>
            </a:r>
            <a:endParaRPr sz="2400" b="1">
              <a:solidFill>
                <a:schemeClr val="dk1"/>
              </a:solidFill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1874" name="Google Shape;1874;p43"/>
          <p:cNvSpPr txBox="1"/>
          <p:nvPr/>
        </p:nvSpPr>
        <p:spPr>
          <a:xfrm>
            <a:off x="308789" y="1525283"/>
            <a:ext cx="6318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rPr>
              <a:t>03</a:t>
            </a:r>
            <a:endParaRPr sz="2400" b="1">
              <a:solidFill>
                <a:schemeClr val="dk1"/>
              </a:solidFill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1876" name="Google Shape;1876;p43">
            <a:hlinkClick r:id="" action="ppaction://hlinkshowjump?jump=nextslide"/>
          </p:cNvPr>
          <p:cNvSpPr/>
          <p:nvPr/>
        </p:nvSpPr>
        <p:spPr>
          <a:xfrm>
            <a:off x="477525" y="3856850"/>
            <a:ext cx="120000" cy="228000"/>
          </a:xfrm>
          <a:prstGeom prst="chevron">
            <a:avLst>
              <a:gd name="adj" fmla="val 66833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7" name="Google Shape;1877;p43">
            <a:hlinkClick r:id="" action="ppaction://hlinkshowjump?jump=previousslide"/>
          </p:cNvPr>
          <p:cNvSpPr/>
          <p:nvPr/>
        </p:nvSpPr>
        <p:spPr>
          <a:xfrm flipH="1">
            <a:off x="443399" y="4390250"/>
            <a:ext cx="120000" cy="228000"/>
          </a:xfrm>
          <a:prstGeom prst="chevron">
            <a:avLst>
              <a:gd name="adj" fmla="val 66833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871;p43">
            <a:extLst>
              <a:ext uri="{FF2B5EF4-FFF2-40B4-BE49-F238E27FC236}">
                <a16:creationId xmlns:a16="http://schemas.microsoft.com/office/drawing/2014/main" id="{82F35904-7A57-4C02-A902-30D85F0E0458}"/>
              </a:ext>
            </a:extLst>
          </p:cNvPr>
          <p:cNvSpPr txBox="1">
            <a:spLocks/>
          </p:cNvSpPr>
          <p:nvPr/>
        </p:nvSpPr>
        <p:spPr>
          <a:xfrm rot="441905">
            <a:off x="2979300" y="3473611"/>
            <a:ext cx="2781360" cy="741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ng Soon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ng Soon"/>
              <a:buNone/>
              <a:defRPr sz="1400" b="0" i="0" u="none" strike="noStrike" cap="none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ng Soon"/>
              <a:buNone/>
              <a:defRPr sz="1400" b="0" i="0" u="none" strike="noStrike" cap="none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ng Soon"/>
              <a:buNone/>
              <a:defRPr sz="1400" b="0" i="0" u="none" strike="noStrike" cap="none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ng Soon"/>
              <a:buNone/>
              <a:defRPr sz="1400" b="0" i="0" u="none" strike="noStrike" cap="none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ng Soon"/>
              <a:buNone/>
              <a:defRPr sz="1400" b="0" i="0" u="none" strike="noStrike" cap="none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ng Soon"/>
              <a:buNone/>
              <a:defRPr sz="1400" b="0" i="0" u="none" strike="noStrike" cap="none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ng Soon"/>
              <a:buNone/>
              <a:defRPr sz="1400" b="0" i="0" u="none" strike="noStrike" cap="none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ng Soon"/>
              <a:buNone/>
              <a:defRPr sz="1400" b="0" i="0" u="none" strike="noStrike" cap="none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pPr marL="0" indent="0"/>
            <a:r>
              <a:rPr lang="es-ES" sz="2400" b="1" dirty="0"/>
              <a:t>Reflexionemos</a:t>
            </a:r>
            <a:r>
              <a:rPr lang="es-ES" sz="2000" dirty="0"/>
              <a:t> </a:t>
            </a:r>
          </a:p>
        </p:txBody>
      </p:sp>
      <p:sp>
        <p:nvSpPr>
          <p:cNvPr id="2" name="Rectángulo 1"/>
          <p:cNvSpPr/>
          <p:nvPr/>
        </p:nvSpPr>
        <p:spPr>
          <a:xfrm>
            <a:off x="7723418" y="762565"/>
            <a:ext cx="14205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" sz="1800" b="1" dirty="0">
                <a:solidFill>
                  <a:srgbClr val="4C4C4D"/>
                </a:solidFill>
                <a:uFill>
                  <a:noFill/>
                </a:uFill>
                <a:latin typeface="Coming Soon"/>
                <a:sym typeface="Coming Soon"/>
              </a:rPr>
              <a:t>COMISIÓN 7</a:t>
            </a:r>
            <a:endParaRPr lang="es-ES" dirty="0">
              <a:solidFill>
                <a:srgbClr val="4C4C4D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2" name="Google Shape;1982;p50"/>
          <p:cNvSpPr/>
          <p:nvPr/>
        </p:nvSpPr>
        <p:spPr>
          <a:xfrm>
            <a:off x="-122250" y="-134400"/>
            <a:ext cx="9388500" cy="5412300"/>
          </a:xfrm>
          <a:prstGeom prst="frame">
            <a:avLst>
              <a:gd name="adj1" fmla="val 7770"/>
            </a:avLst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84" name="Google Shape;1984;p50"/>
          <p:cNvGrpSpPr/>
          <p:nvPr/>
        </p:nvGrpSpPr>
        <p:grpSpPr>
          <a:xfrm>
            <a:off x="381945" y="-2"/>
            <a:ext cx="533250" cy="690951"/>
            <a:chOff x="387920" y="-2"/>
            <a:chExt cx="533250" cy="690951"/>
          </a:xfrm>
        </p:grpSpPr>
        <p:sp>
          <p:nvSpPr>
            <p:cNvPr id="1985" name="Google Shape;1985;p50"/>
            <p:cNvSpPr/>
            <p:nvPr/>
          </p:nvSpPr>
          <p:spPr>
            <a:xfrm rot="-791680" flipH="1">
              <a:off x="426864" y="43194"/>
              <a:ext cx="423617" cy="390221"/>
            </a:xfrm>
            <a:custGeom>
              <a:avLst/>
              <a:gdLst/>
              <a:ahLst/>
              <a:cxnLst/>
              <a:rect l="l" t="t" r="r" b="b"/>
              <a:pathLst>
                <a:path w="4021" h="3704" extrusionOk="0">
                  <a:moveTo>
                    <a:pt x="1955" y="1"/>
                  </a:moveTo>
                  <a:cubicBezTo>
                    <a:pt x="1814" y="1"/>
                    <a:pt x="1674" y="22"/>
                    <a:pt x="1551" y="81"/>
                  </a:cubicBezTo>
                  <a:cubicBezTo>
                    <a:pt x="1319" y="194"/>
                    <a:pt x="1183" y="435"/>
                    <a:pt x="1251" y="690"/>
                  </a:cubicBezTo>
                  <a:cubicBezTo>
                    <a:pt x="1251" y="722"/>
                    <a:pt x="1255" y="749"/>
                    <a:pt x="1260" y="776"/>
                  </a:cubicBezTo>
                  <a:cubicBezTo>
                    <a:pt x="1264" y="999"/>
                    <a:pt x="1415" y="1245"/>
                    <a:pt x="1606" y="1349"/>
                  </a:cubicBezTo>
                  <a:cubicBezTo>
                    <a:pt x="1615" y="1522"/>
                    <a:pt x="1624" y="1695"/>
                    <a:pt x="1628" y="1868"/>
                  </a:cubicBezTo>
                  <a:cubicBezTo>
                    <a:pt x="1628" y="1881"/>
                    <a:pt x="1633" y="1895"/>
                    <a:pt x="1633" y="1904"/>
                  </a:cubicBezTo>
                  <a:cubicBezTo>
                    <a:pt x="1642" y="2022"/>
                    <a:pt x="1646" y="2141"/>
                    <a:pt x="1651" y="2259"/>
                  </a:cubicBezTo>
                  <a:cubicBezTo>
                    <a:pt x="1555" y="2239"/>
                    <a:pt x="1459" y="2231"/>
                    <a:pt x="1363" y="2231"/>
                  </a:cubicBezTo>
                  <a:cubicBezTo>
                    <a:pt x="1218" y="2231"/>
                    <a:pt x="1073" y="2250"/>
                    <a:pt x="928" y="2277"/>
                  </a:cubicBezTo>
                  <a:lnTo>
                    <a:pt x="814" y="2277"/>
                  </a:lnTo>
                  <a:cubicBezTo>
                    <a:pt x="801" y="2277"/>
                    <a:pt x="782" y="2282"/>
                    <a:pt x="769" y="2286"/>
                  </a:cubicBezTo>
                  <a:cubicBezTo>
                    <a:pt x="600" y="2286"/>
                    <a:pt x="437" y="2336"/>
                    <a:pt x="296" y="2445"/>
                  </a:cubicBezTo>
                  <a:cubicBezTo>
                    <a:pt x="123" y="2577"/>
                    <a:pt x="0" y="2782"/>
                    <a:pt x="128" y="2982"/>
                  </a:cubicBezTo>
                  <a:cubicBezTo>
                    <a:pt x="155" y="3159"/>
                    <a:pt x="350" y="3273"/>
                    <a:pt x="496" y="3359"/>
                  </a:cubicBezTo>
                  <a:cubicBezTo>
                    <a:pt x="710" y="3487"/>
                    <a:pt x="932" y="3523"/>
                    <a:pt x="1178" y="3523"/>
                  </a:cubicBezTo>
                  <a:lnTo>
                    <a:pt x="1192" y="3523"/>
                  </a:lnTo>
                  <a:cubicBezTo>
                    <a:pt x="1460" y="3628"/>
                    <a:pt x="1765" y="3650"/>
                    <a:pt x="2051" y="3669"/>
                  </a:cubicBezTo>
                  <a:cubicBezTo>
                    <a:pt x="2276" y="3682"/>
                    <a:pt x="2519" y="3703"/>
                    <a:pt x="2762" y="3703"/>
                  </a:cubicBezTo>
                  <a:cubicBezTo>
                    <a:pt x="3089" y="3703"/>
                    <a:pt x="3416" y="3665"/>
                    <a:pt x="3693" y="3519"/>
                  </a:cubicBezTo>
                  <a:cubicBezTo>
                    <a:pt x="3720" y="3505"/>
                    <a:pt x="3743" y="3487"/>
                    <a:pt x="3752" y="3469"/>
                  </a:cubicBezTo>
                  <a:cubicBezTo>
                    <a:pt x="3916" y="3387"/>
                    <a:pt x="4020" y="3246"/>
                    <a:pt x="3979" y="3018"/>
                  </a:cubicBezTo>
                  <a:cubicBezTo>
                    <a:pt x="3966" y="2955"/>
                    <a:pt x="3920" y="2918"/>
                    <a:pt x="3866" y="2909"/>
                  </a:cubicBezTo>
                  <a:cubicBezTo>
                    <a:pt x="3816" y="2855"/>
                    <a:pt x="3757" y="2814"/>
                    <a:pt x="3688" y="2782"/>
                  </a:cubicBezTo>
                  <a:cubicBezTo>
                    <a:pt x="3547" y="2623"/>
                    <a:pt x="3361" y="2514"/>
                    <a:pt x="3138" y="2477"/>
                  </a:cubicBezTo>
                  <a:cubicBezTo>
                    <a:pt x="3128" y="2475"/>
                    <a:pt x="3118" y="2473"/>
                    <a:pt x="3108" y="2473"/>
                  </a:cubicBezTo>
                  <a:cubicBezTo>
                    <a:pt x="3082" y="2473"/>
                    <a:pt x="3056" y="2481"/>
                    <a:pt x="3033" y="2491"/>
                  </a:cubicBezTo>
                  <a:cubicBezTo>
                    <a:pt x="3020" y="2482"/>
                    <a:pt x="3006" y="2473"/>
                    <a:pt x="2988" y="2464"/>
                  </a:cubicBezTo>
                  <a:cubicBezTo>
                    <a:pt x="2943" y="2450"/>
                    <a:pt x="2897" y="2436"/>
                    <a:pt x="2852" y="2423"/>
                  </a:cubicBezTo>
                  <a:cubicBezTo>
                    <a:pt x="2774" y="2395"/>
                    <a:pt x="2701" y="2377"/>
                    <a:pt x="2620" y="2363"/>
                  </a:cubicBezTo>
                  <a:cubicBezTo>
                    <a:pt x="2592" y="2359"/>
                    <a:pt x="2561" y="2350"/>
                    <a:pt x="2533" y="2341"/>
                  </a:cubicBezTo>
                  <a:cubicBezTo>
                    <a:pt x="2579" y="2031"/>
                    <a:pt x="2606" y="1722"/>
                    <a:pt x="2615" y="1413"/>
                  </a:cubicBezTo>
                  <a:lnTo>
                    <a:pt x="2620" y="1413"/>
                  </a:lnTo>
                  <a:cubicBezTo>
                    <a:pt x="2632" y="1414"/>
                    <a:pt x="2644" y="1415"/>
                    <a:pt x="2656" y="1415"/>
                  </a:cubicBezTo>
                  <a:cubicBezTo>
                    <a:pt x="2832" y="1415"/>
                    <a:pt x="2951" y="1293"/>
                    <a:pt x="3015" y="1140"/>
                  </a:cubicBezTo>
                  <a:cubicBezTo>
                    <a:pt x="3043" y="1122"/>
                    <a:pt x="3061" y="1090"/>
                    <a:pt x="3079" y="1054"/>
                  </a:cubicBezTo>
                  <a:cubicBezTo>
                    <a:pt x="3111" y="976"/>
                    <a:pt x="3124" y="867"/>
                    <a:pt x="3115" y="754"/>
                  </a:cubicBezTo>
                  <a:cubicBezTo>
                    <a:pt x="3120" y="644"/>
                    <a:pt x="3088" y="535"/>
                    <a:pt x="3029" y="449"/>
                  </a:cubicBezTo>
                  <a:cubicBezTo>
                    <a:pt x="3029" y="440"/>
                    <a:pt x="3029" y="435"/>
                    <a:pt x="3024" y="426"/>
                  </a:cubicBezTo>
                  <a:cubicBezTo>
                    <a:pt x="2943" y="190"/>
                    <a:pt x="2624" y="108"/>
                    <a:pt x="2410" y="58"/>
                  </a:cubicBezTo>
                  <a:cubicBezTo>
                    <a:pt x="2270" y="27"/>
                    <a:pt x="2111" y="1"/>
                    <a:pt x="195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986;p50"/>
            <p:cNvSpPr/>
            <p:nvPr/>
          </p:nvSpPr>
          <p:spPr>
            <a:xfrm rot="-791680" flipH="1">
              <a:off x="457022" y="300677"/>
              <a:ext cx="406972" cy="101243"/>
            </a:xfrm>
            <a:custGeom>
              <a:avLst/>
              <a:gdLst/>
              <a:ahLst/>
              <a:cxnLst/>
              <a:rect l="l" t="t" r="r" b="b"/>
              <a:pathLst>
                <a:path w="3863" h="961" extrusionOk="0">
                  <a:moveTo>
                    <a:pt x="113" y="0"/>
                  </a:moveTo>
                  <a:cubicBezTo>
                    <a:pt x="57" y="0"/>
                    <a:pt x="1" y="57"/>
                    <a:pt x="42" y="114"/>
                  </a:cubicBezTo>
                  <a:cubicBezTo>
                    <a:pt x="410" y="669"/>
                    <a:pt x="1051" y="905"/>
                    <a:pt x="1693" y="946"/>
                  </a:cubicBezTo>
                  <a:cubicBezTo>
                    <a:pt x="1826" y="955"/>
                    <a:pt x="1965" y="960"/>
                    <a:pt x="2105" y="960"/>
                  </a:cubicBezTo>
                  <a:cubicBezTo>
                    <a:pt x="2687" y="960"/>
                    <a:pt x="3306" y="871"/>
                    <a:pt x="3789" y="578"/>
                  </a:cubicBezTo>
                  <a:cubicBezTo>
                    <a:pt x="3863" y="532"/>
                    <a:pt x="3815" y="426"/>
                    <a:pt x="3745" y="426"/>
                  </a:cubicBezTo>
                  <a:cubicBezTo>
                    <a:pt x="3733" y="426"/>
                    <a:pt x="3720" y="430"/>
                    <a:pt x="3707" y="437"/>
                  </a:cubicBezTo>
                  <a:cubicBezTo>
                    <a:pt x="3230" y="730"/>
                    <a:pt x="2629" y="800"/>
                    <a:pt x="2067" y="800"/>
                  </a:cubicBezTo>
                  <a:cubicBezTo>
                    <a:pt x="1991" y="800"/>
                    <a:pt x="1917" y="798"/>
                    <a:pt x="1843" y="796"/>
                  </a:cubicBezTo>
                  <a:cubicBezTo>
                    <a:pt x="1211" y="778"/>
                    <a:pt x="547" y="587"/>
                    <a:pt x="178" y="37"/>
                  </a:cubicBezTo>
                  <a:cubicBezTo>
                    <a:pt x="162" y="11"/>
                    <a:pt x="137" y="0"/>
                    <a:pt x="1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1987;p50"/>
            <p:cNvSpPr/>
            <p:nvPr/>
          </p:nvSpPr>
          <p:spPr>
            <a:xfrm rot="-791680" flipH="1">
              <a:off x="683685" y="426630"/>
              <a:ext cx="63527" cy="197112"/>
            </a:xfrm>
            <a:custGeom>
              <a:avLst/>
              <a:gdLst/>
              <a:ahLst/>
              <a:cxnLst/>
              <a:rect l="l" t="t" r="r" b="b"/>
              <a:pathLst>
                <a:path w="603" h="1871" extrusionOk="0">
                  <a:moveTo>
                    <a:pt x="480" y="1"/>
                  </a:moveTo>
                  <a:cubicBezTo>
                    <a:pt x="457" y="1"/>
                    <a:pt x="433" y="9"/>
                    <a:pt x="417" y="26"/>
                  </a:cubicBezTo>
                  <a:cubicBezTo>
                    <a:pt x="395" y="21"/>
                    <a:pt x="372" y="19"/>
                    <a:pt x="349" y="19"/>
                  </a:cubicBezTo>
                  <a:cubicBezTo>
                    <a:pt x="309" y="19"/>
                    <a:pt x="269" y="24"/>
                    <a:pt x="235" y="30"/>
                  </a:cubicBezTo>
                  <a:cubicBezTo>
                    <a:pt x="207" y="35"/>
                    <a:pt x="189" y="57"/>
                    <a:pt x="180" y="85"/>
                  </a:cubicBezTo>
                  <a:cubicBezTo>
                    <a:pt x="162" y="103"/>
                    <a:pt x="153" y="130"/>
                    <a:pt x="157" y="162"/>
                  </a:cubicBezTo>
                  <a:cubicBezTo>
                    <a:pt x="166" y="212"/>
                    <a:pt x="166" y="267"/>
                    <a:pt x="166" y="317"/>
                  </a:cubicBezTo>
                  <a:cubicBezTo>
                    <a:pt x="130" y="321"/>
                    <a:pt x="94" y="348"/>
                    <a:pt x="89" y="394"/>
                  </a:cubicBezTo>
                  <a:cubicBezTo>
                    <a:pt x="75" y="576"/>
                    <a:pt x="71" y="753"/>
                    <a:pt x="85" y="935"/>
                  </a:cubicBezTo>
                  <a:cubicBezTo>
                    <a:pt x="80" y="940"/>
                    <a:pt x="80" y="944"/>
                    <a:pt x="80" y="953"/>
                  </a:cubicBezTo>
                  <a:cubicBezTo>
                    <a:pt x="75" y="1058"/>
                    <a:pt x="66" y="1162"/>
                    <a:pt x="62" y="1267"/>
                  </a:cubicBezTo>
                  <a:cubicBezTo>
                    <a:pt x="30" y="1440"/>
                    <a:pt x="7" y="1617"/>
                    <a:pt x="3" y="1790"/>
                  </a:cubicBezTo>
                  <a:cubicBezTo>
                    <a:pt x="0" y="1841"/>
                    <a:pt x="45" y="1871"/>
                    <a:pt x="87" y="1871"/>
                  </a:cubicBezTo>
                  <a:cubicBezTo>
                    <a:pt x="120" y="1871"/>
                    <a:pt x="151" y="1853"/>
                    <a:pt x="157" y="1813"/>
                  </a:cubicBezTo>
                  <a:cubicBezTo>
                    <a:pt x="185" y="1672"/>
                    <a:pt x="216" y="1535"/>
                    <a:pt x="253" y="1399"/>
                  </a:cubicBezTo>
                  <a:cubicBezTo>
                    <a:pt x="271" y="1385"/>
                    <a:pt x="280" y="1367"/>
                    <a:pt x="285" y="1344"/>
                  </a:cubicBezTo>
                  <a:cubicBezTo>
                    <a:pt x="285" y="1322"/>
                    <a:pt x="289" y="1299"/>
                    <a:pt x="289" y="1276"/>
                  </a:cubicBezTo>
                  <a:cubicBezTo>
                    <a:pt x="312" y="1203"/>
                    <a:pt x="339" y="1131"/>
                    <a:pt x="362" y="1062"/>
                  </a:cubicBezTo>
                  <a:cubicBezTo>
                    <a:pt x="367" y="1053"/>
                    <a:pt x="367" y="1044"/>
                    <a:pt x="371" y="1035"/>
                  </a:cubicBezTo>
                  <a:cubicBezTo>
                    <a:pt x="403" y="1026"/>
                    <a:pt x="439" y="999"/>
                    <a:pt x="444" y="958"/>
                  </a:cubicBezTo>
                  <a:cubicBezTo>
                    <a:pt x="462" y="762"/>
                    <a:pt x="489" y="567"/>
                    <a:pt x="530" y="371"/>
                  </a:cubicBezTo>
                  <a:cubicBezTo>
                    <a:pt x="571" y="298"/>
                    <a:pt x="603" y="217"/>
                    <a:pt x="580" y="144"/>
                  </a:cubicBezTo>
                  <a:cubicBezTo>
                    <a:pt x="580" y="117"/>
                    <a:pt x="571" y="98"/>
                    <a:pt x="553" y="85"/>
                  </a:cubicBezTo>
                  <a:cubicBezTo>
                    <a:pt x="553" y="80"/>
                    <a:pt x="558" y="80"/>
                    <a:pt x="558" y="76"/>
                  </a:cubicBezTo>
                  <a:cubicBezTo>
                    <a:pt x="560" y="26"/>
                    <a:pt x="521" y="1"/>
                    <a:pt x="4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1988;p50"/>
            <p:cNvSpPr/>
            <p:nvPr/>
          </p:nvSpPr>
          <p:spPr>
            <a:xfrm rot="-791680" flipH="1">
              <a:off x="471790" y="46240"/>
              <a:ext cx="228823" cy="122524"/>
            </a:xfrm>
            <a:custGeom>
              <a:avLst/>
              <a:gdLst/>
              <a:ahLst/>
              <a:cxnLst/>
              <a:rect l="l" t="t" r="r" b="b"/>
              <a:pathLst>
                <a:path w="2172" h="1163" extrusionOk="0">
                  <a:moveTo>
                    <a:pt x="1019" y="123"/>
                  </a:moveTo>
                  <a:cubicBezTo>
                    <a:pt x="1135" y="123"/>
                    <a:pt x="1250" y="134"/>
                    <a:pt x="1362" y="160"/>
                  </a:cubicBezTo>
                  <a:cubicBezTo>
                    <a:pt x="1535" y="201"/>
                    <a:pt x="1703" y="278"/>
                    <a:pt x="1826" y="410"/>
                  </a:cubicBezTo>
                  <a:cubicBezTo>
                    <a:pt x="2003" y="606"/>
                    <a:pt x="1989" y="865"/>
                    <a:pt x="1712" y="960"/>
                  </a:cubicBezTo>
                  <a:cubicBezTo>
                    <a:pt x="1552" y="1015"/>
                    <a:pt x="1381" y="1041"/>
                    <a:pt x="1210" y="1041"/>
                  </a:cubicBezTo>
                  <a:cubicBezTo>
                    <a:pt x="1055" y="1041"/>
                    <a:pt x="900" y="1020"/>
                    <a:pt x="752" y="978"/>
                  </a:cubicBezTo>
                  <a:cubicBezTo>
                    <a:pt x="602" y="937"/>
                    <a:pt x="420" y="874"/>
                    <a:pt x="302" y="765"/>
                  </a:cubicBezTo>
                  <a:cubicBezTo>
                    <a:pt x="120" y="601"/>
                    <a:pt x="184" y="283"/>
                    <a:pt x="429" y="228"/>
                  </a:cubicBezTo>
                  <a:cubicBezTo>
                    <a:pt x="448" y="224"/>
                    <a:pt x="461" y="213"/>
                    <a:pt x="468" y="201"/>
                  </a:cubicBezTo>
                  <a:lnTo>
                    <a:pt x="468" y="201"/>
                  </a:lnTo>
                  <a:cubicBezTo>
                    <a:pt x="647" y="152"/>
                    <a:pt x="834" y="123"/>
                    <a:pt x="1019" y="123"/>
                  </a:cubicBezTo>
                  <a:close/>
                  <a:moveTo>
                    <a:pt x="1028" y="1"/>
                  </a:moveTo>
                  <a:cubicBezTo>
                    <a:pt x="797" y="1"/>
                    <a:pt x="564" y="44"/>
                    <a:pt x="357" y="105"/>
                  </a:cubicBezTo>
                  <a:cubicBezTo>
                    <a:pt x="339" y="111"/>
                    <a:pt x="328" y="122"/>
                    <a:pt x="321" y="135"/>
                  </a:cubicBezTo>
                  <a:lnTo>
                    <a:pt x="321" y="135"/>
                  </a:lnTo>
                  <a:cubicBezTo>
                    <a:pt x="24" y="266"/>
                    <a:pt x="1" y="698"/>
                    <a:pt x="270" y="892"/>
                  </a:cubicBezTo>
                  <a:cubicBezTo>
                    <a:pt x="524" y="1077"/>
                    <a:pt x="857" y="1162"/>
                    <a:pt x="1184" y="1162"/>
                  </a:cubicBezTo>
                  <a:cubicBezTo>
                    <a:pt x="1379" y="1162"/>
                    <a:pt x="1572" y="1132"/>
                    <a:pt x="1744" y="1074"/>
                  </a:cubicBezTo>
                  <a:cubicBezTo>
                    <a:pt x="2171" y="933"/>
                    <a:pt x="2135" y="487"/>
                    <a:pt x="1807" y="237"/>
                  </a:cubicBezTo>
                  <a:cubicBezTo>
                    <a:pt x="1588" y="65"/>
                    <a:pt x="1310" y="1"/>
                    <a:pt x="10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50"/>
            <p:cNvSpPr/>
            <p:nvPr/>
          </p:nvSpPr>
          <p:spPr>
            <a:xfrm rot="-791680" flipH="1">
              <a:off x="485259" y="50351"/>
              <a:ext cx="217129" cy="158554"/>
            </a:xfrm>
            <a:custGeom>
              <a:avLst/>
              <a:gdLst/>
              <a:ahLst/>
              <a:cxnLst/>
              <a:rect l="l" t="t" r="r" b="b"/>
              <a:pathLst>
                <a:path w="2061" h="1505" extrusionOk="0">
                  <a:moveTo>
                    <a:pt x="509" y="0"/>
                  </a:moveTo>
                  <a:cubicBezTo>
                    <a:pt x="507" y="0"/>
                    <a:pt x="504" y="0"/>
                    <a:pt x="501" y="1"/>
                  </a:cubicBezTo>
                  <a:cubicBezTo>
                    <a:pt x="178" y="28"/>
                    <a:pt x="14" y="337"/>
                    <a:pt x="5" y="637"/>
                  </a:cubicBezTo>
                  <a:cubicBezTo>
                    <a:pt x="1" y="801"/>
                    <a:pt x="28" y="992"/>
                    <a:pt x="105" y="1133"/>
                  </a:cubicBezTo>
                  <a:cubicBezTo>
                    <a:pt x="183" y="1274"/>
                    <a:pt x="319" y="1342"/>
                    <a:pt x="465" y="1397"/>
                  </a:cubicBezTo>
                  <a:cubicBezTo>
                    <a:pt x="660" y="1469"/>
                    <a:pt x="900" y="1505"/>
                    <a:pt x="1135" y="1505"/>
                  </a:cubicBezTo>
                  <a:cubicBezTo>
                    <a:pt x="1316" y="1505"/>
                    <a:pt x="1493" y="1484"/>
                    <a:pt x="1647" y="1442"/>
                  </a:cubicBezTo>
                  <a:cubicBezTo>
                    <a:pt x="2043" y="1329"/>
                    <a:pt x="2061" y="915"/>
                    <a:pt x="2034" y="569"/>
                  </a:cubicBezTo>
                  <a:cubicBezTo>
                    <a:pt x="2031" y="531"/>
                    <a:pt x="2001" y="511"/>
                    <a:pt x="1971" y="511"/>
                  </a:cubicBezTo>
                  <a:cubicBezTo>
                    <a:pt x="1942" y="511"/>
                    <a:pt x="1913" y="531"/>
                    <a:pt x="1915" y="569"/>
                  </a:cubicBezTo>
                  <a:cubicBezTo>
                    <a:pt x="1938" y="887"/>
                    <a:pt x="1938" y="1256"/>
                    <a:pt x="1556" y="1338"/>
                  </a:cubicBezTo>
                  <a:cubicBezTo>
                    <a:pt x="1429" y="1364"/>
                    <a:pt x="1289" y="1375"/>
                    <a:pt x="1150" y="1375"/>
                  </a:cubicBezTo>
                  <a:cubicBezTo>
                    <a:pt x="1025" y="1375"/>
                    <a:pt x="901" y="1366"/>
                    <a:pt x="788" y="1351"/>
                  </a:cubicBezTo>
                  <a:cubicBezTo>
                    <a:pt x="483" y="1306"/>
                    <a:pt x="215" y="1206"/>
                    <a:pt x="146" y="883"/>
                  </a:cubicBezTo>
                  <a:cubicBezTo>
                    <a:pt x="92" y="601"/>
                    <a:pt x="142" y="155"/>
                    <a:pt x="501" y="119"/>
                  </a:cubicBezTo>
                  <a:cubicBezTo>
                    <a:pt x="576" y="115"/>
                    <a:pt x="578" y="0"/>
                    <a:pt x="5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50"/>
            <p:cNvSpPr/>
            <p:nvPr/>
          </p:nvSpPr>
          <p:spPr>
            <a:xfrm rot="-791680" flipH="1">
              <a:off x="573956" y="184062"/>
              <a:ext cx="114622" cy="164875"/>
            </a:xfrm>
            <a:custGeom>
              <a:avLst/>
              <a:gdLst/>
              <a:ahLst/>
              <a:cxnLst/>
              <a:rect l="l" t="t" r="r" b="b"/>
              <a:pathLst>
                <a:path w="1088" h="1565" extrusionOk="0">
                  <a:moveTo>
                    <a:pt x="80" y="0"/>
                  </a:moveTo>
                  <a:cubicBezTo>
                    <a:pt x="49" y="0"/>
                    <a:pt x="19" y="19"/>
                    <a:pt x="19" y="58"/>
                  </a:cubicBezTo>
                  <a:cubicBezTo>
                    <a:pt x="19" y="263"/>
                    <a:pt x="19" y="467"/>
                    <a:pt x="19" y="672"/>
                  </a:cubicBezTo>
                  <a:cubicBezTo>
                    <a:pt x="19" y="849"/>
                    <a:pt x="0" y="1040"/>
                    <a:pt x="28" y="1218"/>
                  </a:cubicBezTo>
                  <a:cubicBezTo>
                    <a:pt x="60" y="1427"/>
                    <a:pt x="201" y="1554"/>
                    <a:pt x="410" y="1563"/>
                  </a:cubicBezTo>
                  <a:cubicBezTo>
                    <a:pt x="426" y="1564"/>
                    <a:pt x="442" y="1564"/>
                    <a:pt x="458" y="1564"/>
                  </a:cubicBezTo>
                  <a:cubicBezTo>
                    <a:pt x="685" y="1564"/>
                    <a:pt x="890" y="1501"/>
                    <a:pt x="933" y="1259"/>
                  </a:cubicBezTo>
                  <a:cubicBezTo>
                    <a:pt x="996" y="877"/>
                    <a:pt x="1033" y="486"/>
                    <a:pt x="1083" y="104"/>
                  </a:cubicBezTo>
                  <a:cubicBezTo>
                    <a:pt x="1087" y="65"/>
                    <a:pt x="1060" y="46"/>
                    <a:pt x="1030" y="46"/>
                  </a:cubicBezTo>
                  <a:cubicBezTo>
                    <a:pt x="1000" y="46"/>
                    <a:pt x="967" y="65"/>
                    <a:pt x="960" y="104"/>
                  </a:cubicBezTo>
                  <a:cubicBezTo>
                    <a:pt x="928" y="354"/>
                    <a:pt x="896" y="608"/>
                    <a:pt x="864" y="863"/>
                  </a:cubicBezTo>
                  <a:cubicBezTo>
                    <a:pt x="846" y="981"/>
                    <a:pt x="842" y="1113"/>
                    <a:pt x="814" y="1227"/>
                  </a:cubicBezTo>
                  <a:cubicBezTo>
                    <a:pt x="769" y="1409"/>
                    <a:pt x="614" y="1441"/>
                    <a:pt x="446" y="1441"/>
                  </a:cubicBezTo>
                  <a:cubicBezTo>
                    <a:pt x="87" y="1441"/>
                    <a:pt x="137" y="1077"/>
                    <a:pt x="137" y="827"/>
                  </a:cubicBezTo>
                  <a:cubicBezTo>
                    <a:pt x="137" y="572"/>
                    <a:pt x="141" y="313"/>
                    <a:pt x="141" y="58"/>
                  </a:cubicBezTo>
                  <a:cubicBezTo>
                    <a:pt x="141" y="19"/>
                    <a:pt x="111" y="0"/>
                    <a:pt x="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1991;p50"/>
            <p:cNvSpPr/>
            <p:nvPr/>
          </p:nvSpPr>
          <p:spPr>
            <a:xfrm rot="-791680" flipH="1">
              <a:off x="433292" y="266306"/>
              <a:ext cx="474397" cy="172987"/>
            </a:xfrm>
            <a:custGeom>
              <a:avLst/>
              <a:gdLst/>
              <a:ahLst/>
              <a:cxnLst/>
              <a:rect l="l" t="t" r="r" b="b"/>
              <a:pathLst>
                <a:path w="4503" h="1642" extrusionOk="0">
                  <a:moveTo>
                    <a:pt x="1687" y="0"/>
                  </a:moveTo>
                  <a:cubicBezTo>
                    <a:pt x="1458" y="0"/>
                    <a:pt x="1229" y="5"/>
                    <a:pt x="1001" y="37"/>
                  </a:cubicBezTo>
                  <a:cubicBezTo>
                    <a:pt x="751" y="74"/>
                    <a:pt x="483" y="128"/>
                    <a:pt x="337" y="360"/>
                  </a:cubicBezTo>
                  <a:cubicBezTo>
                    <a:pt x="1" y="906"/>
                    <a:pt x="756" y="1261"/>
                    <a:pt x="1151" y="1392"/>
                  </a:cubicBezTo>
                  <a:cubicBezTo>
                    <a:pt x="1638" y="1552"/>
                    <a:pt x="2154" y="1641"/>
                    <a:pt x="2668" y="1641"/>
                  </a:cubicBezTo>
                  <a:cubicBezTo>
                    <a:pt x="2841" y="1641"/>
                    <a:pt x="3013" y="1631"/>
                    <a:pt x="3184" y="1611"/>
                  </a:cubicBezTo>
                  <a:cubicBezTo>
                    <a:pt x="3516" y="1574"/>
                    <a:pt x="4462" y="1470"/>
                    <a:pt x="4362" y="938"/>
                  </a:cubicBezTo>
                  <a:cubicBezTo>
                    <a:pt x="4312" y="656"/>
                    <a:pt x="3971" y="497"/>
                    <a:pt x="3743" y="387"/>
                  </a:cubicBezTo>
                  <a:cubicBezTo>
                    <a:pt x="3443" y="246"/>
                    <a:pt x="3129" y="142"/>
                    <a:pt x="2807" y="69"/>
                  </a:cubicBezTo>
                  <a:cubicBezTo>
                    <a:pt x="2801" y="68"/>
                    <a:pt x="2796" y="67"/>
                    <a:pt x="2791" y="67"/>
                  </a:cubicBezTo>
                  <a:cubicBezTo>
                    <a:pt x="2730" y="67"/>
                    <a:pt x="2707" y="166"/>
                    <a:pt x="2775" y="183"/>
                  </a:cubicBezTo>
                  <a:cubicBezTo>
                    <a:pt x="3070" y="251"/>
                    <a:pt x="4503" y="633"/>
                    <a:pt x="4216" y="1120"/>
                  </a:cubicBezTo>
                  <a:cubicBezTo>
                    <a:pt x="4066" y="1374"/>
                    <a:pt x="3598" y="1429"/>
                    <a:pt x="3339" y="1470"/>
                  </a:cubicBezTo>
                  <a:cubicBezTo>
                    <a:pt x="3120" y="1506"/>
                    <a:pt x="2898" y="1522"/>
                    <a:pt x="2674" y="1522"/>
                  </a:cubicBezTo>
                  <a:cubicBezTo>
                    <a:pt x="2563" y="1522"/>
                    <a:pt x="2450" y="1518"/>
                    <a:pt x="2338" y="1511"/>
                  </a:cubicBezTo>
                  <a:cubicBezTo>
                    <a:pt x="2015" y="1488"/>
                    <a:pt x="1697" y="1429"/>
                    <a:pt x="1383" y="1338"/>
                  </a:cubicBezTo>
                  <a:cubicBezTo>
                    <a:pt x="1074" y="1251"/>
                    <a:pt x="637" y="1142"/>
                    <a:pt x="455" y="847"/>
                  </a:cubicBezTo>
                  <a:cubicBezTo>
                    <a:pt x="210" y="437"/>
                    <a:pt x="628" y="219"/>
                    <a:pt x="965" y="165"/>
                  </a:cubicBezTo>
                  <a:cubicBezTo>
                    <a:pt x="1210" y="124"/>
                    <a:pt x="1461" y="118"/>
                    <a:pt x="1711" y="118"/>
                  </a:cubicBezTo>
                  <a:cubicBezTo>
                    <a:pt x="1794" y="118"/>
                    <a:pt x="1878" y="119"/>
                    <a:pt x="1961" y="119"/>
                  </a:cubicBezTo>
                  <a:cubicBezTo>
                    <a:pt x="1962" y="119"/>
                    <a:pt x="1964" y="119"/>
                    <a:pt x="1965" y="119"/>
                  </a:cubicBezTo>
                  <a:cubicBezTo>
                    <a:pt x="2038" y="119"/>
                    <a:pt x="2037" y="1"/>
                    <a:pt x="1961" y="1"/>
                  </a:cubicBezTo>
                  <a:cubicBezTo>
                    <a:pt x="1870" y="1"/>
                    <a:pt x="1778" y="0"/>
                    <a:pt x="16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50"/>
            <p:cNvSpPr/>
            <p:nvPr/>
          </p:nvSpPr>
          <p:spPr>
            <a:xfrm rot="-791680" flipH="1">
              <a:off x="678963" y="421581"/>
              <a:ext cx="82701" cy="244099"/>
            </a:xfrm>
            <a:custGeom>
              <a:avLst/>
              <a:gdLst/>
              <a:ahLst/>
              <a:cxnLst/>
              <a:rect l="l" t="t" r="r" b="b"/>
              <a:pathLst>
                <a:path w="785" h="2317" extrusionOk="0">
                  <a:moveTo>
                    <a:pt x="269" y="0"/>
                  </a:moveTo>
                  <a:cubicBezTo>
                    <a:pt x="240" y="0"/>
                    <a:pt x="208" y="20"/>
                    <a:pt x="203" y="58"/>
                  </a:cubicBezTo>
                  <a:cubicBezTo>
                    <a:pt x="108" y="785"/>
                    <a:pt x="45" y="1512"/>
                    <a:pt x="4" y="2244"/>
                  </a:cubicBezTo>
                  <a:lnTo>
                    <a:pt x="4" y="2244"/>
                  </a:lnTo>
                  <a:cubicBezTo>
                    <a:pt x="4" y="2244"/>
                    <a:pt x="4" y="2245"/>
                    <a:pt x="3" y="2246"/>
                  </a:cubicBezTo>
                  <a:cubicBezTo>
                    <a:pt x="3" y="2246"/>
                    <a:pt x="4" y="2246"/>
                    <a:pt x="4" y="2246"/>
                  </a:cubicBezTo>
                  <a:lnTo>
                    <a:pt x="4" y="2246"/>
                  </a:lnTo>
                  <a:cubicBezTo>
                    <a:pt x="4" y="2250"/>
                    <a:pt x="3" y="2255"/>
                    <a:pt x="3" y="2260"/>
                  </a:cubicBezTo>
                  <a:cubicBezTo>
                    <a:pt x="1" y="2299"/>
                    <a:pt x="27" y="2317"/>
                    <a:pt x="55" y="2317"/>
                  </a:cubicBezTo>
                  <a:cubicBezTo>
                    <a:pt x="80" y="2317"/>
                    <a:pt x="106" y="2303"/>
                    <a:pt x="117" y="2278"/>
                  </a:cubicBezTo>
                  <a:cubicBezTo>
                    <a:pt x="408" y="1568"/>
                    <a:pt x="631" y="836"/>
                    <a:pt x="776" y="86"/>
                  </a:cubicBezTo>
                  <a:cubicBezTo>
                    <a:pt x="785" y="42"/>
                    <a:pt x="746" y="13"/>
                    <a:pt x="711" y="13"/>
                  </a:cubicBezTo>
                  <a:cubicBezTo>
                    <a:pt x="687" y="13"/>
                    <a:pt x="665" y="25"/>
                    <a:pt x="658" y="54"/>
                  </a:cubicBezTo>
                  <a:cubicBezTo>
                    <a:pt x="537" y="677"/>
                    <a:pt x="366" y="1288"/>
                    <a:pt x="145" y="1884"/>
                  </a:cubicBezTo>
                  <a:lnTo>
                    <a:pt x="145" y="1884"/>
                  </a:lnTo>
                  <a:cubicBezTo>
                    <a:pt x="186" y="1274"/>
                    <a:pt x="246" y="666"/>
                    <a:pt x="322" y="58"/>
                  </a:cubicBezTo>
                  <a:cubicBezTo>
                    <a:pt x="326" y="20"/>
                    <a:pt x="299" y="0"/>
                    <a:pt x="2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50"/>
            <p:cNvSpPr/>
            <p:nvPr/>
          </p:nvSpPr>
          <p:spPr>
            <a:xfrm rot="-769654">
              <a:off x="656429" y="579856"/>
              <a:ext cx="217834" cy="88010"/>
            </a:xfrm>
            <a:custGeom>
              <a:avLst/>
              <a:gdLst/>
              <a:ahLst/>
              <a:cxnLst/>
              <a:rect l="l" t="t" r="r" b="b"/>
              <a:pathLst>
                <a:path w="1094" h="442" extrusionOk="0">
                  <a:moveTo>
                    <a:pt x="931" y="1"/>
                  </a:moveTo>
                  <a:cubicBezTo>
                    <a:pt x="905" y="1"/>
                    <a:pt x="878" y="11"/>
                    <a:pt x="854" y="35"/>
                  </a:cubicBezTo>
                  <a:cubicBezTo>
                    <a:pt x="767" y="122"/>
                    <a:pt x="667" y="203"/>
                    <a:pt x="540" y="222"/>
                  </a:cubicBezTo>
                  <a:cubicBezTo>
                    <a:pt x="522" y="225"/>
                    <a:pt x="504" y="227"/>
                    <a:pt x="487" y="227"/>
                  </a:cubicBezTo>
                  <a:cubicBezTo>
                    <a:pt x="387" y="227"/>
                    <a:pt x="302" y="175"/>
                    <a:pt x="217" y="117"/>
                  </a:cubicBezTo>
                  <a:cubicBezTo>
                    <a:pt x="198" y="105"/>
                    <a:pt x="178" y="99"/>
                    <a:pt x="160" y="99"/>
                  </a:cubicBezTo>
                  <a:cubicBezTo>
                    <a:pt x="64" y="99"/>
                    <a:pt x="0" y="248"/>
                    <a:pt x="103" y="313"/>
                  </a:cubicBezTo>
                  <a:cubicBezTo>
                    <a:pt x="236" y="400"/>
                    <a:pt x="367" y="442"/>
                    <a:pt x="495" y="442"/>
                  </a:cubicBezTo>
                  <a:cubicBezTo>
                    <a:pt x="679" y="442"/>
                    <a:pt x="855" y="355"/>
                    <a:pt x="1013" y="194"/>
                  </a:cubicBezTo>
                  <a:cubicBezTo>
                    <a:pt x="1094" y="114"/>
                    <a:pt x="1018" y="1"/>
                    <a:pt x="9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94" name="Google Shape;1994;p50"/>
          <p:cNvGrpSpPr/>
          <p:nvPr/>
        </p:nvGrpSpPr>
        <p:grpSpPr>
          <a:xfrm>
            <a:off x="7913945" y="-81527"/>
            <a:ext cx="533250" cy="680906"/>
            <a:chOff x="7913945" y="-81527"/>
            <a:chExt cx="533250" cy="680906"/>
          </a:xfrm>
        </p:grpSpPr>
        <p:sp>
          <p:nvSpPr>
            <p:cNvPr id="1995" name="Google Shape;1995;p50"/>
            <p:cNvSpPr/>
            <p:nvPr/>
          </p:nvSpPr>
          <p:spPr>
            <a:xfrm rot="791680">
              <a:off x="7984633" y="-38331"/>
              <a:ext cx="423617" cy="390221"/>
            </a:xfrm>
            <a:custGeom>
              <a:avLst/>
              <a:gdLst/>
              <a:ahLst/>
              <a:cxnLst/>
              <a:rect l="l" t="t" r="r" b="b"/>
              <a:pathLst>
                <a:path w="4021" h="3704" extrusionOk="0">
                  <a:moveTo>
                    <a:pt x="1955" y="1"/>
                  </a:moveTo>
                  <a:cubicBezTo>
                    <a:pt x="1814" y="1"/>
                    <a:pt x="1674" y="22"/>
                    <a:pt x="1551" y="81"/>
                  </a:cubicBezTo>
                  <a:cubicBezTo>
                    <a:pt x="1319" y="194"/>
                    <a:pt x="1183" y="435"/>
                    <a:pt x="1251" y="690"/>
                  </a:cubicBezTo>
                  <a:cubicBezTo>
                    <a:pt x="1251" y="722"/>
                    <a:pt x="1255" y="749"/>
                    <a:pt x="1260" y="776"/>
                  </a:cubicBezTo>
                  <a:cubicBezTo>
                    <a:pt x="1264" y="999"/>
                    <a:pt x="1415" y="1245"/>
                    <a:pt x="1606" y="1349"/>
                  </a:cubicBezTo>
                  <a:cubicBezTo>
                    <a:pt x="1615" y="1522"/>
                    <a:pt x="1624" y="1695"/>
                    <a:pt x="1628" y="1868"/>
                  </a:cubicBezTo>
                  <a:cubicBezTo>
                    <a:pt x="1628" y="1881"/>
                    <a:pt x="1633" y="1895"/>
                    <a:pt x="1633" y="1904"/>
                  </a:cubicBezTo>
                  <a:cubicBezTo>
                    <a:pt x="1642" y="2022"/>
                    <a:pt x="1646" y="2141"/>
                    <a:pt x="1651" y="2259"/>
                  </a:cubicBezTo>
                  <a:cubicBezTo>
                    <a:pt x="1555" y="2239"/>
                    <a:pt x="1459" y="2231"/>
                    <a:pt x="1363" y="2231"/>
                  </a:cubicBezTo>
                  <a:cubicBezTo>
                    <a:pt x="1218" y="2231"/>
                    <a:pt x="1073" y="2250"/>
                    <a:pt x="928" y="2277"/>
                  </a:cubicBezTo>
                  <a:lnTo>
                    <a:pt x="814" y="2277"/>
                  </a:lnTo>
                  <a:cubicBezTo>
                    <a:pt x="801" y="2277"/>
                    <a:pt x="782" y="2282"/>
                    <a:pt x="769" y="2286"/>
                  </a:cubicBezTo>
                  <a:cubicBezTo>
                    <a:pt x="600" y="2286"/>
                    <a:pt x="437" y="2336"/>
                    <a:pt x="296" y="2445"/>
                  </a:cubicBezTo>
                  <a:cubicBezTo>
                    <a:pt x="123" y="2577"/>
                    <a:pt x="0" y="2782"/>
                    <a:pt x="128" y="2982"/>
                  </a:cubicBezTo>
                  <a:cubicBezTo>
                    <a:pt x="155" y="3159"/>
                    <a:pt x="350" y="3273"/>
                    <a:pt x="496" y="3359"/>
                  </a:cubicBezTo>
                  <a:cubicBezTo>
                    <a:pt x="710" y="3487"/>
                    <a:pt x="932" y="3523"/>
                    <a:pt x="1178" y="3523"/>
                  </a:cubicBezTo>
                  <a:lnTo>
                    <a:pt x="1192" y="3523"/>
                  </a:lnTo>
                  <a:cubicBezTo>
                    <a:pt x="1460" y="3628"/>
                    <a:pt x="1765" y="3650"/>
                    <a:pt x="2051" y="3669"/>
                  </a:cubicBezTo>
                  <a:cubicBezTo>
                    <a:pt x="2276" y="3682"/>
                    <a:pt x="2519" y="3703"/>
                    <a:pt x="2762" y="3703"/>
                  </a:cubicBezTo>
                  <a:cubicBezTo>
                    <a:pt x="3089" y="3703"/>
                    <a:pt x="3416" y="3665"/>
                    <a:pt x="3693" y="3519"/>
                  </a:cubicBezTo>
                  <a:cubicBezTo>
                    <a:pt x="3720" y="3505"/>
                    <a:pt x="3743" y="3487"/>
                    <a:pt x="3752" y="3469"/>
                  </a:cubicBezTo>
                  <a:cubicBezTo>
                    <a:pt x="3916" y="3387"/>
                    <a:pt x="4020" y="3246"/>
                    <a:pt x="3979" y="3018"/>
                  </a:cubicBezTo>
                  <a:cubicBezTo>
                    <a:pt x="3966" y="2955"/>
                    <a:pt x="3920" y="2918"/>
                    <a:pt x="3866" y="2909"/>
                  </a:cubicBezTo>
                  <a:cubicBezTo>
                    <a:pt x="3816" y="2855"/>
                    <a:pt x="3757" y="2814"/>
                    <a:pt x="3688" y="2782"/>
                  </a:cubicBezTo>
                  <a:cubicBezTo>
                    <a:pt x="3547" y="2623"/>
                    <a:pt x="3361" y="2514"/>
                    <a:pt x="3138" y="2477"/>
                  </a:cubicBezTo>
                  <a:cubicBezTo>
                    <a:pt x="3128" y="2475"/>
                    <a:pt x="3118" y="2473"/>
                    <a:pt x="3108" y="2473"/>
                  </a:cubicBezTo>
                  <a:cubicBezTo>
                    <a:pt x="3082" y="2473"/>
                    <a:pt x="3056" y="2481"/>
                    <a:pt x="3033" y="2491"/>
                  </a:cubicBezTo>
                  <a:cubicBezTo>
                    <a:pt x="3020" y="2482"/>
                    <a:pt x="3006" y="2473"/>
                    <a:pt x="2988" y="2464"/>
                  </a:cubicBezTo>
                  <a:cubicBezTo>
                    <a:pt x="2943" y="2450"/>
                    <a:pt x="2897" y="2436"/>
                    <a:pt x="2852" y="2423"/>
                  </a:cubicBezTo>
                  <a:cubicBezTo>
                    <a:pt x="2774" y="2395"/>
                    <a:pt x="2701" y="2377"/>
                    <a:pt x="2620" y="2363"/>
                  </a:cubicBezTo>
                  <a:cubicBezTo>
                    <a:pt x="2592" y="2359"/>
                    <a:pt x="2561" y="2350"/>
                    <a:pt x="2533" y="2341"/>
                  </a:cubicBezTo>
                  <a:cubicBezTo>
                    <a:pt x="2579" y="2031"/>
                    <a:pt x="2606" y="1722"/>
                    <a:pt x="2615" y="1413"/>
                  </a:cubicBezTo>
                  <a:lnTo>
                    <a:pt x="2620" y="1413"/>
                  </a:lnTo>
                  <a:cubicBezTo>
                    <a:pt x="2632" y="1414"/>
                    <a:pt x="2644" y="1415"/>
                    <a:pt x="2656" y="1415"/>
                  </a:cubicBezTo>
                  <a:cubicBezTo>
                    <a:pt x="2832" y="1415"/>
                    <a:pt x="2951" y="1293"/>
                    <a:pt x="3015" y="1140"/>
                  </a:cubicBezTo>
                  <a:cubicBezTo>
                    <a:pt x="3043" y="1122"/>
                    <a:pt x="3061" y="1090"/>
                    <a:pt x="3079" y="1054"/>
                  </a:cubicBezTo>
                  <a:cubicBezTo>
                    <a:pt x="3111" y="976"/>
                    <a:pt x="3124" y="867"/>
                    <a:pt x="3115" y="754"/>
                  </a:cubicBezTo>
                  <a:cubicBezTo>
                    <a:pt x="3120" y="644"/>
                    <a:pt x="3088" y="535"/>
                    <a:pt x="3029" y="449"/>
                  </a:cubicBezTo>
                  <a:cubicBezTo>
                    <a:pt x="3029" y="440"/>
                    <a:pt x="3029" y="435"/>
                    <a:pt x="3024" y="426"/>
                  </a:cubicBezTo>
                  <a:cubicBezTo>
                    <a:pt x="2943" y="190"/>
                    <a:pt x="2624" y="108"/>
                    <a:pt x="2410" y="58"/>
                  </a:cubicBezTo>
                  <a:cubicBezTo>
                    <a:pt x="2270" y="27"/>
                    <a:pt x="2111" y="1"/>
                    <a:pt x="195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1996;p50"/>
            <p:cNvSpPr/>
            <p:nvPr/>
          </p:nvSpPr>
          <p:spPr>
            <a:xfrm rot="791680">
              <a:off x="7971121" y="219152"/>
              <a:ext cx="406972" cy="101243"/>
            </a:xfrm>
            <a:custGeom>
              <a:avLst/>
              <a:gdLst/>
              <a:ahLst/>
              <a:cxnLst/>
              <a:rect l="l" t="t" r="r" b="b"/>
              <a:pathLst>
                <a:path w="3863" h="961" extrusionOk="0">
                  <a:moveTo>
                    <a:pt x="113" y="0"/>
                  </a:moveTo>
                  <a:cubicBezTo>
                    <a:pt x="57" y="0"/>
                    <a:pt x="1" y="57"/>
                    <a:pt x="42" y="114"/>
                  </a:cubicBezTo>
                  <a:cubicBezTo>
                    <a:pt x="410" y="669"/>
                    <a:pt x="1051" y="905"/>
                    <a:pt x="1693" y="946"/>
                  </a:cubicBezTo>
                  <a:cubicBezTo>
                    <a:pt x="1826" y="955"/>
                    <a:pt x="1965" y="960"/>
                    <a:pt x="2105" y="960"/>
                  </a:cubicBezTo>
                  <a:cubicBezTo>
                    <a:pt x="2687" y="960"/>
                    <a:pt x="3306" y="871"/>
                    <a:pt x="3789" y="578"/>
                  </a:cubicBezTo>
                  <a:cubicBezTo>
                    <a:pt x="3863" y="532"/>
                    <a:pt x="3815" y="426"/>
                    <a:pt x="3745" y="426"/>
                  </a:cubicBezTo>
                  <a:cubicBezTo>
                    <a:pt x="3733" y="426"/>
                    <a:pt x="3720" y="430"/>
                    <a:pt x="3707" y="437"/>
                  </a:cubicBezTo>
                  <a:cubicBezTo>
                    <a:pt x="3230" y="730"/>
                    <a:pt x="2629" y="800"/>
                    <a:pt x="2067" y="800"/>
                  </a:cubicBezTo>
                  <a:cubicBezTo>
                    <a:pt x="1991" y="800"/>
                    <a:pt x="1917" y="798"/>
                    <a:pt x="1843" y="796"/>
                  </a:cubicBezTo>
                  <a:cubicBezTo>
                    <a:pt x="1211" y="778"/>
                    <a:pt x="547" y="587"/>
                    <a:pt x="178" y="37"/>
                  </a:cubicBezTo>
                  <a:cubicBezTo>
                    <a:pt x="162" y="11"/>
                    <a:pt x="137" y="0"/>
                    <a:pt x="1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50"/>
            <p:cNvSpPr/>
            <p:nvPr/>
          </p:nvSpPr>
          <p:spPr>
            <a:xfrm rot="791680">
              <a:off x="8087903" y="345105"/>
              <a:ext cx="63527" cy="197112"/>
            </a:xfrm>
            <a:custGeom>
              <a:avLst/>
              <a:gdLst/>
              <a:ahLst/>
              <a:cxnLst/>
              <a:rect l="l" t="t" r="r" b="b"/>
              <a:pathLst>
                <a:path w="603" h="1871" extrusionOk="0">
                  <a:moveTo>
                    <a:pt x="480" y="1"/>
                  </a:moveTo>
                  <a:cubicBezTo>
                    <a:pt x="457" y="1"/>
                    <a:pt x="433" y="9"/>
                    <a:pt x="417" y="26"/>
                  </a:cubicBezTo>
                  <a:cubicBezTo>
                    <a:pt x="395" y="21"/>
                    <a:pt x="372" y="19"/>
                    <a:pt x="349" y="19"/>
                  </a:cubicBezTo>
                  <a:cubicBezTo>
                    <a:pt x="309" y="19"/>
                    <a:pt x="269" y="24"/>
                    <a:pt x="235" y="30"/>
                  </a:cubicBezTo>
                  <a:cubicBezTo>
                    <a:pt x="207" y="35"/>
                    <a:pt x="189" y="57"/>
                    <a:pt x="180" y="85"/>
                  </a:cubicBezTo>
                  <a:cubicBezTo>
                    <a:pt x="162" y="103"/>
                    <a:pt x="153" y="130"/>
                    <a:pt x="157" y="162"/>
                  </a:cubicBezTo>
                  <a:cubicBezTo>
                    <a:pt x="166" y="212"/>
                    <a:pt x="166" y="267"/>
                    <a:pt x="166" y="317"/>
                  </a:cubicBezTo>
                  <a:cubicBezTo>
                    <a:pt x="130" y="321"/>
                    <a:pt x="94" y="348"/>
                    <a:pt x="89" y="394"/>
                  </a:cubicBezTo>
                  <a:cubicBezTo>
                    <a:pt x="75" y="576"/>
                    <a:pt x="71" y="753"/>
                    <a:pt x="85" y="935"/>
                  </a:cubicBezTo>
                  <a:cubicBezTo>
                    <a:pt x="80" y="940"/>
                    <a:pt x="80" y="944"/>
                    <a:pt x="80" y="953"/>
                  </a:cubicBezTo>
                  <a:cubicBezTo>
                    <a:pt x="75" y="1058"/>
                    <a:pt x="66" y="1162"/>
                    <a:pt x="62" y="1267"/>
                  </a:cubicBezTo>
                  <a:cubicBezTo>
                    <a:pt x="30" y="1440"/>
                    <a:pt x="7" y="1617"/>
                    <a:pt x="3" y="1790"/>
                  </a:cubicBezTo>
                  <a:cubicBezTo>
                    <a:pt x="0" y="1841"/>
                    <a:pt x="45" y="1871"/>
                    <a:pt x="87" y="1871"/>
                  </a:cubicBezTo>
                  <a:cubicBezTo>
                    <a:pt x="120" y="1871"/>
                    <a:pt x="151" y="1853"/>
                    <a:pt x="157" y="1813"/>
                  </a:cubicBezTo>
                  <a:cubicBezTo>
                    <a:pt x="185" y="1672"/>
                    <a:pt x="216" y="1535"/>
                    <a:pt x="253" y="1399"/>
                  </a:cubicBezTo>
                  <a:cubicBezTo>
                    <a:pt x="271" y="1385"/>
                    <a:pt x="280" y="1367"/>
                    <a:pt x="285" y="1344"/>
                  </a:cubicBezTo>
                  <a:cubicBezTo>
                    <a:pt x="285" y="1322"/>
                    <a:pt x="289" y="1299"/>
                    <a:pt x="289" y="1276"/>
                  </a:cubicBezTo>
                  <a:cubicBezTo>
                    <a:pt x="312" y="1203"/>
                    <a:pt x="339" y="1131"/>
                    <a:pt x="362" y="1062"/>
                  </a:cubicBezTo>
                  <a:cubicBezTo>
                    <a:pt x="367" y="1053"/>
                    <a:pt x="367" y="1044"/>
                    <a:pt x="371" y="1035"/>
                  </a:cubicBezTo>
                  <a:cubicBezTo>
                    <a:pt x="403" y="1026"/>
                    <a:pt x="439" y="999"/>
                    <a:pt x="444" y="958"/>
                  </a:cubicBezTo>
                  <a:cubicBezTo>
                    <a:pt x="462" y="762"/>
                    <a:pt x="489" y="567"/>
                    <a:pt x="530" y="371"/>
                  </a:cubicBezTo>
                  <a:cubicBezTo>
                    <a:pt x="571" y="298"/>
                    <a:pt x="603" y="217"/>
                    <a:pt x="580" y="144"/>
                  </a:cubicBezTo>
                  <a:cubicBezTo>
                    <a:pt x="580" y="117"/>
                    <a:pt x="571" y="98"/>
                    <a:pt x="553" y="85"/>
                  </a:cubicBezTo>
                  <a:cubicBezTo>
                    <a:pt x="553" y="80"/>
                    <a:pt x="558" y="80"/>
                    <a:pt x="558" y="76"/>
                  </a:cubicBezTo>
                  <a:cubicBezTo>
                    <a:pt x="560" y="26"/>
                    <a:pt x="521" y="1"/>
                    <a:pt x="4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1998;p50"/>
            <p:cNvSpPr/>
            <p:nvPr/>
          </p:nvSpPr>
          <p:spPr>
            <a:xfrm rot="791680">
              <a:off x="8146536" y="102537"/>
              <a:ext cx="114622" cy="164875"/>
            </a:xfrm>
            <a:custGeom>
              <a:avLst/>
              <a:gdLst/>
              <a:ahLst/>
              <a:cxnLst/>
              <a:rect l="l" t="t" r="r" b="b"/>
              <a:pathLst>
                <a:path w="1088" h="1565" extrusionOk="0">
                  <a:moveTo>
                    <a:pt x="80" y="0"/>
                  </a:moveTo>
                  <a:cubicBezTo>
                    <a:pt x="49" y="0"/>
                    <a:pt x="19" y="19"/>
                    <a:pt x="19" y="58"/>
                  </a:cubicBezTo>
                  <a:cubicBezTo>
                    <a:pt x="19" y="263"/>
                    <a:pt x="19" y="467"/>
                    <a:pt x="19" y="672"/>
                  </a:cubicBezTo>
                  <a:cubicBezTo>
                    <a:pt x="19" y="849"/>
                    <a:pt x="0" y="1040"/>
                    <a:pt x="28" y="1218"/>
                  </a:cubicBezTo>
                  <a:cubicBezTo>
                    <a:pt x="60" y="1427"/>
                    <a:pt x="201" y="1554"/>
                    <a:pt x="410" y="1563"/>
                  </a:cubicBezTo>
                  <a:cubicBezTo>
                    <a:pt x="426" y="1564"/>
                    <a:pt x="442" y="1564"/>
                    <a:pt x="458" y="1564"/>
                  </a:cubicBezTo>
                  <a:cubicBezTo>
                    <a:pt x="685" y="1564"/>
                    <a:pt x="890" y="1501"/>
                    <a:pt x="933" y="1259"/>
                  </a:cubicBezTo>
                  <a:cubicBezTo>
                    <a:pt x="996" y="877"/>
                    <a:pt x="1033" y="486"/>
                    <a:pt x="1083" y="104"/>
                  </a:cubicBezTo>
                  <a:cubicBezTo>
                    <a:pt x="1087" y="65"/>
                    <a:pt x="1060" y="46"/>
                    <a:pt x="1030" y="46"/>
                  </a:cubicBezTo>
                  <a:cubicBezTo>
                    <a:pt x="1000" y="46"/>
                    <a:pt x="967" y="65"/>
                    <a:pt x="960" y="104"/>
                  </a:cubicBezTo>
                  <a:cubicBezTo>
                    <a:pt x="928" y="354"/>
                    <a:pt x="896" y="608"/>
                    <a:pt x="864" y="863"/>
                  </a:cubicBezTo>
                  <a:cubicBezTo>
                    <a:pt x="846" y="981"/>
                    <a:pt x="842" y="1113"/>
                    <a:pt x="814" y="1227"/>
                  </a:cubicBezTo>
                  <a:cubicBezTo>
                    <a:pt x="769" y="1409"/>
                    <a:pt x="614" y="1441"/>
                    <a:pt x="446" y="1441"/>
                  </a:cubicBezTo>
                  <a:cubicBezTo>
                    <a:pt x="87" y="1441"/>
                    <a:pt x="137" y="1077"/>
                    <a:pt x="137" y="827"/>
                  </a:cubicBezTo>
                  <a:cubicBezTo>
                    <a:pt x="137" y="572"/>
                    <a:pt x="141" y="313"/>
                    <a:pt x="141" y="58"/>
                  </a:cubicBezTo>
                  <a:cubicBezTo>
                    <a:pt x="141" y="19"/>
                    <a:pt x="111" y="0"/>
                    <a:pt x="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" name="Google Shape;1999;p50"/>
            <p:cNvSpPr/>
            <p:nvPr/>
          </p:nvSpPr>
          <p:spPr>
            <a:xfrm rot="791680">
              <a:off x="7927426" y="184781"/>
              <a:ext cx="474397" cy="172987"/>
            </a:xfrm>
            <a:custGeom>
              <a:avLst/>
              <a:gdLst/>
              <a:ahLst/>
              <a:cxnLst/>
              <a:rect l="l" t="t" r="r" b="b"/>
              <a:pathLst>
                <a:path w="4503" h="1642" extrusionOk="0">
                  <a:moveTo>
                    <a:pt x="1687" y="0"/>
                  </a:moveTo>
                  <a:cubicBezTo>
                    <a:pt x="1458" y="0"/>
                    <a:pt x="1229" y="5"/>
                    <a:pt x="1001" y="37"/>
                  </a:cubicBezTo>
                  <a:cubicBezTo>
                    <a:pt x="751" y="74"/>
                    <a:pt x="483" y="128"/>
                    <a:pt x="337" y="360"/>
                  </a:cubicBezTo>
                  <a:cubicBezTo>
                    <a:pt x="1" y="906"/>
                    <a:pt x="756" y="1261"/>
                    <a:pt x="1151" y="1392"/>
                  </a:cubicBezTo>
                  <a:cubicBezTo>
                    <a:pt x="1638" y="1552"/>
                    <a:pt x="2154" y="1641"/>
                    <a:pt x="2668" y="1641"/>
                  </a:cubicBezTo>
                  <a:cubicBezTo>
                    <a:pt x="2841" y="1641"/>
                    <a:pt x="3013" y="1631"/>
                    <a:pt x="3184" y="1611"/>
                  </a:cubicBezTo>
                  <a:cubicBezTo>
                    <a:pt x="3516" y="1574"/>
                    <a:pt x="4462" y="1470"/>
                    <a:pt x="4362" y="938"/>
                  </a:cubicBezTo>
                  <a:cubicBezTo>
                    <a:pt x="4312" y="656"/>
                    <a:pt x="3971" y="497"/>
                    <a:pt x="3743" y="387"/>
                  </a:cubicBezTo>
                  <a:cubicBezTo>
                    <a:pt x="3443" y="246"/>
                    <a:pt x="3129" y="142"/>
                    <a:pt x="2807" y="69"/>
                  </a:cubicBezTo>
                  <a:cubicBezTo>
                    <a:pt x="2801" y="68"/>
                    <a:pt x="2796" y="67"/>
                    <a:pt x="2791" y="67"/>
                  </a:cubicBezTo>
                  <a:cubicBezTo>
                    <a:pt x="2730" y="67"/>
                    <a:pt x="2707" y="166"/>
                    <a:pt x="2775" y="183"/>
                  </a:cubicBezTo>
                  <a:cubicBezTo>
                    <a:pt x="3070" y="251"/>
                    <a:pt x="4503" y="633"/>
                    <a:pt x="4216" y="1120"/>
                  </a:cubicBezTo>
                  <a:cubicBezTo>
                    <a:pt x="4066" y="1374"/>
                    <a:pt x="3598" y="1429"/>
                    <a:pt x="3339" y="1470"/>
                  </a:cubicBezTo>
                  <a:cubicBezTo>
                    <a:pt x="3120" y="1506"/>
                    <a:pt x="2898" y="1522"/>
                    <a:pt x="2674" y="1522"/>
                  </a:cubicBezTo>
                  <a:cubicBezTo>
                    <a:pt x="2563" y="1522"/>
                    <a:pt x="2450" y="1518"/>
                    <a:pt x="2338" y="1511"/>
                  </a:cubicBezTo>
                  <a:cubicBezTo>
                    <a:pt x="2015" y="1488"/>
                    <a:pt x="1697" y="1429"/>
                    <a:pt x="1383" y="1338"/>
                  </a:cubicBezTo>
                  <a:cubicBezTo>
                    <a:pt x="1074" y="1251"/>
                    <a:pt x="637" y="1142"/>
                    <a:pt x="455" y="847"/>
                  </a:cubicBezTo>
                  <a:cubicBezTo>
                    <a:pt x="210" y="437"/>
                    <a:pt x="628" y="219"/>
                    <a:pt x="965" y="165"/>
                  </a:cubicBezTo>
                  <a:cubicBezTo>
                    <a:pt x="1210" y="124"/>
                    <a:pt x="1461" y="118"/>
                    <a:pt x="1711" y="118"/>
                  </a:cubicBezTo>
                  <a:cubicBezTo>
                    <a:pt x="1794" y="118"/>
                    <a:pt x="1878" y="119"/>
                    <a:pt x="1961" y="119"/>
                  </a:cubicBezTo>
                  <a:cubicBezTo>
                    <a:pt x="1962" y="119"/>
                    <a:pt x="1964" y="119"/>
                    <a:pt x="1965" y="119"/>
                  </a:cubicBezTo>
                  <a:cubicBezTo>
                    <a:pt x="2038" y="119"/>
                    <a:pt x="2037" y="1"/>
                    <a:pt x="1961" y="1"/>
                  </a:cubicBezTo>
                  <a:cubicBezTo>
                    <a:pt x="1870" y="1"/>
                    <a:pt x="1778" y="0"/>
                    <a:pt x="16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2000;p50"/>
            <p:cNvSpPr/>
            <p:nvPr/>
          </p:nvSpPr>
          <p:spPr>
            <a:xfrm rot="791680">
              <a:off x="8073451" y="340056"/>
              <a:ext cx="82701" cy="244099"/>
            </a:xfrm>
            <a:custGeom>
              <a:avLst/>
              <a:gdLst/>
              <a:ahLst/>
              <a:cxnLst/>
              <a:rect l="l" t="t" r="r" b="b"/>
              <a:pathLst>
                <a:path w="785" h="2317" extrusionOk="0">
                  <a:moveTo>
                    <a:pt x="269" y="0"/>
                  </a:moveTo>
                  <a:cubicBezTo>
                    <a:pt x="240" y="0"/>
                    <a:pt x="208" y="20"/>
                    <a:pt x="203" y="58"/>
                  </a:cubicBezTo>
                  <a:cubicBezTo>
                    <a:pt x="108" y="785"/>
                    <a:pt x="45" y="1512"/>
                    <a:pt x="4" y="2244"/>
                  </a:cubicBezTo>
                  <a:lnTo>
                    <a:pt x="4" y="2244"/>
                  </a:lnTo>
                  <a:cubicBezTo>
                    <a:pt x="4" y="2244"/>
                    <a:pt x="4" y="2245"/>
                    <a:pt x="3" y="2246"/>
                  </a:cubicBezTo>
                  <a:cubicBezTo>
                    <a:pt x="3" y="2246"/>
                    <a:pt x="4" y="2246"/>
                    <a:pt x="4" y="2246"/>
                  </a:cubicBezTo>
                  <a:lnTo>
                    <a:pt x="4" y="2246"/>
                  </a:lnTo>
                  <a:cubicBezTo>
                    <a:pt x="4" y="2250"/>
                    <a:pt x="3" y="2255"/>
                    <a:pt x="3" y="2260"/>
                  </a:cubicBezTo>
                  <a:cubicBezTo>
                    <a:pt x="1" y="2299"/>
                    <a:pt x="27" y="2317"/>
                    <a:pt x="55" y="2317"/>
                  </a:cubicBezTo>
                  <a:cubicBezTo>
                    <a:pt x="80" y="2317"/>
                    <a:pt x="106" y="2303"/>
                    <a:pt x="117" y="2278"/>
                  </a:cubicBezTo>
                  <a:cubicBezTo>
                    <a:pt x="408" y="1568"/>
                    <a:pt x="631" y="836"/>
                    <a:pt x="776" y="86"/>
                  </a:cubicBezTo>
                  <a:cubicBezTo>
                    <a:pt x="785" y="42"/>
                    <a:pt x="746" y="13"/>
                    <a:pt x="711" y="13"/>
                  </a:cubicBezTo>
                  <a:cubicBezTo>
                    <a:pt x="687" y="13"/>
                    <a:pt x="665" y="25"/>
                    <a:pt x="658" y="54"/>
                  </a:cubicBezTo>
                  <a:cubicBezTo>
                    <a:pt x="537" y="677"/>
                    <a:pt x="366" y="1288"/>
                    <a:pt x="145" y="1884"/>
                  </a:cubicBezTo>
                  <a:lnTo>
                    <a:pt x="145" y="1884"/>
                  </a:lnTo>
                  <a:cubicBezTo>
                    <a:pt x="186" y="1274"/>
                    <a:pt x="246" y="666"/>
                    <a:pt x="322" y="58"/>
                  </a:cubicBezTo>
                  <a:cubicBezTo>
                    <a:pt x="326" y="20"/>
                    <a:pt x="299" y="0"/>
                    <a:pt x="2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50"/>
            <p:cNvSpPr/>
            <p:nvPr/>
          </p:nvSpPr>
          <p:spPr>
            <a:xfrm rot="791680">
              <a:off x="8134502" y="-35285"/>
              <a:ext cx="228823" cy="122524"/>
            </a:xfrm>
            <a:custGeom>
              <a:avLst/>
              <a:gdLst/>
              <a:ahLst/>
              <a:cxnLst/>
              <a:rect l="l" t="t" r="r" b="b"/>
              <a:pathLst>
                <a:path w="2172" h="1163" extrusionOk="0">
                  <a:moveTo>
                    <a:pt x="1019" y="123"/>
                  </a:moveTo>
                  <a:cubicBezTo>
                    <a:pt x="1135" y="123"/>
                    <a:pt x="1250" y="134"/>
                    <a:pt x="1362" y="160"/>
                  </a:cubicBezTo>
                  <a:cubicBezTo>
                    <a:pt x="1535" y="201"/>
                    <a:pt x="1703" y="278"/>
                    <a:pt x="1826" y="410"/>
                  </a:cubicBezTo>
                  <a:cubicBezTo>
                    <a:pt x="2003" y="606"/>
                    <a:pt x="1989" y="865"/>
                    <a:pt x="1712" y="960"/>
                  </a:cubicBezTo>
                  <a:cubicBezTo>
                    <a:pt x="1552" y="1015"/>
                    <a:pt x="1381" y="1041"/>
                    <a:pt x="1210" y="1041"/>
                  </a:cubicBezTo>
                  <a:cubicBezTo>
                    <a:pt x="1055" y="1041"/>
                    <a:pt x="900" y="1020"/>
                    <a:pt x="752" y="978"/>
                  </a:cubicBezTo>
                  <a:cubicBezTo>
                    <a:pt x="602" y="937"/>
                    <a:pt x="420" y="874"/>
                    <a:pt x="302" y="765"/>
                  </a:cubicBezTo>
                  <a:cubicBezTo>
                    <a:pt x="120" y="601"/>
                    <a:pt x="184" y="283"/>
                    <a:pt x="429" y="228"/>
                  </a:cubicBezTo>
                  <a:cubicBezTo>
                    <a:pt x="448" y="224"/>
                    <a:pt x="461" y="213"/>
                    <a:pt x="468" y="201"/>
                  </a:cubicBezTo>
                  <a:lnTo>
                    <a:pt x="468" y="201"/>
                  </a:lnTo>
                  <a:cubicBezTo>
                    <a:pt x="647" y="152"/>
                    <a:pt x="834" y="123"/>
                    <a:pt x="1019" y="123"/>
                  </a:cubicBezTo>
                  <a:close/>
                  <a:moveTo>
                    <a:pt x="1028" y="1"/>
                  </a:moveTo>
                  <a:cubicBezTo>
                    <a:pt x="797" y="1"/>
                    <a:pt x="564" y="44"/>
                    <a:pt x="357" y="105"/>
                  </a:cubicBezTo>
                  <a:cubicBezTo>
                    <a:pt x="339" y="111"/>
                    <a:pt x="328" y="122"/>
                    <a:pt x="321" y="135"/>
                  </a:cubicBezTo>
                  <a:lnTo>
                    <a:pt x="321" y="135"/>
                  </a:lnTo>
                  <a:cubicBezTo>
                    <a:pt x="24" y="266"/>
                    <a:pt x="1" y="698"/>
                    <a:pt x="270" y="892"/>
                  </a:cubicBezTo>
                  <a:cubicBezTo>
                    <a:pt x="524" y="1077"/>
                    <a:pt x="857" y="1162"/>
                    <a:pt x="1184" y="1162"/>
                  </a:cubicBezTo>
                  <a:cubicBezTo>
                    <a:pt x="1379" y="1162"/>
                    <a:pt x="1572" y="1132"/>
                    <a:pt x="1744" y="1074"/>
                  </a:cubicBezTo>
                  <a:cubicBezTo>
                    <a:pt x="2171" y="933"/>
                    <a:pt x="2135" y="487"/>
                    <a:pt x="1807" y="237"/>
                  </a:cubicBezTo>
                  <a:cubicBezTo>
                    <a:pt x="1588" y="65"/>
                    <a:pt x="1310" y="1"/>
                    <a:pt x="10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50"/>
            <p:cNvSpPr/>
            <p:nvPr/>
          </p:nvSpPr>
          <p:spPr>
            <a:xfrm rot="791680">
              <a:off x="8132727" y="-31174"/>
              <a:ext cx="217129" cy="158554"/>
            </a:xfrm>
            <a:custGeom>
              <a:avLst/>
              <a:gdLst/>
              <a:ahLst/>
              <a:cxnLst/>
              <a:rect l="l" t="t" r="r" b="b"/>
              <a:pathLst>
                <a:path w="2061" h="1505" extrusionOk="0">
                  <a:moveTo>
                    <a:pt x="509" y="0"/>
                  </a:moveTo>
                  <a:cubicBezTo>
                    <a:pt x="507" y="0"/>
                    <a:pt x="504" y="0"/>
                    <a:pt x="501" y="1"/>
                  </a:cubicBezTo>
                  <a:cubicBezTo>
                    <a:pt x="178" y="28"/>
                    <a:pt x="14" y="337"/>
                    <a:pt x="5" y="637"/>
                  </a:cubicBezTo>
                  <a:cubicBezTo>
                    <a:pt x="1" y="801"/>
                    <a:pt x="28" y="992"/>
                    <a:pt x="105" y="1133"/>
                  </a:cubicBezTo>
                  <a:cubicBezTo>
                    <a:pt x="183" y="1274"/>
                    <a:pt x="319" y="1342"/>
                    <a:pt x="465" y="1397"/>
                  </a:cubicBezTo>
                  <a:cubicBezTo>
                    <a:pt x="660" y="1469"/>
                    <a:pt x="900" y="1505"/>
                    <a:pt x="1135" y="1505"/>
                  </a:cubicBezTo>
                  <a:cubicBezTo>
                    <a:pt x="1316" y="1505"/>
                    <a:pt x="1493" y="1484"/>
                    <a:pt x="1647" y="1442"/>
                  </a:cubicBezTo>
                  <a:cubicBezTo>
                    <a:pt x="2043" y="1329"/>
                    <a:pt x="2061" y="915"/>
                    <a:pt x="2034" y="569"/>
                  </a:cubicBezTo>
                  <a:cubicBezTo>
                    <a:pt x="2031" y="531"/>
                    <a:pt x="2001" y="511"/>
                    <a:pt x="1971" y="511"/>
                  </a:cubicBezTo>
                  <a:cubicBezTo>
                    <a:pt x="1942" y="511"/>
                    <a:pt x="1913" y="531"/>
                    <a:pt x="1915" y="569"/>
                  </a:cubicBezTo>
                  <a:cubicBezTo>
                    <a:pt x="1938" y="887"/>
                    <a:pt x="1938" y="1256"/>
                    <a:pt x="1556" y="1338"/>
                  </a:cubicBezTo>
                  <a:cubicBezTo>
                    <a:pt x="1429" y="1364"/>
                    <a:pt x="1289" y="1375"/>
                    <a:pt x="1150" y="1375"/>
                  </a:cubicBezTo>
                  <a:cubicBezTo>
                    <a:pt x="1025" y="1375"/>
                    <a:pt x="901" y="1366"/>
                    <a:pt x="788" y="1351"/>
                  </a:cubicBezTo>
                  <a:cubicBezTo>
                    <a:pt x="483" y="1306"/>
                    <a:pt x="215" y="1206"/>
                    <a:pt x="146" y="883"/>
                  </a:cubicBezTo>
                  <a:cubicBezTo>
                    <a:pt x="92" y="601"/>
                    <a:pt x="142" y="155"/>
                    <a:pt x="501" y="119"/>
                  </a:cubicBezTo>
                  <a:cubicBezTo>
                    <a:pt x="576" y="115"/>
                    <a:pt x="578" y="0"/>
                    <a:pt x="5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50"/>
            <p:cNvSpPr/>
            <p:nvPr/>
          </p:nvSpPr>
          <p:spPr>
            <a:xfrm>
              <a:off x="7966236" y="511369"/>
              <a:ext cx="217835" cy="88010"/>
            </a:xfrm>
            <a:custGeom>
              <a:avLst/>
              <a:gdLst/>
              <a:ahLst/>
              <a:cxnLst/>
              <a:rect l="l" t="t" r="r" b="b"/>
              <a:pathLst>
                <a:path w="1094" h="442" extrusionOk="0">
                  <a:moveTo>
                    <a:pt x="931" y="1"/>
                  </a:moveTo>
                  <a:cubicBezTo>
                    <a:pt x="905" y="1"/>
                    <a:pt x="878" y="11"/>
                    <a:pt x="854" y="35"/>
                  </a:cubicBezTo>
                  <a:cubicBezTo>
                    <a:pt x="767" y="122"/>
                    <a:pt x="667" y="203"/>
                    <a:pt x="540" y="222"/>
                  </a:cubicBezTo>
                  <a:cubicBezTo>
                    <a:pt x="522" y="225"/>
                    <a:pt x="504" y="227"/>
                    <a:pt x="487" y="227"/>
                  </a:cubicBezTo>
                  <a:cubicBezTo>
                    <a:pt x="387" y="227"/>
                    <a:pt x="302" y="175"/>
                    <a:pt x="217" y="117"/>
                  </a:cubicBezTo>
                  <a:cubicBezTo>
                    <a:pt x="198" y="105"/>
                    <a:pt x="178" y="99"/>
                    <a:pt x="160" y="99"/>
                  </a:cubicBezTo>
                  <a:cubicBezTo>
                    <a:pt x="64" y="99"/>
                    <a:pt x="0" y="248"/>
                    <a:pt x="103" y="313"/>
                  </a:cubicBezTo>
                  <a:cubicBezTo>
                    <a:pt x="236" y="400"/>
                    <a:pt x="367" y="442"/>
                    <a:pt x="495" y="442"/>
                  </a:cubicBezTo>
                  <a:cubicBezTo>
                    <a:pt x="679" y="442"/>
                    <a:pt x="855" y="355"/>
                    <a:pt x="1013" y="194"/>
                  </a:cubicBezTo>
                  <a:cubicBezTo>
                    <a:pt x="1094" y="114"/>
                    <a:pt x="1018" y="1"/>
                    <a:pt x="9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04" name="Google Shape;2004;p50"/>
          <p:cNvGrpSpPr/>
          <p:nvPr/>
        </p:nvGrpSpPr>
        <p:grpSpPr>
          <a:xfrm rot="-10796165">
            <a:off x="-999055" y="4264616"/>
            <a:ext cx="1842350" cy="479566"/>
            <a:chOff x="7492775" y="1865413"/>
            <a:chExt cx="2055046" cy="534931"/>
          </a:xfrm>
        </p:grpSpPr>
        <p:sp>
          <p:nvSpPr>
            <p:cNvPr id="2005" name="Google Shape;2005;p50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50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007;p50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50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50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10" name="Google Shape;2010;p50"/>
          <p:cNvGrpSpPr/>
          <p:nvPr/>
        </p:nvGrpSpPr>
        <p:grpSpPr>
          <a:xfrm rot="-10796165">
            <a:off x="-978205" y="3731066"/>
            <a:ext cx="1842350" cy="479566"/>
            <a:chOff x="7492775" y="1865413"/>
            <a:chExt cx="2055046" cy="534931"/>
          </a:xfrm>
        </p:grpSpPr>
        <p:sp>
          <p:nvSpPr>
            <p:cNvPr id="2011" name="Google Shape;2011;p50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50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" name="Google Shape;2013;p50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" name="Google Shape;2014;p50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Google Shape;2015;p50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16" name="Google Shape;2016;p50">
            <a:hlinkClick r:id="" action="ppaction://hlinkshowjump?jump=nextslide"/>
          </p:cNvPr>
          <p:cNvSpPr/>
          <p:nvPr/>
        </p:nvSpPr>
        <p:spPr>
          <a:xfrm>
            <a:off x="477525" y="3856850"/>
            <a:ext cx="120000" cy="228000"/>
          </a:xfrm>
          <a:prstGeom prst="chevron">
            <a:avLst>
              <a:gd name="adj" fmla="val 66833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7" name="Google Shape;2017;p50">
            <a:hlinkClick r:id="" action="ppaction://hlinkshowjump?jump=previousslide"/>
          </p:cNvPr>
          <p:cNvSpPr/>
          <p:nvPr/>
        </p:nvSpPr>
        <p:spPr>
          <a:xfrm flipH="1">
            <a:off x="443399" y="4390250"/>
            <a:ext cx="120000" cy="228000"/>
          </a:xfrm>
          <a:prstGeom prst="chevron">
            <a:avLst>
              <a:gd name="adj" fmla="val 66833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1964;p48">
            <a:hlinkClick r:id="rId4" action="ppaction://hlinksldjump"/>
            <a:extLst>
              <a:ext uri="{FF2B5EF4-FFF2-40B4-BE49-F238E27FC236}">
                <a16:creationId xmlns:a16="http://schemas.microsoft.com/office/drawing/2014/main" id="{3201F0BB-697F-4E2B-8E31-77974FA2B87D}"/>
              </a:ext>
            </a:extLst>
          </p:cNvPr>
          <p:cNvSpPr txBox="1"/>
          <p:nvPr/>
        </p:nvSpPr>
        <p:spPr>
          <a:xfrm>
            <a:off x="3369683" y="768693"/>
            <a:ext cx="2764463" cy="1034825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b="1" dirty="0">
                <a:solidFill>
                  <a:schemeClr val="dk1"/>
                </a:solidFill>
                <a:uFill>
                  <a:noFill/>
                </a:uFill>
                <a:latin typeface="Coming Soon"/>
                <a:ea typeface="Coming Soon"/>
                <a:cs typeface="Coming Soon"/>
                <a:sym typeface="Coming Soon"/>
              </a:rPr>
              <a:t>E</a:t>
            </a:r>
            <a:r>
              <a:rPr lang="en" sz="2000" b="1" dirty="0">
                <a:solidFill>
                  <a:schemeClr val="dk1"/>
                </a:solidFill>
                <a:uFill>
                  <a:noFill/>
                </a:uFill>
                <a:latin typeface="Coming Soon"/>
                <a:ea typeface="Coming Soon"/>
                <a:cs typeface="Coming Soon"/>
                <a:sym typeface="Coming Soon"/>
              </a:rPr>
              <a:t>xisten diferentes modos de organizar la información</a:t>
            </a:r>
            <a:endParaRPr sz="2000" b="1" dirty="0">
              <a:solidFill>
                <a:schemeClr val="dk1"/>
              </a:solidFill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39" name="Google Shape;1882;p44">
            <a:extLst>
              <a:ext uri="{FF2B5EF4-FFF2-40B4-BE49-F238E27FC236}">
                <a16:creationId xmlns:a16="http://schemas.microsoft.com/office/drawing/2014/main" id="{14E02D64-DCFE-46DF-A816-560F26C12C32}"/>
              </a:ext>
            </a:extLst>
          </p:cNvPr>
          <p:cNvSpPr txBox="1">
            <a:spLocks/>
          </p:cNvSpPr>
          <p:nvPr/>
        </p:nvSpPr>
        <p:spPr>
          <a:xfrm>
            <a:off x="1215153" y="2270539"/>
            <a:ext cx="1289028" cy="46655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dirty="0"/>
              <a:t>RESUMEN</a:t>
            </a:r>
          </a:p>
        </p:txBody>
      </p:sp>
      <p:sp>
        <p:nvSpPr>
          <p:cNvPr id="40" name="Google Shape;1882;p44">
            <a:extLst>
              <a:ext uri="{FF2B5EF4-FFF2-40B4-BE49-F238E27FC236}">
                <a16:creationId xmlns:a16="http://schemas.microsoft.com/office/drawing/2014/main" id="{05FED4C8-E3DE-4520-8988-59829F3429A3}"/>
              </a:ext>
            </a:extLst>
          </p:cNvPr>
          <p:cNvSpPr txBox="1">
            <a:spLocks/>
          </p:cNvSpPr>
          <p:nvPr/>
        </p:nvSpPr>
        <p:spPr>
          <a:xfrm>
            <a:off x="2080655" y="2957533"/>
            <a:ext cx="1289028" cy="46655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dirty="0"/>
              <a:t>SINTESIS</a:t>
            </a:r>
          </a:p>
        </p:txBody>
      </p:sp>
      <p:sp>
        <p:nvSpPr>
          <p:cNvPr id="41" name="Google Shape;1882;p44">
            <a:extLst>
              <a:ext uri="{FF2B5EF4-FFF2-40B4-BE49-F238E27FC236}">
                <a16:creationId xmlns:a16="http://schemas.microsoft.com/office/drawing/2014/main" id="{AA2C3060-1797-467C-B0A1-4AD6D89AC095}"/>
              </a:ext>
            </a:extLst>
          </p:cNvPr>
          <p:cNvSpPr txBox="1">
            <a:spLocks/>
          </p:cNvSpPr>
          <p:nvPr/>
        </p:nvSpPr>
        <p:spPr>
          <a:xfrm>
            <a:off x="5774318" y="2957533"/>
            <a:ext cx="1289028" cy="60242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dirty="0"/>
              <a:t>MAPAS</a:t>
            </a:r>
          </a:p>
          <a:p>
            <a:pPr algn="ctr"/>
            <a:r>
              <a:rPr lang="en-US" dirty="0"/>
              <a:t>MENTALES</a:t>
            </a:r>
          </a:p>
        </p:txBody>
      </p:sp>
      <p:sp>
        <p:nvSpPr>
          <p:cNvPr id="43" name="Google Shape;1882;p44">
            <a:extLst>
              <a:ext uri="{FF2B5EF4-FFF2-40B4-BE49-F238E27FC236}">
                <a16:creationId xmlns:a16="http://schemas.microsoft.com/office/drawing/2014/main" id="{5C526ECA-4E20-4E70-B916-469F268AE5E2}"/>
              </a:ext>
            </a:extLst>
          </p:cNvPr>
          <p:cNvSpPr txBox="1">
            <a:spLocks/>
          </p:cNvSpPr>
          <p:nvPr/>
        </p:nvSpPr>
        <p:spPr>
          <a:xfrm>
            <a:off x="7082272" y="2131925"/>
            <a:ext cx="1693149" cy="60242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dirty="0"/>
              <a:t>MAPAS</a:t>
            </a:r>
          </a:p>
          <a:p>
            <a:pPr algn="ctr"/>
            <a:r>
              <a:rPr lang="en-US" dirty="0"/>
              <a:t>CONCEPTUALES</a:t>
            </a:r>
          </a:p>
        </p:txBody>
      </p:sp>
      <p:sp>
        <p:nvSpPr>
          <p:cNvPr id="44" name="Google Shape;1882;p44">
            <a:extLst>
              <a:ext uri="{FF2B5EF4-FFF2-40B4-BE49-F238E27FC236}">
                <a16:creationId xmlns:a16="http://schemas.microsoft.com/office/drawing/2014/main" id="{A8270EA0-5DFC-4F29-B032-A5C747F58B98}"/>
              </a:ext>
            </a:extLst>
          </p:cNvPr>
          <p:cNvSpPr txBox="1">
            <a:spLocks/>
          </p:cNvSpPr>
          <p:nvPr/>
        </p:nvSpPr>
        <p:spPr>
          <a:xfrm>
            <a:off x="3975791" y="3480191"/>
            <a:ext cx="1289028" cy="60242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dirty="0"/>
              <a:t>CUADROS</a:t>
            </a:r>
          </a:p>
          <a:p>
            <a:pPr algn="ctr"/>
            <a:r>
              <a:rPr lang="en-US" dirty="0"/>
              <a:t>SIN</a:t>
            </a:r>
            <a:r>
              <a:rPr lang="es-MX" dirty="0"/>
              <a:t>ÓPTICOS</a:t>
            </a:r>
            <a:endParaRPr lang="en-US" dirty="0"/>
          </a:p>
        </p:txBody>
      </p:sp>
      <p:cxnSp>
        <p:nvCxnSpPr>
          <p:cNvPr id="3" name="Conector recto de flecha 2">
            <a:extLst>
              <a:ext uri="{FF2B5EF4-FFF2-40B4-BE49-F238E27FC236}">
                <a16:creationId xmlns:a16="http://schemas.microsoft.com/office/drawing/2014/main" id="{3E561E91-86A1-40DB-B859-D0F75831A988}"/>
              </a:ext>
            </a:extLst>
          </p:cNvPr>
          <p:cNvCxnSpPr>
            <a:stCxn id="42" idx="2"/>
          </p:cNvCxnSpPr>
          <p:nvPr/>
        </p:nvCxnSpPr>
        <p:spPr>
          <a:xfrm>
            <a:off x="4751915" y="1803518"/>
            <a:ext cx="2116718" cy="467021"/>
          </a:xfrm>
          <a:prstGeom prst="straightConnector1">
            <a:avLst/>
          </a:prstGeom>
          <a:ln>
            <a:solidFill>
              <a:schemeClr val="bg1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ector recto de flecha 4">
            <a:extLst>
              <a:ext uri="{FF2B5EF4-FFF2-40B4-BE49-F238E27FC236}">
                <a16:creationId xmlns:a16="http://schemas.microsoft.com/office/drawing/2014/main" id="{B2416616-AA8B-432A-82E1-05716062EE3D}"/>
              </a:ext>
            </a:extLst>
          </p:cNvPr>
          <p:cNvCxnSpPr>
            <a:stCxn id="42" idx="2"/>
          </p:cNvCxnSpPr>
          <p:nvPr/>
        </p:nvCxnSpPr>
        <p:spPr>
          <a:xfrm>
            <a:off x="4751915" y="1803518"/>
            <a:ext cx="1244199" cy="9308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Conector recto de flecha 6">
            <a:extLst>
              <a:ext uri="{FF2B5EF4-FFF2-40B4-BE49-F238E27FC236}">
                <a16:creationId xmlns:a16="http://schemas.microsoft.com/office/drawing/2014/main" id="{2F033DF2-E940-4CD6-B5C2-7C9A76364A33}"/>
              </a:ext>
            </a:extLst>
          </p:cNvPr>
          <p:cNvCxnSpPr>
            <a:stCxn id="42" idx="2"/>
          </p:cNvCxnSpPr>
          <p:nvPr/>
        </p:nvCxnSpPr>
        <p:spPr>
          <a:xfrm flipH="1">
            <a:off x="4751914" y="1803518"/>
            <a:ext cx="1" cy="14552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Conector recto de flecha 8">
            <a:extLst>
              <a:ext uri="{FF2B5EF4-FFF2-40B4-BE49-F238E27FC236}">
                <a16:creationId xmlns:a16="http://schemas.microsoft.com/office/drawing/2014/main" id="{939F1B5D-75D4-4403-AEB9-9C442B96549D}"/>
              </a:ext>
            </a:extLst>
          </p:cNvPr>
          <p:cNvCxnSpPr>
            <a:stCxn id="42" idx="2"/>
          </p:cNvCxnSpPr>
          <p:nvPr/>
        </p:nvCxnSpPr>
        <p:spPr>
          <a:xfrm flipH="1">
            <a:off x="3262863" y="1803518"/>
            <a:ext cx="1489052" cy="10095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Conector recto de flecha 10">
            <a:extLst>
              <a:ext uri="{FF2B5EF4-FFF2-40B4-BE49-F238E27FC236}">
                <a16:creationId xmlns:a16="http://schemas.microsoft.com/office/drawing/2014/main" id="{571670EF-C837-497D-9487-2673FBE60C4F}"/>
              </a:ext>
            </a:extLst>
          </p:cNvPr>
          <p:cNvCxnSpPr>
            <a:stCxn id="42" idx="2"/>
          </p:cNvCxnSpPr>
          <p:nvPr/>
        </p:nvCxnSpPr>
        <p:spPr>
          <a:xfrm flipH="1">
            <a:off x="2725169" y="1803518"/>
            <a:ext cx="2026746" cy="5670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6" name="Google Shape;1956;p48">
            <a:hlinkClick r:id="rId3" action="ppaction://hlinksldjump"/>
          </p:cNvPr>
          <p:cNvSpPr txBox="1"/>
          <p:nvPr/>
        </p:nvSpPr>
        <p:spPr>
          <a:xfrm>
            <a:off x="597539" y="190495"/>
            <a:ext cx="6318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rPr>
              <a:t>01</a:t>
            </a:r>
            <a:endParaRPr sz="2400" b="1">
              <a:solidFill>
                <a:schemeClr val="dk1"/>
              </a:solidFill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1957" name="Google Shape;1957;p48">
            <a:hlinkClick r:id="" action="ppaction://noaction"/>
          </p:cNvPr>
          <p:cNvSpPr txBox="1"/>
          <p:nvPr/>
        </p:nvSpPr>
        <p:spPr>
          <a:xfrm>
            <a:off x="308789" y="875345"/>
            <a:ext cx="6318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rPr>
              <a:t>02</a:t>
            </a:r>
            <a:endParaRPr sz="2400" b="1">
              <a:solidFill>
                <a:schemeClr val="dk1"/>
              </a:solidFill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1958" name="Google Shape;1958;p48">
            <a:hlinkClick r:id="" action="ppaction://noaction"/>
          </p:cNvPr>
          <p:cNvSpPr txBox="1"/>
          <p:nvPr/>
        </p:nvSpPr>
        <p:spPr>
          <a:xfrm>
            <a:off x="308789" y="1525283"/>
            <a:ext cx="6318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rPr>
              <a:t>03</a:t>
            </a:r>
            <a:endParaRPr sz="2400" b="1">
              <a:solidFill>
                <a:schemeClr val="dk1"/>
              </a:solidFill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1959" name="Google Shape;1959;p48">
            <a:hlinkClick r:id="" action="ppaction://hlinkshowjump?jump=nextslide"/>
          </p:cNvPr>
          <p:cNvSpPr/>
          <p:nvPr/>
        </p:nvSpPr>
        <p:spPr>
          <a:xfrm>
            <a:off x="477525" y="3856850"/>
            <a:ext cx="120000" cy="228000"/>
          </a:xfrm>
          <a:prstGeom prst="chevron">
            <a:avLst>
              <a:gd name="adj" fmla="val 66833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0" name="Google Shape;1960;p48">
            <a:hlinkClick r:id="" action="ppaction://hlinkshowjump?jump=previousslide"/>
          </p:cNvPr>
          <p:cNvSpPr/>
          <p:nvPr/>
        </p:nvSpPr>
        <p:spPr>
          <a:xfrm flipH="1">
            <a:off x="443399" y="4390250"/>
            <a:ext cx="120000" cy="228000"/>
          </a:xfrm>
          <a:prstGeom prst="chevron">
            <a:avLst>
              <a:gd name="adj" fmla="val 66833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1" name="Google Shape;1961;p48"/>
          <p:cNvSpPr/>
          <p:nvPr/>
        </p:nvSpPr>
        <p:spPr>
          <a:xfrm>
            <a:off x="8756496" y="356417"/>
            <a:ext cx="18971" cy="35928"/>
          </a:xfrm>
          <a:custGeom>
            <a:avLst/>
            <a:gdLst/>
            <a:ahLst/>
            <a:cxnLst/>
            <a:rect l="l" t="t" r="r" b="b"/>
            <a:pathLst>
              <a:path w="179" h="339" extrusionOk="0">
                <a:moveTo>
                  <a:pt x="99" y="0"/>
                </a:moveTo>
                <a:cubicBezTo>
                  <a:pt x="97" y="0"/>
                  <a:pt x="95" y="0"/>
                  <a:pt x="92" y="0"/>
                </a:cubicBezTo>
                <a:cubicBezTo>
                  <a:pt x="51" y="5"/>
                  <a:pt x="29" y="46"/>
                  <a:pt x="29" y="87"/>
                </a:cubicBezTo>
                <a:cubicBezTo>
                  <a:pt x="29" y="141"/>
                  <a:pt x="19" y="196"/>
                  <a:pt x="10" y="251"/>
                </a:cubicBezTo>
                <a:cubicBezTo>
                  <a:pt x="0" y="307"/>
                  <a:pt x="42" y="339"/>
                  <a:pt x="83" y="339"/>
                </a:cubicBezTo>
                <a:cubicBezTo>
                  <a:pt x="116" y="339"/>
                  <a:pt x="148" y="320"/>
                  <a:pt x="156" y="278"/>
                </a:cubicBezTo>
                <a:cubicBezTo>
                  <a:pt x="170" y="210"/>
                  <a:pt x="174" y="137"/>
                  <a:pt x="174" y="69"/>
                </a:cubicBezTo>
                <a:cubicBezTo>
                  <a:pt x="178" y="30"/>
                  <a:pt x="135" y="0"/>
                  <a:pt x="9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2" name="Google Shape;1962;p48"/>
          <p:cNvSpPr/>
          <p:nvPr/>
        </p:nvSpPr>
        <p:spPr>
          <a:xfrm>
            <a:off x="8919496" y="382913"/>
            <a:ext cx="18865" cy="37306"/>
          </a:xfrm>
          <a:custGeom>
            <a:avLst/>
            <a:gdLst/>
            <a:ahLst/>
            <a:cxnLst/>
            <a:rect l="l" t="t" r="r" b="b"/>
            <a:pathLst>
              <a:path w="178" h="352" extrusionOk="0">
                <a:moveTo>
                  <a:pt x="103" y="0"/>
                </a:moveTo>
                <a:cubicBezTo>
                  <a:pt x="101" y="0"/>
                  <a:pt x="98" y="0"/>
                  <a:pt x="96" y="1"/>
                </a:cubicBezTo>
                <a:cubicBezTo>
                  <a:pt x="50" y="5"/>
                  <a:pt x="28" y="42"/>
                  <a:pt x="28" y="87"/>
                </a:cubicBezTo>
                <a:cubicBezTo>
                  <a:pt x="28" y="146"/>
                  <a:pt x="19" y="201"/>
                  <a:pt x="9" y="260"/>
                </a:cubicBezTo>
                <a:cubicBezTo>
                  <a:pt x="0" y="301"/>
                  <a:pt x="32" y="342"/>
                  <a:pt x="69" y="351"/>
                </a:cubicBezTo>
                <a:cubicBezTo>
                  <a:pt x="72" y="351"/>
                  <a:pt x="75" y="351"/>
                  <a:pt x="77" y="351"/>
                </a:cubicBezTo>
                <a:cubicBezTo>
                  <a:pt x="115" y="351"/>
                  <a:pt x="147" y="325"/>
                  <a:pt x="155" y="287"/>
                </a:cubicBezTo>
                <a:cubicBezTo>
                  <a:pt x="173" y="214"/>
                  <a:pt x="178" y="142"/>
                  <a:pt x="178" y="69"/>
                </a:cubicBezTo>
                <a:cubicBezTo>
                  <a:pt x="178" y="31"/>
                  <a:pt x="138" y="0"/>
                  <a:pt x="10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3" name="Google Shape;1963;p48"/>
          <p:cNvSpPr txBox="1">
            <a:spLocks noGrp="1"/>
          </p:cNvSpPr>
          <p:nvPr>
            <p:ph type="ctrTitle"/>
          </p:nvPr>
        </p:nvSpPr>
        <p:spPr>
          <a:xfrm>
            <a:off x="913439" y="669077"/>
            <a:ext cx="7388700" cy="63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Cuadro Sinóptico</a:t>
            </a:r>
            <a:endParaRPr dirty="0"/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EBD36061-AA7D-44BB-992D-701BDD768BD2}"/>
              </a:ext>
            </a:extLst>
          </p:cNvPr>
          <p:cNvSpPr/>
          <p:nvPr/>
        </p:nvSpPr>
        <p:spPr>
          <a:xfrm>
            <a:off x="2041451" y="1479606"/>
            <a:ext cx="489097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bg1">
                    <a:lumMod val="10000"/>
                  </a:schemeClr>
                </a:solidFill>
                <a:latin typeface="+mj-lt"/>
              </a:rPr>
              <a:t>También conocido como mapa sinóptico, y diagrama o esquema de llaves, es una forma visual de resumir y organizar ideas en temas, subtemas y conceptos. Esta herramienta sirve para identificar la información más importante de un texto, y así, comprenderlo mejor</a:t>
            </a:r>
          </a:p>
          <a:p>
            <a:pPr algn="just"/>
            <a:endParaRPr lang="es-ES" dirty="0">
              <a:solidFill>
                <a:srgbClr val="282C33"/>
              </a:solidFill>
              <a:latin typeface="+mj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>
                <a:latin typeface="+mj-lt"/>
              </a:rPr>
              <a:t>Los cuadros sinópticos se caracterizan por la jerarquía que siguen, organizando la información en orden de importancia y relevancia. Esta estructura se desarrolla a partir de un tema principal, el cual funciona como ancla para organizar el resto del contenido.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F6F5E2A-8B60-446A-9F69-0BD0096520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6035" y="151719"/>
            <a:ext cx="1991923" cy="153885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Elementary Digital Choice Boards by Slidesgo">
  <a:themeElements>
    <a:clrScheme name="Simple Light">
      <a:dk1>
        <a:srgbClr val="4C4C4D"/>
      </a:dk1>
      <a:lt1>
        <a:srgbClr val="F2F2F2"/>
      </a:lt1>
      <a:dk2>
        <a:srgbClr val="F3DBDB"/>
      </a:dk2>
      <a:lt2>
        <a:srgbClr val="E9BDBD"/>
      </a:lt2>
      <a:accent1>
        <a:srgbClr val="DE98A9"/>
      </a:accent1>
      <a:accent2>
        <a:srgbClr val="DAECF0"/>
      </a:accent2>
      <a:accent3>
        <a:srgbClr val="49B0BB"/>
      </a:accent3>
      <a:accent4>
        <a:srgbClr val="D8D2E7"/>
      </a:accent4>
      <a:accent5>
        <a:srgbClr val="9D90BF"/>
      </a:accent5>
      <a:accent6>
        <a:srgbClr val="F3CC30"/>
      </a:accent6>
      <a:hlink>
        <a:srgbClr val="4C4C4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2956</TotalTime>
  <Words>482</Words>
  <Application>Microsoft Office PowerPoint</Application>
  <PresentationFormat>Presentación en pantalla (16:9)</PresentationFormat>
  <Paragraphs>93</Paragraphs>
  <Slides>19</Slides>
  <Notes>17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6" baseType="lpstr">
      <vt:lpstr>Coming Soon</vt:lpstr>
      <vt:lpstr>Didact Gothic</vt:lpstr>
      <vt:lpstr>Arial</vt:lpstr>
      <vt:lpstr>Poppins</vt:lpstr>
      <vt:lpstr>Graphik</vt:lpstr>
      <vt:lpstr>Segoe UI</vt:lpstr>
      <vt:lpstr>Elementary Digital Choice Boards by Slidesgo</vt:lpstr>
      <vt:lpstr>ENCUENTRO 6</vt:lpstr>
      <vt:lpstr>Técnicas para la expresión y organización de la información II</vt:lpstr>
      <vt:lpstr>Objetivos del encuentro  </vt:lpstr>
      <vt:lpstr>Hablemos sobre resumen y síntesis </vt:lpstr>
      <vt:lpstr>Juguemos </vt:lpstr>
      <vt:lpstr>Presentación de PowerPoint</vt:lpstr>
      <vt:lpstr>Presentación de PowerPoint</vt:lpstr>
      <vt:lpstr>Presentación de PowerPoint</vt:lpstr>
      <vt:lpstr>Cuadro Sinóptico</vt:lpstr>
      <vt:lpstr>Presentación de PowerPoint</vt:lpstr>
      <vt:lpstr>Mapa Conceptual</vt:lpstr>
      <vt:lpstr>Presentación de PowerPoint</vt:lpstr>
      <vt:lpstr>Mapas Mentales</vt:lpstr>
      <vt:lpstr>Presentación de PowerPoint</vt:lpstr>
      <vt:lpstr>Presentación de PowerPoint</vt:lpstr>
      <vt:lpstr>EXPOSICIÓN</vt:lpstr>
      <vt:lpstr>Ideas Fuerza</vt:lpstr>
      <vt:lpstr>Encuentro 7  Asincrónico</vt:lpstr>
      <vt:lpstr>Nos vemos el miércoles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Dalma</dc:creator>
  <cp:lastModifiedBy>Dalma</cp:lastModifiedBy>
  <cp:revision>36</cp:revision>
  <dcterms:modified xsi:type="dcterms:W3CDTF">2023-11-14T03:15:03Z</dcterms:modified>
</cp:coreProperties>
</file>