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7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20BAC-FE75-456F-94A4-F2280AF1939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7C932348-F233-4A0F-B238-D318ABE816F3}">
      <dgm:prSet phldrT="[Texto]" custT="1"/>
      <dgm:spPr/>
      <dgm:t>
        <a:bodyPr/>
        <a:lstStyle/>
        <a:p>
          <a:r>
            <a:rPr lang="es-AR" sz="2400" b="1" dirty="0" smtClean="0"/>
            <a:t>INTELIGENCIA SENSORIO-MOTRIZ</a:t>
          </a:r>
          <a:endParaRPr lang="es-AR" sz="2400" b="1" dirty="0"/>
        </a:p>
      </dgm:t>
    </dgm:pt>
    <dgm:pt modelId="{A60F3948-C713-4EB4-B572-B9A364F4D1D7}" type="parTrans" cxnId="{01DC29FB-CF76-4CAF-94F6-577700FA0507}">
      <dgm:prSet/>
      <dgm:spPr/>
      <dgm:t>
        <a:bodyPr/>
        <a:lstStyle/>
        <a:p>
          <a:endParaRPr lang="es-AR"/>
        </a:p>
      </dgm:t>
    </dgm:pt>
    <dgm:pt modelId="{5F1534C0-5CB5-43AA-A972-4879B5AFF77E}" type="sibTrans" cxnId="{01DC29FB-CF76-4CAF-94F6-577700FA0507}">
      <dgm:prSet/>
      <dgm:spPr/>
      <dgm:t>
        <a:bodyPr/>
        <a:lstStyle/>
        <a:p>
          <a:endParaRPr lang="es-AR"/>
        </a:p>
      </dgm:t>
    </dgm:pt>
    <dgm:pt modelId="{0B7C65C1-C081-4BFF-A290-F26FADC11F0E}">
      <dgm:prSet phldrT="[Texto]" custT="1"/>
      <dgm:spPr/>
      <dgm:t>
        <a:bodyPr/>
        <a:lstStyle/>
        <a:p>
          <a:r>
            <a:rPr lang="es-AR" sz="2400" b="1" dirty="0" smtClean="0"/>
            <a:t>SUBESTADIO I 0-1M</a:t>
          </a:r>
          <a:endParaRPr lang="es-AR" sz="2400" b="1" dirty="0"/>
        </a:p>
      </dgm:t>
    </dgm:pt>
    <dgm:pt modelId="{40CD17BE-3A2C-4E3E-8832-C1FED2C19AFC}" type="parTrans" cxnId="{AB0144AC-9D4F-4365-AD40-B10B4A9C2688}">
      <dgm:prSet/>
      <dgm:spPr/>
      <dgm:t>
        <a:bodyPr/>
        <a:lstStyle/>
        <a:p>
          <a:endParaRPr lang="es-AR"/>
        </a:p>
      </dgm:t>
    </dgm:pt>
    <dgm:pt modelId="{29B6FF5D-EB34-4AC2-A879-D4B9246E3FCF}" type="sibTrans" cxnId="{AB0144AC-9D4F-4365-AD40-B10B4A9C2688}">
      <dgm:prSet/>
      <dgm:spPr/>
      <dgm:t>
        <a:bodyPr/>
        <a:lstStyle/>
        <a:p>
          <a:endParaRPr lang="es-AR"/>
        </a:p>
      </dgm:t>
    </dgm:pt>
    <dgm:pt modelId="{7FD5166E-6968-4159-907A-6B15EC6DB144}">
      <dgm:prSet phldrT="[Texto]" custT="1"/>
      <dgm:spPr/>
      <dgm:t>
        <a:bodyPr/>
        <a:lstStyle/>
        <a:p>
          <a:r>
            <a:rPr lang="es-AR" sz="2400" b="1" dirty="0" smtClean="0"/>
            <a:t>EJERCICIO DE LOS REFLEJOS</a:t>
          </a:r>
          <a:endParaRPr lang="es-AR" sz="2400" b="1" dirty="0"/>
        </a:p>
      </dgm:t>
    </dgm:pt>
    <dgm:pt modelId="{8C9083D9-2A86-456F-A1B2-70B0E162FE15}" type="parTrans" cxnId="{624A1206-5573-4583-ACE2-9BD3AEFC0C51}">
      <dgm:prSet/>
      <dgm:spPr/>
      <dgm:t>
        <a:bodyPr/>
        <a:lstStyle/>
        <a:p>
          <a:endParaRPr lang="es-AR"/>
        </a:p>
      </dgm:t>
    </dgm:pt>
    <dgm:pt modelId="{FE1200DB-55CB-4BB8-B9FE-C0CA7B04EE63}" type="sibTrans" cxnId="{624A1206-5573-4583-ACE2-9BD3AEFC0C51}">
      <dgm:prSet/>
      <dgm:spPr/>
      <dgm:t>
        <a:bodyPr/>
        <a:lstStyle/>
        <a:p>
          <a:endParaRPr lang="es-AR"/>
        </a:p>
      </dgm:t>
    </dgm:pt>
    <dgm:pt modelId="{CF8E4384-A7B9-4AA7-8220-3B793B761F77}">
      <dgm:prSet phldrT="[Texto]" custT="1"/>
      <dgm:spPr/>
      <dgm:t>
        <a:bodyPr/>
        <a:lstStyle/>
        <a:p>
          <a:r>
            <a:rPr lang="es-AR" sz="2400" b="1" dirty="0" smtClean="0"/>
            <a:t>SUBESTADIO II 1-4 M</a:t>
          </a:r>
          <a:endParaRPr lang="es-AR" sz="2400" b="1" dirty="0"/>
        </a:p>
      </dgm:t>
    </dgm:pt>
    <dgm:pt modelId="{6E7A2C52-25D7-49F9-9A59-F1BA9442FD35}" type="parTrans" cxnId="{DAB24277-64C8-4547-B969-B227B3D56F58}">
      <dgm:prSet/>
      <dgm:spPr/>
      <dgm:t>
        <a:bodyPr/>
        <a:lstStyle/>
        <a:p>
          <a:endParaRPr lang="es-AR"/>
        </a:p>
      </dgm:t>
    </dgm:pt>
    <dgm:pt modelId="{8739CC96-5F3C-4DAE-BA03-B066436FB957}" type="sibTrans" cxnId="{DAB24277-64C8-4547-B969-B227B3D56F58}">
      <dgm:prSet/>
      <dgm:spPr/>
      <dgm:t>
        <a:bodyPr/>
        <a:lstStyle/>
        <a:p>
          <a:endParaRPr lang="es-AR"/>
        </a:p>
      </dgm:t>
    </dgm:pt>
    <dgm:pt modelId="{8BD39CEF-DFBD-4DC0-A0B5-CF68687EC288}">
      <dgm:prSet phldrT="[Texto]" custT="1"/>
      <dgm:spPr/>
      <dgm:t>
        <a:bodyPr/>
        <a:lstStyle/>
        <a:p>
          <a:r>
            <a:rPr lang="es-AR" sz="2400" b="1" dirty="0" smtClean="0"/>
            <a:t>SUBESTADIO III 4-8 M</a:t>
          </a:r>
          <a:endParaRPr lang="es-AR" sz="2400" b="1" dirty="0"/>
        </a:p>
      </dgm:t>
    </dgm:pt>
    <dgm:pt modelId="{5E9A0B3F-EFAB-4DCD-8D96-2435C00783E1}" type="parTrans" cxnId="{01D04F1F-5D26-45E2-BC2E-01D19FDFE279}">
      <dgm:prSet/>
      <dgm:spPr/>
      <dgm:t>
        <a:bodyPr/>
        <a:lstStyle/>
        <a:p>
          <a:endParaRPr lang="es-AR"/>
        </a:p>
      </dgm:t>
    </dgm:pt>
    <dgm:pt modelId="{AFBAE7D5-56A7-4BD8-9D00-12D0D1708F55}" type="sibTrans" cxnId="{01D04F1F-5D26-45E2-BC2E-01D19FDFE279}">
      <dgm:prSet/>
      <dgm:spPr/>
      <dgm:t>
        <a:bodyPr/>
        <a:lstStyle/>
        <a:p>
          <a:endParaRPr lang="es-AR"/>
        </a:p>
      </dgm:t>
    </dgm:pt>
    <dgm:pt modelId="{245826AE-8B05-494E-B069-89B7A70B3DB4}">
      <dgm:prSet phldrT="[Texto]" custT="1"/>
      <dgm:spPr/>
      <dgm:t>
        <a:bodyPr/>
        <a:lstStyle/>
        <a:p>
          <a:r>
            <a:rPr lang="es-AR" sz="2400" b="1" dirty="0" smtClean="0"/>
            <a:t>REACCIONES CIRCULARES SECUNDARIAS</a:t>
          </a:r>
          <a:endParaRPr lang="es-AR" sz="2400" b="1" dirty="0"/>
        </a:p>
      </dgm:t>
    </dgm:pt>
    <dgm:pt modelId="{7AAAAD91-5FAF-4FE0-9E57-2611B88B643E}" type="parTrans" cxnId="{35F57F07-600C-408B-9DAB-36E9DC5F5B69}">
      <dgm:prSet/>
      <dgm:spPr/>
      <dgm:t>
        <a:bodyPr/>
        <a:lstStyle/>
        <a:p>
          <a:endParaRPr lang="es-AR"/>
        </a:p>
      </dgm:t>
    </dgm:pt>
    <dgm:pt modelId="{8AA0AF87-B7A3-4360-9328-57AE7E6FBD63}" type="sibTrans" cxnId="{35F57F07-600C-408B-9DAB-36E9DC5F5B69}">
      <dgm:prSet/>
      <dgm:spPr/>
      <dgm:t>
        <a:bodyPr/>
        <a:lstStyle/>
        <a:p>
          <a:endParaRPr lang="es-AR"/>
        </a:p>
      </dgm:t>
    </dgm:pt>
    <dgm:pt modelId="{1B707F73-7F5D-478F-BC3C-AE3E11104E0A}">
      <dgm:prSet custT="1"/>
      <dgm:spPr/>
      <dgm:t>
        <a:bodyPr/>
        <a:lstStyle/>
        <a:p>
          <a:r>
            <a:rPr lang="es-AR" sz="2400" b="1" dirty="0" smtClean="0"/>
            <a:t>PRIMERAS ADAPTACIONES Y RCP</a:t>
          </a:r>
          <a:endParaRPr lang="es-AR" sz="2400" b="1" dirty="0"/>
        </a:p>
      </dgm:t>
    </dgm:pt>
    <dgm:pt modelId="{E5DE2BD4-7252-4976-9834-F533BB98CFDB}" type="parTrans" cxnId="{61E3000D-1703-42D3-B4EF-84FC53C31330}">
      <dgm:prSet/>
      <dgm:spPr/>
      <dgm:t>
        <a:bodyPr/>
        <a:lstStyle/>
        <a:p>
          <a:endParaRPr lang="es-AR"/>
        </a:p>
      </dgm:t>
    </dgm:pt>
    <dgm:pt modelId="{A89EB9AC-951C-4D3C-B6EB-B0B3FDAC03EB}" type="sibTrans" cxnId="{61E3000D-1703-42D3-B4EF-84FC53C31330}">
      <dgm:prSet/>
      <dgm:spPr/>
      <dgm:t>
        <a:bodyPr/>
        <a:lstStyle/>
        <a:p>
          <a:endParaRPr lang="es-AR"/>
        </a:p>
      </dgm:t>
    </dgm:pt>
    <dgm:pt modelId="{F4227870-C51C-4B16-985E-5B0C0DF97524}">
      <dgm:prSet phldrT="[Texto]" custT="1"/>
      <dgm:spPr/>
      <dgm:t>
        <a:bodyPr/>
        <a:lstStyle/>
        <a:p>
          <a:r>
            <a:rPr lang="es-AR" sz="2400" b="1" dirty="0" smtClean="0"/>
            <a:t>SUBESTADIO IV 8-12 M</a:t>
          </a:r>
          <a:endParaRPr lang="es-AR" sz="2400" b="1" dirty="0"/>
        </a:p>
      </dgm:t>
    </dgm:pt>
    <dgm:pt modelId="{4476B2DC-73FF-43B3-A398-6F1D9A804686}" type="parTrans" cxnId="{ED1B84FD-7630-46A2-BE56-DBC5097AD675}">
      <dgm:prSet/>
      <dgm:spPr/>
      <dgm:t>
        <a:bodyPr/>
        <a:lstStyle/>
        <a:p>
          <a:endParaRPr lang="es-AR"/>
        </a:p>
      </dgm:t>
    </dgm:pt>
    <dgm:pt modelId="{EA61E1B0-6D1A-4C10-B1FE-5E87A7ADC858}" type="sibTrans" cxnId="{ED1B84FD-7630-46A2-BE56-DBC5097AD675}">
      <dgm:prSet/>
      <dgm:spPr/>
      <dgm:t>
        <a:bodyPr/>
        <a:lstStyle/>
        <a:p>
          <a:endParaRPr lang="es-AR"/>
        </a:p>
      </dgm:t>
    </dgm:pt>
    <dgm:pt modelId="{7ECE91A1-D670-4C2C-87C1-CADA7B1C4068}">
      <dgm:prSet phldrT="[Texto]" custT="1"/>
      <dgm:spPr/>
      <dgm:t>
        <a:bodyPr/>
        <a:lstStyle/>
        <a:p>
          <a:r>
            <a:rPr lang="es-AR" sz="2400" b="1" dirty="0" smtClean="0"/>
            <a:t>SUBESTADIO V 12-18 M</a:t>
          </a:r>
          <a:endParaRPr lang="es-AR" sz="2400" b="1" dirty="0"/>
        </a:p>
      </dgm:t>
    </dgm:pt>
    <dgm:pt modelId="{6D5A08D9-2C14-4E53-AA9B-7B28CA857477}" type="parTrans" cxnId="{533FBB9C-C388-4738-B62B-3C79219CAA97}">
      <dgm:prSet/>
      <dgm:spPr/>
      <dgm:t>
        <a:bodyPr/>
        <a:lstStyle/>
        <a:p>
          <a:endParaRPr lang="es-AR"/>
        </a:p>
      </dgm:t>
    </dgm:pt>
    <dgm:pt modelId="{1C2D335C-A5C3-4FD2-815A-7B4329CDEEEB}" type="sibTrans" cxnId="{533FBB9C-C388-4738-B62B-3C79219CAA97}">
      <dgm:prSet/>
      <dgm:spPr/>
      <dgm:t>
        <a:bodyPr/>
        <a:lstStyle/>
        <a:p>
          <a:endParaRPr lang="es-AR"/>
        </a:p>
      </dgm:t>
    </dgm:pt>
    <dgm:pt modelId="{1ED43C4F-C987-4258-8C9A-ABF0D8255B81}">
      <dgm:prSet phldrT="[Texto]" custT="1"/>
      <dgm:spPr/>
      <dgm:t>
        <a:bodyPr/>
        <a:lstStyle/>
        <a:p>
          <a:r>
            <a:rPr lang="es-AR" sz="2400" b="1" dirty="0" smtClean="0"/>
            <a:t>SUBESTADIO VI 18-24 M</a:t>
          </a:r>
          <a:endParaRPr lang="es-AR" sz="2400" b="1" dirty="0"/>
        </a:p>
      </dgm:t>
    </dgm:pt>
    <dgm:pt modelId="{51D56E44-286D-4A03-BB74-EA6CAFEA7949}" type="parTrans" cxnId="{A6412B18-A41D-4594-9FDF-125D84532B4F}">
      <dgm:prSet/>
      <dgm:spPr/>
      <dgm:t>
        <a:bodyPr/>
        <a:lstStyle/>
        <a:p>
          <a:endParaRPr lang="es-AR"/>
        </a:p>
      </dgm:t>
    </dgm:pt>
    <dgm:pt modelId="{3DEE5627-56DA-4280-9E03-0716DC37A2F5}" type="sibTrans" cxnId="{A6412B18-A41D-4594-9FDF-125D84532B4F}">
      <dgm:prSet/>
      <dgm:spPr/>
      <dgm:t>
        <a:bodyPr/>
        <a:lstStyle/>
        <a:p>
          <a:endParaRPr lang="es-AR"/>
        </a:p>
      </dgm:t>
    </dgm:pt>
    <dgm:pt modelId="{4E7574AF-0325-4D8A-B996-9D6FB230E239}">
      <dgm:prSet custT="1"/>
      <dgm:spPr/>
      <dgm:t>
        <a:bodyPr/>
        <a:lstStyle/>
        <a:p>
          <a:r>
            <a:rPr lang="es-AR" sz="2400" b="1" dirty="0" smtClean="0"/>
            <a:t>COORDINACIÓN DE MEDIOS Y FINES</a:t>
          </a:r>
          <a:endParaRPr lang="es-AR" sz="2400" b="1" dirty="0"/>
        </a:p>
      </dgm:t>
    </dgm:pt>
    <dgm:pt modelId="{893B7CEB-E29B-4B9F-B3FB-2AD210823DD0}" type="parTrans" cxnId="{CC7597C0-650D-43CF-85A3-EF074A2D6AAF}">
      <dgm:prSet/>
      <dgm:spPr/>
      <dgm:t>
        <a:bodyPr/>
        <a:lstStyle/>
        <a:p>
          <a:endParaRPr lang="es-AR"/>
        </a:p>
      </dgm:t>
    </dgm:pt>
    <dgm:pt modelId="{F425D879-1D46-4349-A3BE-A61895A9241F}" type="sibTrans" cxnId="{CC7597C0-650D-43CF-85A3-EF074A2D6AAF}">
      <dgm:prSet/>
      <dgm:spPr/>
      <dgm:t>
        <a:bodyPr/>
        <a:lstStyle/>
        <a:p>
          <a:endParaRPr lang="es-AR"/>
        </a:p>
      </dgm:t>
    </dgm:pt>
    <dgm:pt modelId="{9CD8F15D-99A1-4233-BB0E-75785624935C}">
      <dgm:prSet custT="1"/>
      <dgm:spPr/>
      <dgm:t>
        <a:bodyPr/>
        <a:lstStyle/>
        <a:p>
          <a:r>
            <a:rPr lang="es-AR" sz="2400" b="1" dirty="0" smtClean="0"/>
            <a:t>REACCIONES CIRCULARES TERCIARIAS</a:t>
          </a:r>
          <a:endParaRPr lang="es-AR" sz="2400" b="1" dirty="0"/>
        </a:p>
      </dgm:t>
    </dgm:pt>
    <dgm:pt modelId="{69ECCDA4-18C6-444E-8D87-089236628526}" type="parTrans" cxnId="{137C79F6-F253-4D52-979D-2FDDAE4BDA10}">
      <dgm:prSet/>
      <dgm:spPr/>
      <dgm:t>
        <a:bodyPr/>
        <a:lstStyle/>
        <a:p>
          <a:endParaRPr lang="es-AR"/>
        </a:p>
      </dgm:t>
    </dgm:pt>
    <dgm:pt modelId="{0DAF9DFD-5024-4008-B362-2D1164619312}" type="sibTrans" cxnId="{137C79F6-F253-4D52-979D-2FDDAE4BDA10}">
      <dgm:prSet/>
      <dgm:spPr/>
      <dgm:t>
        <a:bodyPr/>
        <a:lstStyle/>
        <a:p>
          <a:endParaRPr lang="es-AR"/>
        </a:p>
      </dgm:t>
    </dgm:pt>
    <dgm:pt modelId="{FAF9DEA0-FC37-4EAD-B448-41CA0C59A6A7}">
      <dgm:prSet custT="1"/>
      <dgm:spPr/>
      <dgm:t>
        <a:bodyPr/>
        <a:lstStyle/>
        <a:p>
          <a:r>
            <a:rPr lang="es-AR" sz="2400" b="1" dirty="0" smtClean="0"/>
            <a:t>INVENCIÓN DE NUEVOS ESQUEMAS POR REPRESENTACIÓN</a:t>
          </a:r>
          <a:endParaRPr lang="es-AR" sz="2400" b="1" dirty="0"/>
        </a:p>
      </dgm:t>
    </dgm:pt>
    <dgm:pt modelId="{4D7A0DEC-5376-42F7-A668-943F2B405C00}" type="parTrans" cxnId="{6DEFBB41-D118-43DC-8F2F-94C16F434E88}">
      <dgm:prSet/>
      <dgm:spPr/>
      <dgm:t>
        <a:bodyPr/>
        <a:lstStyle/>
        <a:p>
          <a:endParaRPr lang="es-AR"/>
        </a:p>
      </dgm:t>
    </dgm:pt>
    <dgm:pt modelId="{2F0F66CA-2F41-4693-8F02-0319BA7FA2A7}" type="sibTrans" cxnId="{6DEFBB41-D118-43DC-8F2F-94C16F434E88}">
      <dgm:prSet/>
      <dgm:spPr/>
      <dgm:t>
        <a:bodyPr/>
        <a:lstStyle/>
        <a:p>
          <a:endParaRPr lang="es-AR"/>
        </a:p>
      </dgm:t>
    </dgm:pt>
    <dgm:pt modelId="{CA347DAF-C1F1-44AF-A688-96CE481123A0}" type="pres">
      <dgm:prSet presAssocID="{43B20BAC-FE75-456F-94A4-F2280AF193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191448F-EF7D-4519-8471-1AD68910AF45}" type="pres">
      <dgm:prSet presAssocID="{7C932348-F233-4A0F-B238-D318ABE816F3}" presName="root1" presStyleCnt="0"/>
      <dgm:spPr/>
    </dgm:pt>
    <dgm:pt modelId="{DF5C3458-B003-43B0-8EE7-55961C9E0B9D}" type="pres">
      <dgm:prSet presAssocID="{7C932348-F233-4A0F-B238-D318ABE816F3}" presName="LevelOneTextNode" presStyleLbl="node0" presStyleIdx="0" presStyleCnt="1" custScaleY="12837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D986691-6B22-41FC-9B49-A2FE1F7AB2A5}" type="pres">
      <dgm:prSet presAssocID="{7C932348-F233-4A0F-B238-D318ABE816F3}" presName="level2hierChild" presStyleCnt="0"/>
      <dgm:spPr/>
    </dgm:pt>
    <dgm:pt modelId="{E89A7452-BA46-4BE5-8333-86004C168077}" type="pres">
      <dgm:prSet presAssocID="{40CD17BE-3A2C-4E3E-8832-C1FED2C19AFC}" presName="conn2-1" presStyleLbl="parChTrans1D2" presStyleIdx="0" presStyleCnt="6"/>
      <dgm:spPr/>
      <dgm:t>
        <a:bodyPr/>
        <a:lstStyle/>
        <a:p>
          <a:endParaRPr lang="es-AR"/>
        </a:p>
      </dgm:t>
    </dgm:pt>
    <dgm:pt modelId="{3A61C3B6-C280-4226-B793-75B6B31AC57D}" type="pres">
      <dgm:prSet presAssocID="{40CD17BE-3A2C-4E3E-8832-C1FED2C19AFC}" presName="connTx" presStyleLbl="parChTrans1D2" presStyleIdx="0" presStyleCnt="6"/>
      <dgm:spPr/>
      <dgm:t>
        <a:bodyPr/>
        <a:lstStyle/>
        <a:p>
          <a:endParaRPr lang="es-AR"/>
        </a:p>
      </dgm:t>
    </dgm:pt>
    <dgm:pt modelId="{3017F43B-390F-4C91-8CA3-45055E2CBD9F}" type="pres">
      <dgm:prSet presAssocID="{0B7C65C1-C081-4BFF-A290-F26FADC11F0E}" presName="root2" presStyleCnt="0"/>
      <dgm:spPr/>
    </dgm:pt>
    <dgm:pt modelId="{808BF5DF-5659-4647-817C-F360A7C68DFA}" type="pres">
      <dgm:prSet presAssocID="{0B7C65C1-C081-4BFF-A290-F26FADC11F0E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554B523-0A03-4861-B407-0E532AF2CFFD}" type="pres">
      <dgm:prSet presAssocID="{0B7C65C1-C081-4BFF-A290-F26FADC11F0E}" presName="level3hierChild" presStyleCnt="0"/>
      <dgm:spPr/>
    </dgm:pt>
    <dgm:pt modelId="{49B32914-3109-42A7-BB86-00A3E2D685F7}" type="pres">
      <dgm:prSet presAssocID="{8C9083D9-2A86-456F-A1B2-70B0E162FE15}" presName="conn2-1" presStyleLbl="parChTrans1D3" presStyleIdx="0" presStyleCnt="6"/>
      <dgm:spPr/>
      <dgm:t>
        <a:bodyPr/>
        <a:lstStyle/>
        <a:p>
          <a:endParaRPr lang="es-AR"/>
        </a:p>
      </dgm:t>
    </dgm:pt>
    <dgm:pt modelId="{23EF12E7-FBB3-4E8A-BEF9-3D2EA74DC9F3}" type="pres">
      <dgm:prSet presAssocID="{8C9083D9-2A86-456F-A1B2-70B0E162FE15}" presName="connTx" presStyleLbl="parChTrans1D3" presStyleIdx="0" presStyleCnt="6"/>
      <dgm:spPr/>
      <dgm:t>
        <a:bodyPr/>
        <a:lstStyle/>
        <a:p>
          <a:endParaRPr lang="es-AR"/>
        </a:p>
      </dgm:t>
    </dgm:pt>
    <dgm:pt modelId="{1DB27AB9-5637-440C-B4EF-E545E03F3CC2}" type="pres">
      <dgm:prSet presAssocID="{7FD5166E-6968-4159-907A-6B15EC6DB144}" presName="root2" presStyleCnt="0"/>
      <dgm:spPr/>
    </dgm:pt>
    <dgm:pt modelId="{1C9100FF-FF7A-4834-8D78-C82CE31DCE6C}" type="pres">
      <dgm:prSet presAssocID="{7FD5166E-6968-4159-907A-6B15EC6DB144}" presName="LevelTwoTextNode" presStyleLbl="node3" presStyleIdx="0" presStyleCnt="6" custScaleX="14229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73449FB-4834-4D29-9E6F-8A1AB6702154}" type="pres">
      <dgm:prSet presAssocID="{7FD5166E-6968-4159-907A-6B15EC6DB144}" presName="level3hierChild" presStyleCnt="0"/>
      <dgm:spPr/>
    </dgm:pt>
    <dgm:pt modelId="{AE8A9BE9-5370-4F4E-8EB8-9DC2E08C872A}" type="pres">
      <dgm:prSet presAssocID="{6E7A2C52-25D7-49F9-9A59-F1BA9442FD35}" presName="conn2-1" presStyleLbl="parChTrans1D2" presStyleIdx="1" presStyleCnt="6"/>
      <dgm:spPr/>
      <dgm:t>
        <a:bodyPr/>
        <a:lstStyle/>
        <a:p>
          <a:endParaRPr lang="es-AR"/>
        </a:p>
      </dgm:t>
    </dgm:pt>
    <dgm:pt modelId="{BFC29E3F-2494-45E8-9271-C24BB9900953}" type="pres">
      <dgm:prSet presAssocID="{6E7A2C52-25D7-49F9-9A59-F1BA9442FD35}" presName="connTx" presStyleLbl="parChTrans1D2" presStyleIdx="1" presStyleCnt="6"/>
      <dgm:spPr/>
      <dgm:t>
        <a:bodyPr/>
        <a:lstStyle/>
        <a:p>
          <a:endParaRPr lang="es-AR"/>
        </a:p>
      </dgm:t>
    </dgm:pt>
    <dgm:pt modelId="{B16FFC7B-7F1F-4344-B23F-AABBF50C0B31}" type="pres">
      <dgm:prSet presAssocID="{CF8E4384-A7B9-4AA7-8220-3B793B761F77}" presName="root2" presStyleCnt="0"/>
      <dgm:spPr/>
    </dgm:pt>
    <dgm:pt modelId="{6065591C-44A2-41E9-9AB9-6AE41B51DA5D}" type="pres">
      <dgm:prSet presAssocID="{CF8E4384-A7B9-4AA7-8220-3B793B761F77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6F37983-9DA6-4E9C-94BA-6A2EB8E9E65B}" type="pres">
      <dgm:prSet presAssocID="{CF8E4384-A7B9-4AA7-8220-3B793B761F77}" presName="level3hierChild" presStyleCnt="0"/>
      <dgm:spPr/>
    </dgm:pt>
    <dgm:pt modelId="{0675E14D-89AC-4588-AB4C-5956EEC7E46E}" type="pres">
      <dgm:prSet presAssocID="{E5DE2BD4-7252-4976-9834-F533BB98CFDB}" presName="conn2-1" presStyleLbl="parChTrans1D3" presStyleIdx="1" presStyleCnt="6"/>
      <dgm:spPr/>
      <dgm:t>
        <a:bodyPr/>
        <a:lstStyle/>
        <a:p>
          <a:endParaRPr lang="es-AR"/>
        </a:p>
      </dgm:t>
    </dgm:pt>
    <dgm:pt modelId="{9A19EF36-21A5-4ADF-BF9B-BC01D9FF50B5}" type="pres">
      <dgm:prSet presAssocID="{E5DE2BD4-7252-4976-9834-F533BB98CFDB}" presName="connTx" presStyleLbl="parChTrans1D3" presStyleIdx="1" presStyleCnt="6"/>
      <dgm:spPr/>
      <dgm:t>
        <a:bodyPr/>
        <a:lstStyle/>
        <a:p>
          <a:endParaRPr lang="es-AR"/>
        </a:p>
      </dgm:t>
    </dgm:pt>
    <dgm:pt modelId="{17E3ECC0-2BC4-4413-811C-817EC774385B}" type="pres">
      <dgm:prSet presAssocID="{1B707F73-7F5D-478F-BC3C-AE3E11104E0A}" presName="root2" presStyleCnt="0"/>
      <dgm:spPr/>
    </dgm:pt>
    <dgm:pt modelId="{E5EB3F09-90C9-45BF-8229-F8CE5F8598F0}" type="pres">
      <dgm:prSet presAssocID="{1B707F73-7F5D-478F-BC3C-AE3E11104E0A}" presName="LevelTwoTextNode" presStyleLbl="node3" presStyleIdx="1" presStyleCnt="6" custScaleX="14229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7739D6F-156A-4F5D-B5D0-A3B25661842F}" type="pres">
      <dgm:prSet presAssocID="{1B707F73-7F5D-478F-BC3C-AE3E11104E0A}" presName="level3hierChild" presStyleCnt="0"/>
      <dgm:spPr/>
    </dgm:pt>
    <dgm:pt modelId="{9D8810C1-D4A8-4A50-9143-60FAC265A53E}" type="pres">
      <dgm:prSet presAssocID="{5E9A0B3F-EFAB-4DCD-8D96-2435C00783E1}" presName="conn2-1" presStyleLbl="parChTrans1D2" presStyleIdx="2" presStyleCnt="6"/>
      <dgm:spPr/>
      <dgm:t>
        <a:bodyPr/>
        <a:lstStyle/>
        <a:p>
          <a:endParaRPr lang="es-AR"/>
        </a:p>
      </dgm:t>
    </dgm:pt>
    <dgm:pt modelId="{EDA543D7-1C08-4C16-82B7-0690E013B67C}" type="pres">
      <dgm:prSet presAssocID="{5E9A0B3F-EFAB-4DCD-8D96-2435C00783E1}" presName="connTx" presStyleLbl="parChTrans1D2" presStyleIdx="2" presStyleCnt="6"/>
      <dgm:spPr/>
      <dgm:t>
        <a:bodyPr/>
        <a:lstStyle/>
        <a:p>
          <a:endParaRPr lang="es-AR"/>
        </a:p>
      </dgm:t>
    </dgm:pt>
    <dgm:pt modelId="{A6208514-0403-4BC6-85B0-DF4CE397B40F}" type="pres">
      <dgm:prSet presAssocID="{8BD39CEF-DFBD-4DC0-A0B5-CF68687EC288}" presName="root2" presStyleCnt="0"/>
      <dgm:spPr/>
    </dgm:pt>
    <dgm:pt modelId="{C327C521-2A43-4F85-B706-6E94D472F699}" type="pres">
      <dgm:prSet presAssocID="{8BD39CEF-DFBD-4DC0-A0B5-CF68687EC288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9D439CD-0EF0-4B62-B8D9-6245BAB7EB8C}" type="pres">
      <dgm:prSet presAssocID="{8BD39CEF-DFBD-4DC0-A0B5-CF68687EC288}" presName="level3hierChild" presStyleCnt="0"/>
      <dgm:spPr/>
    </dgm:pt>
    <dgm:pt modelId="{49F64A23-6DF6-4D69-92F4-163905F03754}" type="pres">
      <dgm:prSet presAssocID="{7AAAAD91-5FAF-4FE0-9E57-2611B88B643E}" presName="conn2-1" presStyleLbl="parChTrans1D3" presStyleIdx="2" presStyleCnt="6"/>
      <dgm:spPr/>
      <dgm:t>
        <a:bodyPr/>
        <a:lstStyle/>
        <a:p>
          <a:endParaRPr lang="es-AR"/>
        </a:p>
      </dgm:t>
    </dgm:pt>
    <dgm:pt modelId="{FB32D711-1425-41DB-AABF-E33AB540FBE0}" type="pres">
      <dgm:prSet presAssocID="{7AAAAD91-5FAF-4FE0-9E57-2611B88B643E}" presName="connTx" presStyleLbl="parChTrans1D3" presStyleIdx="2" presStyleCnt="6"/>
      <dgm:spPr/>
      <dgm:t>
        <a:bodyPr/>
        <a:lstStyle/>
        <a:p>
          <a:endParaRPr lang="es-AR"/>
        </a:p>
      </dgm:t>
    </dgm:pt>
    <dgm:pt modelId="{9BC30619-3605-47CC-90A7-4301B0A5698D}" type="pres">
      <dgm:prSet presAssocID="{245826AE-8B05-494E-B069-89B7A70B3DB4}" presName="root2" presStyleCnt="0"/>
      <dgm:spPr/>
    </dgm:pt>
    <dgm:pt modelId="{E46737AC-A2EC-477F-8ED8-A2B69EFAFEBD}" type="pres">
      <dgm:prSet presAssocID="{245826AE-8B05-494E-B069-89B7A70B3DB4}" presName="LevelTwoTextNode" presStyleLbl="node3" presStyleIdx="2" presStyleCnt="6" custScaleX="14229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A140BCE-FBA4-4F07-81B5-08C55543C77B}" type="pres">
      <dgm:prSet presAssocID="{245826AE-8B05-494E-B069-89B7A70B3DB4}" presName="level3hierChild" presStyleCnt="0"/>
      <dgm:spPr/>
    </dgm:pt>
    <dgm:pt modelId="{5DF52BE6-347D-4748-9089-B98776FBA81A}" type="pres">
      <dgm:prSet presAssocID="{4476B2DC-73FF-43B3-A398-6F1D9A804686}" presName="conn2-1" presStyleLbl="parChTrans1D2" presStyleIdx="3" presStyleCnt="6"/>
      <dgm:spPr/>
      <dgm:t>
        <a:bodyPr/>
        <a:lstStyle/>
        <a:p>
          <a:endParaRPr lang="es-AR"/>
        </a:p>
      </dgm:t>
    </dgm:pt>
    <dgm:pt modelId="{BE24A40D-3090-449C-B907-765435329FC7}" type="pres">
      <dgm:prSet presAssocID="{4476B2DC-73FF-43B3-A398-6F1D9A804686}" presName="connTx" presStyleLbl="parChTrans1D2" presStyleIdx="3" presStyleCnt="6"/>
      <dgm:spPr/>
      <dgm:t>
        <a:bodyPr/>
        <a:lstStyle/>
        <a:p>
          <a:endParaRPr lang="es-AR"/>
        </a:p>
      </dgm:t>
    </dgm:pt>
    <dgm:pt modelId="{B28E6C06-E08F-4AF3-82F6-5CBA6A71DDBF}" type="pres">
      <dgm:prSet presAssocID="{F4227870-C51C-4B16-985E-5B0C0DF97524}" presName="root2" presStyleCnt="0"/>
      <dgm:spPr/>
    </dgm:pt>
    <dgm:pt modelId="{AC576A5B-7FC4-461D-A0D5-89F1220F5657}" type="pres">
      <dgm:prSet presAssocID="{F4227870-C51C-4B16-985E-5B0C0DF97524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22B7CA5-6E9F-45D7-BF34-4A22ED826588}" type="pres">
      <dgm:prSet presAssocID="{F4227870-C51C-4B16-985E-5B0C0DF97524}" presName="level3hierChild" presStyleCnt="0"/>
      <dgm:spPr/>
    </dgm:pt>
    <dgm:pt modelId="{D0936A89-5BA9-4F8E-ADEB-0E29ABD63EFB}" type="pres">
      <dgm:prSet presAssocID="{893B7CEB-E29B-4B9F-B3FB-2AD210823DD0}" presName="conn2-1" presStyleLbl="parChTrans1D3" presStyleIdx="3" presStyleCnt="6"/>
      <dgm:spPr/>
      <dgm:t>
        <a:bodyPr/>
        <a:lstStyle/>
        <a:p>
          <a:endParaRPr lang="es-AR"/>
        </a:p>
      </dgm:t>
    </dgm:pt>
    <dgm:pt modelId="{CA214391-9D09-49E0-8F29-98C96EF5C2FC}" type="pres">
      <dgm:prSet presAssocID="{893B7CEB-E29B-4B9F-B3FB-2AD210823DD0}" presName="connTx" presStyleLbl="parChTrans1D3" presStyleIdx="3" presStyleCnt="6"/>
      <dgm:spPr/>
      <dgm:t>
        <a:bodyPr/>
        <a:lstStyle/>
        <a:p>
          <a:endParaRPr lang="es-AR"/>
        </a:p>
      </dgm:t>
    </dgm:pt>
    <dgm:pt modelId="{413489B2-38F0-49B9-B495-C8953F5C2F6A}" type="pres">
      <dgm:prSet presAssocID="{4E7574AF-0325-4D8A-B996-9D6FB230E239}" presName="root2" presStyleCnt="0"/>
      <dgm:spPr/>
    </dgm:pt>
    <dgm:pt modelId="{FA377F20-951E-4687-9479-C4A6C1B35F94}" type="pres">
      <dgm:prSet presAssocID="{4E7574AF-0325-4D8A-B996-9D6FB230E239}" presName="LevelTwoTextNode" presStyleLbl="node3" presStyleIdx="3" presStyleCnt="6" custScaleX="14200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60A7D91-F82B-41D0-A355-3BE5F54753C1}" type="pres">
      <dgm:prSet presAssocID="{4E7574AF-0325-4D8A-B996-9D6FB230E239}" presName="level3hierChild" presStyleCnt="0"/>
      <dgm:spPr/>
    </dgm:pt>
    <dgm:pt modelId="{909CB9FF-1C69-4167-BA33-1D7190ACCEE4}" type="pres">
      <dgm:prSet presAssocID="{6D5A08D9-2C14-4E53-AA9B-7B28CA857477}" presName="conn2-1" presStyleLbl="parChTrans1D2" presStyleIdx="4" presStyleCnt="6"/>
      <dgm:spPr/>
      <dgm:t>
        <a:bodyPr/>
        <a:lstStyle/>
        <a:p>
          <a:endParaRPr lang="es-AR"/>
        </a:p>
      </dgm:t>
    </dgm:pt>
    <dgm:pt modelId="{484BBC48-4E0F-488E-B440-6B3AEE26B648}" type="pres">
      <dgm:prSet presAssocID="{6D5A08D9-2C14-4E53-AA9B-7B28CA857477}" presName="connTx" presStyleLbl="parChTrans1D2" presStyleIdx="4" presStyleCnt="6"/>
      <dgm:spPr/>
      <dgm:t>
        <a:bodyPr/>
        <a:lstStyle/>
        <a:p>
          <a:endParaRPr lang="es-AR"/>
        </a:p>
      </dgm:t>
    </dgm:pt>
    <dgm:pt modelId="{B4A8A2B3-EC60-40F1-A102-25CB82615A47}" type="pres">
      <dgm:prSet presAssocID="{7ECE91A1-D670-4C2C-87C1-CADA7B1C4068}" presName="root2" presStyleCnt="0"/>
      <dgm:spPr/>
    </dgm:pt>
    <dgm:pt modelId="{FFCB09D9-3360-4889-A4FF-2D0959E15293}" type="pres">
      <dgm:prSet presAssocID="{7ECE91A1-D670-4C2C-87C1-CADA7B1C4068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EC77200-3B32-4A03-98E6-0497D80C8BEC}" type="pres">
      <dgm:prSet presAssocID="{7ECE91A1-D670-4C2C-87C1-CADA7B1C4068}" presName="level3hierChild" presStyleCnt="0"/>
      <dgm:spPr/>
    </dgm:pt>
    <dgm:pt modelId="{D2941B61-2E40-425A-839F-A60D94E057AC}" type="pres">
      <dgm:prSet presAssocID="{69ECCDA4-18C6-444E-8D87-089236628526}" presName="conn2-1" presStyleLbl="parChTrans1D3" presStyleIdx="4" presStyleCnt="6"/>
      <dgm:spPr/>
      <dgm:t>
        <a:bodyPr/>
        <a:lstStyle/>
        <a:p>
          <a:endParaRPr lang="es-AR"/>
        </a:p>
      </dgm:t>
    </dgm:pt>
    <dgm:pt modelId="{75CBC0DB-9026-41E2-A483-BCA5BE03E30A}" type="pres">
      <dgm:prSet presAssocID="{69ECCDA4-18C6-444E-8D87-089236628526}" presName="connTx" presStyleLbl="parChTrans1D3" presStyleIdx="4" presStyleCnt="6"/>
      <dgm:spPr/>
      <dgm:t>
        <a:bodyPr/>
        <a:lstStyle/>
        <a:p>
          <a:endParaRPr lang="es-AR"/>
        </a:p>
      </dgm:t>
    </dgm:pt>
    <dgm:pt modelId="{B437E85D-98EF-4539-BFD4-587A7FA5AF73}" type="pres">
      <dgm:prSet presAssocID="{9CD8F15D-99A1-4233-BB0E-75785624935C}" presName="root2" presStyleCnt="0"/>
      <dgm:spPr/>
    </dgm:pt>
    <dgm:pt modelId="{955540E9-2914-4FC4-B43A-574A3DD147E5}" type="pres">
      <dgm:prSet presAssocID="{9CD8F15D-99A1-4233-BB0E-75785624935C}" presName="LevelTwoTextNode" presStyleLbl="node3" presStyleIdx="4" presStyleCnt="6" custScaleX="14229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613AF93-519F-496B-AA12-AE633872045C}" type="pres">
      <dgm:prSet presAssocID="{9CD8F15D-99A1-4233-BB0E-75785624935C}" presName="level3hierChild" presStyleCnt="0"/>
      <dgm:spPr/>
    </dgm:pt>
    <dgm:pt modelId="{131F160D-6C3F-4BCD-9AD1-B0A4DC117CDE}" type="pres">
      <dgm:prSet presAssocID="{51D56E44-286D-4A03-BB74-EA6CAFEA7949}" presName="conn2-1" presStyleLbl="parChTrans1D2" presStyleIdx="5" presStyleCnt="6"/>
      <dgm:spPr/>
      <dgm:t>
        <a:bodyPr/>
        <a:lstStyle/>
        <a:p>
          <a:endParaRPr lang="es-AR"/>
        </a:p>
      </dgm:t>
    </dgm:pt>
    <dgm:pt modelId="{09C6FFC5-DCB9-432A-9414-3832AE8C1145}" type="pres">
      <dgm:prSet presAssocID="{51D56E44-286D-4A03-BB74-EA6CAFEA7949}" presName="connTx" presStyleLbl="parChTrans1D2" presStyleIdx="5" presStyleCnt="6"/>
      <dgm:spPr/>
      <dgm:t>
        <a:bodyPr/>
        <a:lstStyle/>
        <a:p>
          <a:endParaRPr lang="es-AR"/>
        </a:p>
      </dgm:t>
    </dgm:pt>
    <dgm:pt modelId="{A4C2A78C-5D1D-4075-82A8-E9CAF13C2DB9}" type="pres">
      <dgm:prSet presAssocID="{1ED43C4F-C987-4258-8C9A-ABF0D8255B81}" presName="root2" presStyleCnt="0"/>
      <dgm:spPr/>
    </dgm:pt>
    <dgm:pt modelId="{8E219185-0D10-4D1C-A2C4-BD10E278AC45}" type="pres">
      <dgm:prSet presAssocID="{1ED43C4F-C987-4258-8C9A-ABF0D8255B81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62E2A21-2495-4DCF-887D-A6F4EBBCBCB3}" type="pres">
      <dgm:prSet presAssocID="{1ED43C4F-C987-4258-8C9A-ABF0D8255B81}" presName="level3hierChild" presStyleCnt="0"/>
      <dgm:spPr/>
    </dgm:pt>
    <dgm:pt modelId="{87D27CA1-E006-485D-A094-9E1EECFADA19}" type="pres">
      <dgm:prSet presAssocID="{4D7A0DEC-5376-42F7-A668-943F2B405C00}" presName="conn2-1" presStyleLbl="parChTrans1D3" presStyleIdx="5" presStyleCnt="6"/>
      <dgm:spPr/>
      <dgm:t>
        <a:bodyPr/>
        <a:lstStyle/>
        <a:p>
          <a:endParaRPr lang="es-AR"/>
        </a:p>
      </dgm:t>
    </dgm:pt>
    <dgm:pt modelId="{CDC77267-7613-4845-8092-AE335DA70065}" type="pres">
      <dgm:prSet presAssocID="{4D7A0DEC-5376-42F7-A668-943F2B405C00}" presName="connTx" presStyleLbl="parChTrans1D3" presStyleIdx="5" presStyleCnt="6"/>
      <dgm:spPr/>
      <dgm:t>
        <a:bodyPr/>
        <a:lstStyle/>
        <a:p>
          <a:endParaRPr lang="es-AR"/>
        </a:p>
      </dgm:t>
    </dgm:pt>
    <dgm:pt modelId="{37AE9256-4C66-4591-AD29-C0A487E7A390}" type="pres">
      <dgm:prSet presAssocID="{FAF9DEA0-FC37-4EAD-B448-41CA0C59A6A7}" presName="root2" presStyleCnt="0"/>
      <dgm:spPr/>
    </dgm:pt>
    <dgm:pt modelId="{40F1735F-7F6E-4089-93C7-E070D86FA5B1}" type="pres">
      <dgm:prSet presAssocID="{FAF9DEA0-FC37-4EAD-B448-41CA0C59A6A7}" presName="LevelTwoTextNode" presStyleLbl="node3" presStyleIdx="5" presStyleCnt="6" custScaleX="14939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80B7EAE-0E73-40C1-88A7-A9259F10EF80}" type="pres">
      <dgm:prSet presAssocID="{FAF9DEA0-FC37-4EAD-B448-41CA0C59A6A7}" presName="level3hierChild" presStyleCnt="0"/>
      <dgm:spPr/>
    </dgm:pt>
  </dgm:ptLst>
  <dgm:cxnLst>
    <dgm:cxn modelId="{8F8E9727-B15E-4780-8B69-F7DFDC324A2D}" type="presOf" srcId="{6D5A08D9-2C14-4E53-AA9B-7B28CA857477}" destId="{484BBC48-4E0F-488E-B440-6B3AEE26B648}" srcOrd="1" destOrd="0" presId="urn:microsoft.com/office/officeart/2005/8/layout/hierarchy2"/>
    <dgm:cxn modelId="{B4708604-FCE0-4A11-B5E6-C2CD301D6BB6}" type="presOf" srcId="{FAF9DEA0-FC37-4EAD-B448-41CA0C59A6A7}" destId="{40F1735F-7F6E-4089-93C7-E070D86FA5B1}" srcOrd="0" destOrd="0" presId="urn:microsoft.com/office/officeart/2005/8/layout/hierarchy2"/>
    <dgm:cxn modelId="{081B8894-A20A-424D-BB79-65D64971F7C4}" type="presOf" srcId="{6D5A08D9-2C14-4E53-AA9B-7B28CA857477}" destId="{909CB9FF-1C69-4167-BA33-1D7190ACCEE4}" srcOrd="0" destOrd="0" presId="urn:microsoft.com/office/officeart/2005/8/layout/hierarchy2"/>
    <dgm:cxn modelId="{041A1422-DDDD-4AE0-B003-0CFE53E5B9BA}" type="presOf" srcId="{7AAAAD91-5FAF-4FE0-9E57-2611B88B643E}" destId="{FB32D711-1425-41DB-AABF-E33AB540FBE0}" srcOrd="1" destOrd="0" presId="urn:microsoft.com/office/officeart/2005/8/layout/hierarchy2"/>
    <dgm:cxn modelId="{B49B90E8-1BC4-4D03-A5FD-7FB1EA3F89D3}" type="presOf" srcId="{8BD39CEF-DFBD-4DC0-A0B5-CF68687EC288}" destId="{C327C521-2A43-4F85-B706-6E94D472F699}" srcOrd="0" destOrd="0" presId="urn:microsoft.com/office/officeart/2005/8/layout/hierarchy2"/>
    <dgm:cxn modelId="{A92D8625-8489-4BDE-9BF6-1D0B3BEA1719}" type="presOf" srcId="{4E7574AF-0325-4D8A-B996-9D6FB230E239}" destId="{FA377F20-951E-4687-9479-C4A6C1B35F94}" srcOrd="0" destOrd="0" presId="urn:microsoft.com/office/officeart/2005/8/layout/hierarchy2"/>
    <dgm:cxn modelId="{31524F8A-E7E0-422C-B5A4-854B0855C783}" type="presOf" srcId="{7FD5166E-6968-4159-907A-6B15EC6DB144}" destId="{1C9100FF-FF7A-4834-8D78-C82CE31DCE6C}" srcOrd="0" destOrd="0" presId="urn:microsoft.com/office/officeart/2005/8/layout/hierarchy2"/>
    <dgm:cxn modelId="{3B59CB69-5AEB-44C7-ACBB-17AF6380634F}" type="presOf" srcId="{8C9083D9-2A86-456F-A1B2-70B0E162FE15}" destId="{49B32914-3109-42A7-BB86-00A3E2D685F7}" srcOrd="0" destOrd="0" presId="urn:microsoft.com/office/officeart/2005/8/layout/hierarchy2"/>
    <dgm:cxn modelId="{A9E2039A-7324-4EBD-8C00-182EB380E1FF}" type="presOf" srcId="{6E7A2C52-25D7-49F9-9A59-F1BA9442FD35}" destId="{BFC29E3F-2494-45E8-9271-C24BB9900953}" srcOrd="1" destOrd="0" presId="urn:microsoft.com/office/officeart/2005/8/layout/hierarchy2"/>
    <dgm:cxn modelId="{3CCE4177-000F-47FB-87A1-D43C279AA5D9}" type="presOf" srcId="{69ECCDA4-18C6-444E-8D87-089236628526}" destId="{D2941B61-2E40-425A-839F-A60D94E057AC}" srcOrd="0" destOrd="0" presId="urn:microsoft.com/office/officeart/2005/8/layout/hierarchy2"/>
    <dgm:cxn modelId="{37D44C9F-D291-4FCC-A372-0918153D9DAF}" type="presOf" srcId="{E5DE2BD4-7252-4976-9834-F533BB98CFDB}" destId="{9A19EF36-21A5-4ADF-BF9B-BC01D9FF50B5}" srcOrd="1" destOrd="0" presId="urn:microsoft.com/office/officeart/2005/8/layout/hierarchy2"/>
    <dgm:cxn modelId="{8557476C-8C7C-48E3-A693-0B56583C63B0}" type="presOf" srcId="{69ECCDA4-18C6-444E-8D87-089236628526}" destId="{75CBC0DB-9026-41E2-A483-BCA5BE03E30A}" srcOrd="1" destOrd="0" presId="urn:microsoft.com/office/officeart/2005/8/layout/hierarchy2"/>
    <dgm:cxn modelId="{DAB24277-64C8-4547-B969-B227B3D56F58}" srcId="{7C932348-F233-4A0F-B238-D318ABE816F3}" destId="{CF8E4384-A7B9-4AA7-8220-3B793B761F77}" srcOrd="1" destOrd="0" parTransId="{6E7A2C52-25D7-49F9-9A59-F1BA9442FD35}" sibTransId="{8739CC96-5F3C-4DAE-BA03-B066436FB957}"/>
    <dgm:cxn modelId="{6DEFBB41-D118-43DC-8F2F-94C16F434E88}" srcId="{1ED43C4F-C987-4258-8C9A-ABF0D8255B81}" destId="{FAF9DEA0-FC37-4EAD-B448-41CA0C59A6A7}" srcOrd="0" destOrd="0" parTransId="{4D7A0DEC-5376-42F7-A668-943F2B405C00}" sibTransId="{2F0F66CA-2F41-4693-8F02-0319BA7FA2A7}"/>
    <dgm:cxn modelId="{40B1C90F-2D39-4266-9136-CC4526475087}" type="presOf" srcId="{7AAAAD91-5FAF-4FE0-9E57-2611B88B643E}" destId="{49F64A23-6DF6-4D69-92F4-163905F03754}" srcOrd="0" destOrd="0" presId="urn:microsoft.com/office/officeart/2005/8/layout/hierarchy2"/>
    <dgm:cxn modelId="{AB0144AC-9D4F-4365-AD40-B10B4A9C2688}" srcId="{7C932348-F233-4A0F-B238-D318ABE816F3}" destId="{0B7C65C1-C081-4BFF-A290-F26FADC11F0E}" srcOrd="0" destOrd="0" parTransId="{40CD17BE-3A2C-4E3E-8832-C1FED2C19AFC}" sibTransId="{29B6FF5D-EB34-4AC2-A879-D4B9246E3FCF}"/>
    <dgm:cxn modelId="{01D04F1F-5D26-45E2-BC2E-01D19FDFE279}" srcId="{7C932348-F233-4A0F-B238-D318ABE816F3}" destId="{8BD39CEF-DFBD-4DC0-A0B5-CF68687EC288}" srcOrd="2" destOrd="0" parTransId="{5E9A0B3F-EFAB-4DCD-8D96-2435C00783E1}" sibTransId="{AFBAE7D5-56A7-4BD8-9D00-12D0D1708F55}"/>
    <dgm:cxn modelId="{35F57F07-600C-408B-9DAB-36E9DC5F5B69}" srcId="{8BD39CEF-DFBD-4DC0-A0B5-CF68687EC288}" destId="{245826AE-8B05-494E-B069-89B7A70B3DB4}" srcOrd="0" destOrd="0" parTransId="{7AAAAD91-5FAF-4FE0-9E57-2611B88B643E}" sibTransId="{8AA0AF87-B7A3-4360-9328-57AE7E6FBD63}"/>
    <dgm:cxn modelId="{C016B5AD-C37D-42D8-B611-A889C1973A9A}" type="presOf" srcId="{6E7A2C52-25D7-49F9-9A59-F1BA9442FD35}" destId="{AE8A9BE9-5370-4F4E-8EB8-9DC2E08C872A}" srcOrd="0" destOrd="0" presId="urn:microsoft.com/office/officeart/2005/8/layout/hierarchy2"/>
    <dgm:cxn modelId="{533FBB9C-C388-4738-B62B-3C79219CAA97}" srcId="{7C932348-F233-4A0F-B238-D318ABE816F3}" destId="{7ECE91A1-D670-4C2C-87C1-CADA7B1C4068}" srcOrd="4" destOrd="0" parTransId="{6D5A08D9-2C14-4E53-AA9B-7B28CA857477}" sibTransId="{1C2D335C-A5C3-4FD2-815A-7B4329CDEEEB}"/>
    <dgm:cxn modelId="{7D4E776F-883F-4A9D-88D9-46CC29DC71C7}" type="presOf" srcId="{4476B2DC-73FF-43B3-A398-6F1D9A804686}" destId="{5DF52BE6-347D-4748-9089-B98776FBA81A}" srcOrd="0" destOrd="0" presId="urn:microsoft.com/office/officeart/2005/8/layout/hierarchy2"/>
    <dgm:cxn modelId="{468080C9-E3FC-4034-B90C-5D253F7E7282}" type="presOf" srcId="{51D56E44-286D-4A03-BB74-EA6CAFEA7949}" destId="{09C6FFC5-DCB9-432A-9414-3832AE8C1145}" srcOrd="1" destOrd="0" presId="urn:microsoft.com/office/officeart/2005/8/layout/hierarchy2"/>
    <dgm:cxn modelId="{DE1A0324-B0CF-4131-A11F-E9B3805FA10D}" type="presOf" srcId="{7ECE91A1-D670-4C2C-87C1-CADA7B1C4068}" destId="{FFCB09D9-3360-4889-A4FF-2D0959E15293}" srcOrd="0" destOrd="0" presId="urn:microsoft.com/office/officeart/2005/8/layout/hierarchy2"/>
    <dgm:cxn modelId="{ED1B84FD-7630-46A2-BE56-DBC5097AD675}" srcId="{7C932348-F233-4A0F-B238-D318ABE816F3}" destId="{F4227870-C51C-4B16-985E-5B0C0DF97524}" srcOrd="3" destOrd="0" parTransId="{4476B2DC-73FF-43B3-A398-6F1D9A804686}" sibTransId="{EA61E1B0-6D1A-4C10-B1FE-5E87A7ADC858}"/>
    <dgm:cxn modelId="{1E494DB5-FB62-401A-9416-AC4BDED973E5}" type="presOf" srcId="{245826AE-8B05-494E-B069-89B7A70B3DB4}" destId="{E46737AC-A2EC-477F-8ED8-A2B69EFAFEBD}" srcOrd="0" destOrd="0" presId="urn:microsoft.com/office/officeart/2005/8/layout/hierarchy2"/>
    <dgm:cxn modelId="{01DC29FB-CF76-4CAF-94F6-577700FA0507}" srcId="{43B20BAC-FE75-456F-94A4-F2280AF19390}" destId="{7C932348-F233-4A0F-B238-D318ABE816F3}" srcOrd="0" destOrd="0" parTransId="{A60F3948-C713-4EB4-B572-B9A364F4D1D7}" sibTransId="{5F1534C0-5CB5-43AA-A972-4879B5AFF77E}"/>
    <dgm:cxn modelId="{32CA7E66-9D38-4BD0-AC15-EA421DFA2902}" type="presOf" srcId="{4476B2DC-73FF-43B3-A398-6F1D9A804686}" destId="{BE24A40D-3090-449C-B907-765435329FC7}" srcOrd="1" destOrd="0" presId="urn:microsoft.com/office/officeart/2005/8/layout/hierarchy2"/>
    <dgm:cxn modelId="{221E5735-0393-40AF-A2C4-4076F7D08BDB}" type="presOf" srcId="{7C932348-F233-4A0F-B238-D318ABE816F3}" destId="{DF5C3458-B003-43B0-8EE7-55961C9E0B9D}" srcOrd="0" destOrd="0" presId="urn:microsoft.com/office/officeart/2005/8/layout/hierarchy2"/>
    <dgm:cxn modelId="{CC7597C0-650D-43CF-85A3-EF074A2D6AAF}" srcId="{F4227870-C51C-4B16-985E-5B0C0DF97524}" destId="{4E7574AF-0325-4D8A-B996-9D6FB230E239}" srcOrd="0" destOrd="0" parTransId="{893B7CEB-E29B-4B9F-B3FB-2AD210823DD0}" sibTransId="{F425D879-1D46-4349-A3BE-A61895A9241F}"/>
    <dgm:cxn modelId="{FC6583FB-6A5E-40A3-9F51-25CD82890D7E}" type="presOf" srcId="{893B7CEB-E29B-4B9F-B3FB-2AD210823DD0}" destId="{CA214391-9D09-49E0-8F29-98C96EF5C2FC}" srcOrd="1" destOrd="0" presId="urn:microsoft.com/office/officeart/2005/8/layout/hierarchy2"/>
    <dgm:cxn modelId="{D760C23B-B99E-457E-8B04-3F80ABC5F5F2}" type="presOf" srcId="{5E9A0B3F-EFAB-4DCD-8D96-2435C00783E1}" destId="{EDA543D7-1C08-4C16-82B7-0690E013B67C}" srcOrd="1" destOrd="0" presId="urn:microsoft.com/office/officeart/2005/8/layout/hierarchy2"/>
    <dgm:cxn modelId="{FAC0A68E-EEFC-4D62-A73D-FF692B502872}" type="presOf" srcId="{0B7C65C1-C081-4BFF-A290-F26FADC11F0E}" destId="{808BF5DF-5659-4647-817C-F360A7C68DFA}" srcOrd="0" destOrd="0" presId="urn:microsoft.com/office/officeart/2005/8/layout/hierarchy2"/>
    <dgm:cxn modelId="{355D708A-5ED7-4658-95AA-24B95F9B48EC}" type="presOf" srcId="{CF8E4384-A7B9-4AA7-8220-3B793B761F77}" destId="{6065591C-44A2-41E9-9AB9-6AE41B51DA5D}" srcOrd="0" destOrd="0" presId="urn:microsoft.com/office/officeart/2005/8/layout/hierarchy2"/>
    <dgm:cxn modelId="{A6412B18-A41D-4594-9FDF-125D84532B4F}" srcId="{7C932348-F233-4A0F-B238-D318ABE816F3}" destId="{1ED43C4F-C987-4258-8C9A-ABF0D8255B81}" srcOrd="5" destOrd="0" parTransId="{51D56E44-286D-4A03-BB74-EA6CAFEA7949}" sibTransId="{3DEE5627-56DA-4280-9E03-0716DC37A2F5}"/>
    <dgm:cxn modelId="{8BCE0C3D-81FC-4500-830C-D1706558D373}" type="presOf" srcId="{40CD17BE-3A2C-4E3E-8832-C1FED2C19AFC}" destId="{E89A7452-BA46-4BE5-8333-86004C168077}" srcOrd="0" destOrd="0" presId="urn:microsoft.com/office/officeart/2005/8/layout/hierarchy2"/>
    <dgm:cxn modelId="{BD887028-3091-4C2A-8711-4294EDC82159}" type="presOf" srcId="{1B707F73-7F5D-478F-BC3C-AE3E11104E0A}" destId="{E5EB3F09-90C9-45BF-8229-F8CE5F8598F0}" srcOrd="0" destOrd="0" presId="urn:microsoft.com/office/officeart/2005/8/layout/hierarchy2"/>
    <dgm:cxn modelId="{88793813-BB80-4017-9DCE-C920D20DC0BA}" type="presOf" srcId="{4D7A0DEC-5376-42F7-A668-943F2B405C00}" destId="{87D27CA1-E006-485D-A094-9E1EECFADA19}" srcOrd="0" destOrd="0" presId="urn:microsoft.com/office/officeart/2005/8/layout/hierarchy2"/>
    <dgm:cxn modelId="{58DE55D2-8F84-419F-8BD0-331722247B65}" type="presOf" srcId="{893B7CEB-E29B-4B9F-B3FB-2AD210823DD0}" destId="{D0936A89-5BA9-4F8E-ADEB-0E29ABD63EFB}" srcOrd="0" destOrd="0" presId="urn:microsoft.com/office/officeart/2005/8/layout/hierarchy2"/>
    <dgm:cxn modelId="{12892818-0D5F-43EC-9215-DB871F78253A}" type="presOf" srcId="{8C9083D9-2A86-456F-A1B2-70B0E162FE15}" destId="{23EF12E7-FBB3-4E8A-BEF9-3D2EA74DC9F3}" srcOrd="1" destOrd="0" presId="urn:microsoft.com/office/officeart/2005/8/layout/hierarchy2"/>
    <dgm:cxn modelId="{624A1206-5573-4583-ACE2-9BD3AEFC0C51}" srcId="{0B7C65C1-C081-4BFF-A290-F26FADC11F0E}" destId="{7FD5166E-6968-4159-907A-6B15EC6DB144}" srcOrd="0" destOrd="0" parTransId="{8C9083D9-2A86-456F-A1B2-70B0E162FE15}" sibTransId="{FE1200DB-55CB-4BB8-B9FE-C0CA7B04EE63}"/>
    <dgm:cxn modelId="{137C79F6-F253-4D52-979D-2FDDAE4BDA10}" srcId="{7ECE91A1-D670-4C2C-87C1-CADA7B1C4068}" destId="{9CD8F15D-99A1-4233-BB0E-75785624935C}" srcOrd="0" destOrd="0" parTransId="{69ECCDA4-18C6-444E-8D87-089236628526}" sibTransId="{0DAF9DFD-5024-4008-B362-2D1164619312}"/>
    <dgm:cxn modelId="{106A1C6D-4083-4D13-890A-D39A93E60A8D}" type="presOf" srcId="{F4227870-C51C-4B16-985E-5B0C0DF97524}" destId="{AC576A5B-7FC4-461D-A0D5-89F1220F5657}" srcOrd="0" destOrd="0" presId="urn:microsoft.com/office/officeart/2005/8/layout/hierarchy2"/>
    <dgm:cxn modelId="{2982E876-D9CF-4B1F-BBEA-2CD5981FB43A}" type="presOf" srcId="{40CD17BE-3A2C-4E3E-8832-C1FED2C19AFC}" destId="{3A61C3B6-C280-4226-B793-75B6B31AC57D}" srcOrd="1" destOrd="0" presId="urn:microsoft.com/office/officeart/2005/8/layout/hierarchy2"/>
    <dgm:cxn modelId="{818F68BB-CDB8-4F21-BAC7-2031F30C8D73}" type="presOf" srcId="{E5DE2BD4-7252-4976-9834-F533BB98CFDB}" destId="{0675E14D-89AC-4588-AB4C-5956EEC7E46E}" srcOrd="0" destOrd="0" presId="urn:microsoft.com/office/officeart/2005/8/layout/hierarchy2"/>
    <dgm:cxn modelId="{9AA619A7-AD4D-4826-BC13-5A0EF46ED74A}" type="presOf" srcId="{9CD8F15D-99A1-4233-BB0E-75785624935C}" destId="{955540E9-2914-4FC4-B43A-574A3DD147E5}" srcOrd="0" destOrd="0" presId="urn:microsoft.com/office/officeart/2005/8/layout/hierarchy2"/>
    <dgm:cxn modelId="{71EA21FD-CB0F-46DB-ADE4-F5F836D8DF42}" type="presOf" srcId="{4D7A0DEC-5376-42F7-A668-943F2B405C00}" destId="{CDC77267-7613-4845-8092-AE335DA70065}" srcOrd="1" destOrd="0" presId="urn:microsoft.com/office/officeart/2005/8/layout/hierarchy2"/>
    <dgm:cxn modelId="{8EDC6B10-C756-4811-8157-08F0A14AB9A5}" type="presOf" srcId="{51D56E44-286D-4A03-BB74-EA6CAFEA7949}" destId="{131F160D-6C3F-4BCD-9AD1-B0A4DC117CDE}" srcOrd="0" destOrd="0" presId="urn:microsoft.com/office/officeart/2005/8/layout/hierarchy2"/>
    <dgm:cxn modelId="{EB398DC2-6695-4C74-91FC-720C13BEFC6D}" type="presOf" srcId="{43B20BAC-FE75-456F-94A4-F2280AF19390}" destId="{CA347DAF-C1F1-44AF-A688-96CE481123A0}" srcOrd="0" destOrd="0" presId="urn:microsoft.com/office/officeart/2005/8/layout/hierarchy2"/>
    <dgm:cxn modelId="{95C9F7C7-37C1-4558-B840-1A8BD3CB0B3F}" type="presOf" srcId="{1ED43C4F-C987-4258-8C9A-ABF0D8255B81}" destId="{8E219185-0D10-4D1C-A2C4-BD10E278AC45}" srcOrd="0" destOrd="0" presId="urn:microsoft.com/office/officeart/2005/8/layout/hierarchy2"/>
    <dgm:cxn modelId="{E666779A-9D00-4211-A0C3-2322A7A8DB76}" type="presOf" srcId="{5E9A0B3F-EFAB-4DCD-8D96-2435C00783E1}" destId="{9D8810C1-D4A8-4A50-9143-60FAC265A53E}" srcOrd="0" destOrd="0" presId="urn:microsoft.com/office/officeart/2005/8/layout/hierarchy2"/>
    <dgm:cxn modelId="{61E3000D-1703-42D3-B4EF-84FC53C31330}" srcId="{CF8E4384-A7B9-4AA7-8220-3B793B761F77}" destId="{1B707F73-7F5D-478F-BC3C-AE3E11104E0A}" srcOrd="0" destOrd="0" parTransId="{E5DE2BD4-7252-4976-9834-F533BB98CFDB}" sibTransId="{A89EB9AC-951C-4D3C-B6EB-B0B3FDAC03EB}"/>
    <dgm:cxn modelId="{22FE9813-D004-4845-950B-7B77D7ACA946}" type="presParOf" srcId="{CA347DAF-C1F1-44AF-A688-96CE481123A0}" destId="{3191448F-EF7D-4519-8471-1AD68910AF45}" srcOrd="0" destOrd="0" presId="urn:microsoft.com/office/officeart/2005/8/layout/hierarchy2"/>
    <dgm:cxn modelId="{7637A73D-809A-4798-9058-F3DE52E19AD3}" type="presParOf" srcId="{3191448F-EF7D-4519-8471-1AD68910AF45}" destId="{DF5C3458-B003-43B0-8EE7-55961C9E0B9D}" srcOrd="0" destOrd="0" presId="urn:microsoft.com/office/officeart/2005/8/layout/hierarchy2"/>
    <dgm:cxn modelId="{03131C88-D602-48EA-BD44-883BAADF4645}" type="presParOf" srcId="{3191448F-EF7D-4519-8471-1AD68910AF45}" destId="{BD986691-6B22-41FC-9B49-A2FE1F7AB2A5}" srcOrd="1" destOrd="0" presId="urn:microsoft.com/office/officeart/2005/8/layout/hierarchy2"/>
    <dgm:cxn modelId="{7462191C-A56B-4F33-97E2-C89862863F92}" type="presParOf" srcId="{BD986691-6B22-41FC-9B49-A2FE1F7AB2A5}" destId="{E89A7452-BA46-4BE5-8333-86004C168077}" srcOrd="0" destOrd="0" presId="urn:microsoft.com/office/officeart/2005/8/layout/hierarchy2"/>
    <dgm:cxn modelId="{525EC605-0ADB-4E8A-BB18-B665CE6D6D86}" type="presParOf" srcId="{E89A7452-BA46-4BE5-8333-86004C168077}" destId="{3A61C3B6-C280-4226-B793-75B6B31AC57D}" srcOrd="0" destOrd="0" presId="urn:microsoft.com/office/officeart/2005/8/layout/hierarchy2"/>
    <dgm:cxn modelId="{9EE3F5E4-C851-4600-A827-7C63954C3BD1}" type="presParOf" srcId="{BD986691-6B22-41FC-9B49-A2FE1F7AB2A5}" destId="{3017F43B-390F-4C91-8CA3-45055E2CBD9F}" srcOrd="1" destOrd="0" presId="urn:microsoft.com/office/officeart/2005/8/layout/hierarchy2"/>
    <dgm:cxn modelId="{557FE91B-425F-47A3-92FB-FCA485B5A18A}" type="presParOf" srcId="{3017F43B-390F-4C91-8CA3-45055E2CBD9F}" destId="{808BF5DF-5659-4647-817C-F360A7C68DFA}" srcOrd="0" destOrd="0" presId="urn:microsoft.com/office/officeart/2005/8/layout/hierarchy2"/>
    <dgm:cxn modelId="{677BB45C-78CF-429A-B859-02821F0D132F}" type="presParOf" srcId="{3017F43B-390F-4C91-8CA3-45055E2CBD9F}" destId="{B554B523-0A03-4861-B407-0E532AF2CFFD}" srcOrd="1" destOrd="0" presId="urn:microsoft.com/office/officeart/2005/8/layout/hierarchy2"/>
    <dgm:cxn modelId="{B7376731-32E7-4BE2-AF02-05F4D2BB3CAB}" type="presParOf" srcId="{B554B523-0A03-4861-B407-0E532AF2CFFD}" destId="{49B32914-3109-42A7-BB86-00A3E2D685F7}" srcOrd="0" destOrd="0" presId="urn:microsoft.com/office/officeart/2005/8/layout/hierarchy2"/>
    <dgm:cxn modelId="{4F79AEB1-77E8-40DD-BEEF-2FFAB03EE39E}" type="presParOf" srcId="{49B32914-3109-42A7-BB86-00A3E2D685F7}" destId="{23EF12E7-FBB3-4E8A-BEF9-3D2EA74DC9F3}" srcOrd="0" destOrd="0" presId="urn:microsoft.com/office/officeart/2005/8/layout/hierarchy2"/>
    <dgm:cxn modelId="{B9970E99-5262-4B62-A699-222F13F38492}" type="presParOf" srcId="{B554B523-0A03-4861-B407-0E532AF2CFFD}" destId="{1DB27AB9-5637-440C-B4EF-E545E03F3CC2}" srcOrd="1" destOrd="0" presId="urn:microsoft.com/office/officeart/2005/8/layout/hierarchy2"/>
    <dgm:cxn modelId="{A79C06D7-1B34-4A4D-B130-FAAEAB649C84}" type="presParOf" srcId="{1DB27AB9-5637-440C-B4EF-E545E03F3CC2}" destId="{1C9100FF-FF7A-4834-8D78-C82CE31DCE6C}" srcOrd="0" destOrd="0" presId="urn:microsoft.com/office/officeart/2005/8/layout/hierarchy2"/>
    <dgm:cxn modelId="{C7A50A31-6830-4F9B-80E1-8B8310AC68FB}" type="presParOf" srcId="{1DB27AB9-5637-440C-B4EF-E545E03F3CC2}" destId="{273449FB-4834-4D29-9E6F-8A1AB6702154}" srcOrd="1" destOrd="0" presId="urn:microsoft.com/office/officeart/2005/8/layout/hierarchy2"/>
    <dgm:cxn modelId="{EFD0F85A-170F-4B3F-9E29-DB32816C4445}" type="presParOf" srcId="{BD986691-6B22-41FC-9B49-A2FE1F7AB2A5}" destId="{AE8A9BE9-5370-4F4E-8EB8-9DC2E08C872A}" srcOrd="2" destOrd="0" presId="urn:microsoft.com/office/officeart/2005/8/layout/hierarchy2"/>
    <dgm:cxn modelId="{71FF30B2-0E62-43FB-A9BE-27CFB6549313}" type="presParOf" srcId="{AE8A9BE9-5370-4F4E-8EB8-9DC2E08C872A}" destId="{BFC29E3F-2494-45E8-9271-C24BB9900953}" srcOrd="0" destOrd="0" presId="urn:microsoft.com/office/officeart/2005/8/layout/hierarchy2"/>
    <dgm:cxn modelId="{1D9E8AC5-B895-4949-B0FD-ECD19651C130}" type="presParOf" srcId="{BD986691-6B22-41FC-9B49-A2FE1F7AB2A5}" destId="{B16FFC7B-7F1F-4344-B23F-AABBF50C0B31}" srcOrd="3" destOrd="0" presId="urn:microsoft.com/office/officeart/2005/8/layout/hierarchy2"/>
    <dgm:cxn modelId="{529AD037-470F-427E-A164-B3207BBD3D89}" type="presParOf" srcId="{B16FFC7B-7F1F-4344-B23F-AABBF50C0B31}" destId="{6065591C-44A2-41E9-9AB9-6AE41B51DA5D}" srcOrd="0" destOrd="0" presId="urn:microsoft.com/office/officeart/2005/8/layout/hierarchy2"/>
    <dgm:cxn modelId="{843433F3-EC9D-45CC-AE71-CB91A7F21671}" type="presParOf" srcId="{B16FFC7B-7F1F-4344-B23F-AABBF50C0B31}" destId="{A6F37983-9DA6-4E9C-94BA-6A2EB8E9E65B}" srcOrd="1" destOrd="0" presId="urn:microsoft.com/office/officeart/2005/8/layout/hierarchy2"/>
    <dgm:cxn modelId="{B0D91969-281A-4F1E-A312-6147CB84A403}" type="presParOf" srcId="{A6F37983-9DA6-4E9C-94BA-6A2EB8E9E65B}" destId="{0675E14D-89AC-4588-AB4C-5956EEC7E46E}" srcOrd="0" destOrd="0" presId="urn:microsoft.com/office/officeart/2005/8/layout/hierarchy2"/>
    <dgm:cxn modelId="{337D63F9-7BF1-4292-9ED5-021D2CE37BE8}" type="presParOf" srcId="{0675E14D-89AC-4588-AB4C-5956EEC7E46E}" destId="{9A19EF36-21A5-4ADF-BF9B-BC01D9FF50B5}" srcOrd="0" destOrd="0" presId="urn:microsoft.com/office/officeart/2005/8/layout/hierarchy2"/>
    <dgm:cxn modelId="{C9689951-A762-49FD-B321-3149BB2C7819}" type="presParOf" srcId="{A6F37983-9DA6-4E9C-94BA-6A2EB8E9E65B}" destId="{17E3ECC0-2BC4-4413-811C-817EC774385B}" srcOrd="1" destOrd="0" presId="urn:microsoft.com/office/officeart/2005/8/layout/hierarchy2"/>
    <dgm:cxn modelId="{2C3AA97F-C949-492B-9CA7-5AE3691907D0}" type="presParOf" srcId="{17E3ECC0-2BC4-4413-811C-817EC774385B}" destId="{E5EB3F09-90C9-45BF-8229-F8CE5F8598F0}" srcOrd="0" destOrd="0" presId="urn:microsoft.com/office/officeart/2005/8/layout/hierarchy2"/>
    <dgm:cxn modelId="{792252EF-F927-480C-B414-E96EF64170E5}" type="presParOf" srcId="{17E3ECC0-2BC4-4413-811C-817EC774385B}" destId="{17739D6F-156A-4F5D-B5D0-A3B25661842F}" srcOrd="1" destOrd="0" presId="urn:microsoft.com/office/officeart/2005/8/layout/hierarchy2"/>
    <dgm:cxn modelId="{1EE31370-AB04-4B3A-A340-32DBEE5567FF}" type="presParOf" srcId="{BD986691-6B22-41FC-9B49-A2FE1F7AB2A5}" destId="{9D8810C1-D4A8-4A50-9143-60FAC265A53E}" srcOrd="4" destOrd="0" presId="urn:microsoft.com/office/officeart/2005/8/layout/hierarchy2"/>
    <dgm:cxn modelId="{E5022468-FA5E-4187-B858-E32690C288F5}" type="presParOf" srcId="{9D8810C1-D4A8-4A50-9143-60FAC265A53E}" destId="{EDA543D7-1C08-4C16-82B7-0690E013B67C}" srcOrd="0" destOrd="0" presId="urn:microsoft.com/office/officeart/2005/8/layout/hierarchy2"/>
    <dgm:cxn modelId="{96D65C0B-8583-40B8-8633-ED1129FAC4FA}" type="presParOf" srcId="{BD986691-6B22-41FC-9B49-A2FE1F7AB2A5}" destId="{A6208514-0403-4BC6-85B0-DF4CE397B40F}" srcOrd="5" destOrd="0" presId="urn:microsoft.com/office/officeart/2005/8/layout/hierarchy2"/>
    <dgm:cxn modelId="{A3D35DCB-2111-48FF-9DFA-9FA52E2FACAA}" type="presParOf" srcId="{A6208514-0403-4BC6-85B0-DF4CE397B40F}" destId="{C327C521-2A43-4F85-B706-6E94D472F699}" srcOrd="0" destOrd="0" presId="urn:microsoft.com/office/officeart/2005/8/layout/hierarchy2"/>
    <dgm:cxn modelId="{58114C8E-2346-4B3E-B90D-193C95A9F6B1}" type="presParOf" srcId="{A6208514-0403-4BC6-85B0-DF4CE397B40F}" destId="{49D439CD-0EF0-4B62-B8D9-6245BAB7EB8C}" srcOrd="1" destOrd="0" presId="urn:microsoft.com/office/officeart/2005/8/layout/hierarchy2"/>
    <dgm:cxn modelId="{4D2A061A-AF90-4514-963C-51493DB94B23}" type="presParOf" srcId="{49D439CD-0EF0-4B62-B8D9-6245BAB7EB8C}" destId="{49F64A23-6DF6-4D69-92F4-163905F03754}" srcOrd="0" destOrd="0" presId="urn:microsoft.com/office/officeart/2005/8/layout/hierarchy2"/>
    <dgm:cxn modelId="{C5898D19-6E8A-4C40-862D-704769F5E561}" type="presParOf" srcId="{49F64A23-6DF6-4D69-92F4-163905F03754}" destId="{FB32D711-1425-41DB-AABF-E33AB540FBE0}" srcOrd="0" destOrd="0" presId="urn:microsoft.com/office/officeart/2005/8/layout/hierarchy2"/>
    <dgm:cxn modelId="{79A1943C-D3A6-4761-A352-E1D9FAC51530}" type="presParOf" srcId="{49D439CD-0EF0-4B62-B8D9-6245BAB7EB8C}" destId="{9BC30619-3605-47CC-90A7-4301B0A5698D}" srcOrd="1" destOrd="0" presId="urn:microsoft.com/office/officeart/2005/8/layout/hierarchy2"/>
    <dgm:cxn modelId="{DB7526DB-0A47-42D8-B331-6E990179F5E7}" type="presParOf" srcId="{9BC30619-3605-47CC-90A7-4301B0A5698D}" destId="{E46737AC-A2EC-477F-8ED8-A2B69EFAFEBD}" srcOrd="0" destOrd="0" presId="urn:microsoft.com/office/officeart/2005/8/layout/hierarchy2"/>
    <dgm:cxn modelId="{567E5CAB-0C22-4704-9581-7211B94BE6A1}" type="presParOf" srcId="{9BC30619-3605-47CC-90A7-4301B0A5698D}" destId="{4A140BCE-FBA4-4F07-81B5-08C55543C77B}" srcOrd="1" destOrd="0" presId="urn:microsoft.com/office/officeart/2005/8/layout/hierarchy2"/>
    <dgm:cxn modelId="{66A4EE22-D6E6-4357-B9D4-C61F6450405B}" type="presParOf" srcId="{BD986691-6B22-41FC-9B49-A2FE1F7AB2A5}" destId="{5DF52BE6-347D-4748-9089-B98776FBA81A}" srcOrd="6" destOrd="0" presId="urn:microsoft.com/office/officeart/2005/8/layout/hierarchy2"/>
    <dgm:cxn modelId="{734192A6-8C35-4400-87E1-57292807FCED}" type="presParOf" srcId="{5DF52BE6-347D-4748-9089-B98776FBA81A}" destId="{BE24A40D-3090-449C-B907-765435329FC7}" srcOrd="0" destOrd="0" presId="urn:microsoft.com/office/officeart/2005/8/layout/hierarchy2"/>
    <dgm:cxn modelId="{37CD2EB9-3D66-424F-AF17-AE765ABFD472}" type="presParOf" srcId="{BD986691-6B22-41FC-9B49-A2FE1F7AB2A5}" destId="{B28E6C06-E08F-4AF3-82F6-5CBA6A71DDBF}" srcOrd="7" destOrd="0" presId="urn:microsoft.com/office/officeart/2005/8/layout/hierarchy2"/>
    <dgm:cxn modelId="{F0F75940-699B-4997-B446-8F0976867E1F}" type="presParOf" srcId="{B28E6C06-E08F-4AF3-82F6-5CBA6A71DDBF}" destId="{AC576A5B-7FC4-461D-A0D5-89F1220F5657}" srcOrd="0" destOrd="0" presId="urn:microsoft.com/office/officeart/2005/8/layout/hierarchy2"/>
    <dgm:cxn modelId="{9EB275E9-80BE-40E1-9FB5-59D247F5053D}" type="presParOf" srcId="{B28E6C06-E08F-4AF3-82F6-5CBA6A71DDBF}" destId="{022B7CA5-6E9F-45D7-BF34-4A22ED826588}" srcOrd="1" destOrd="0" presId="urn:microsoft.com/office/officeart/2005/8/layout/hierarchy2"/>
    <dgm:cxn modelId="{638C77CB-A797-4F68-9036-3AA07DE890F7}" type="presParOf" srcId="{022B7CA5-6E9F-45D7-BF34-4A22ED826588}" destId="{D0936A89-5BA9-4F8E-ADEB-0E29ABD63EFB}" srcOrd="0" destOrd="0" presId="urn:microsoft.com/office/officeart/2005/8/layout/hierarchy2"/>
    <dgm:cxn modelId="{CEF7D7C8-8C33-4B9D-AB09-3A936340508A}" type="presParOf" srcId="{D0936A89-5BA9-4F8E-ADEB-0E29ABD63EFB}" destId="{CA214391-9D09-49E0-8F29-98C96EF5C2FC}" srcOrd="0" destOrd="0" presId="urn:microsoft.com/office/officeart/2005/8/layout/hierarchy2"/>
    <dgm:cxn modelId="{C65A6C83-A1BC-4C59-9D54-477AFD6955DD}" type="presParOf" srcId="{022B7CA5-6E9F-45D7-BF34-4A22ED826588}" destId="{413489B2-38F0-49B9-B495-C8953F5C2F6A}" srcOrd="1" destOrd="0" presId="urn:microsoft.com/office/officeart/2005/8/layout/hierarchy2"/>
    <dgm:cxn modelId="{66140F55-9E1F-4C14-8F0F-ED8BF6AAD2F2}" type="presParOf" srcId="{413489B2-38F0-49B9-B495-C8953F5C2F6A}" destId="{FA377F20-951E-4687-9479-C4A6C1B35F94}" srcOrd="0" destOrd="0" presId="urn:microsoft.com/office/officeart/2005/8/layout/hierarchy2"/>
    <dgm:cxn modelId="{11F5542F-9920-415F-A9BE-ECC4B3CE6887}" type="presParOf" srcId="{413489B2-38F0-49B9-B495-C8953F5C2F6A}" destId="{760A7D91-F82B-41D0-A355-3BE5F54753C1}" srcOrd="1" destOrd="0" presId="urn:microsoft.com/office/officeart/2005/8/layout/hierarchy2"/>
    <dgm:cxn modelId="{2EC61E9C-6CBE-4EC8-9EF9-770923759A5D}" type="presParOf" srcId="{BD986691-6B22-41FC-9B49-A2FE1F7AB2A5}" destId="{909CB9FF-1C69-4167-BA33-1D7190ACCEE4}" srcOrd="8" destOrd="0" presId="urn:microsoft.com/office/officeart/2005/8/layout/hierarchy2"/>
    <dgm:cxn modelId="{6F5C4881-EB89-4353-AEBE-02D2F3788AE6}" type="presParOf" srcId="{909CB9FF-1C69-4167-BA33-1D7190ACCEE4}" destId="{484BBC48-4E0F-488E-B440-6B3AEE26B648}" srcOrd="0" destOrd="0" presId="urn:microsoft.com/office/officeart/2005/8/layout/hierarchy2"/>
    <dgm:cxn modelId="{40991ED3-E120-4104-85BB-BD3D6EAA3FC2}" type="presParOf" srcId="{BD986691-6B22-41FC-9B49-A2FE1F7AB2A5}" destId="{B4A8A2B3-EC60-40F1-A102-25CB82615A47}" srcOrd="9" destOrd="0" presId="urn:microsoft.com/office/officeart/2005/8/layout/hierarchy2"/>
    <dgm:cxn modelId="{4B9296FE-4979-4613-A381-676FE0BCC688}" type="presParOf" srcId="{B4A8A2B3-EC60-40F1-A102-25CB82615A47}" destId="{FFCB09D9-3360-4889-A4FF-2D0959E15293}" srcOrd="0" destOrd="0" presId="urn:microsoft.com/office/officeart/2005/8/layout/hierarchy2"/>
    <dgm:cxn modelId="{727D5FBA-CAA1-4A8A-A65C-4B95F0CBD955}" type="presParOf" srcId="{B4A8A2B3-EC60-40F1-A102-25CB82615A47}" destId="{8EC77200-3B32-4A03-98E6-0497D80C8BEC}" srcOrd="1" destOrd="0" presId="urn:microsoft.com/office/officeart/2005/8/layout/hierarchy2"/>
    <dgm:cxn modelId="{725F44FE-6396-4E27-9A33-B3E29C47C970}" type="presParOf" srcId="{8EC77200-3B32-4A03-98E6-0497D80C8BEC}" destId="{D2941B61-2E40-425A-839F-A60D94E057AC}" srcOrd="0" destOrd="0" presId="urn:microsoft.com/office/officeart/2005/8/layout/hierarchy2"/>
    <dgm:cxn modelId="{AD47666D-F8C5-429B-9743-B8DFFA264B88}" type="presParOf" srcId="{D2941B61-2E40-425A-839F-A60D94E057AC}" destId="{75CBC0DB-9026-41E2-A483-BCA5BE03E30A}" srcOrd="0" destOrd="0" presId="urn:microsoft.com/office/officeart/2005/8/layout/hierarchy2"/>
    <dgm:cxn modelId="{185D3278-3AD7-4333-9D51-E995D0844DA7}" type="presParOf" srcId="{8EC77200-3B32-4A03-98E6-0497D80C8BEC}" destId="{B437E85D-98EF-4539-BFD4-587A7FA5AF73}" srcOrd="1" destOrd="0" presId="urn:microsoft.com/office/officeart/2005/8/layout/hierarchy2"/>
    <dgm:cxn modelId="{E88CF9E3-0BEA-41A8-ABD2-1703B6E384F7}" type="presParOf" srcId="{B437E85D-98EF-4539-BFD4-587A7FA5AF73}" destId="{955540E9-2914-4FC4-B43A-574A3DD147E5}" srcOrd="0" destOrd="0" presId="urn:microsoft.com/office/officeart/2005/8/layout/hierarchy2"/>
    <dgm:cxn modelId="{EDC92F51-E61A-4189-BC89-552D6C148CF2}" type="presParOf" srcId="{B437E85D-98EF-4539-BFD4-587A7FA5AF73}" destId="{1613AF93-519F-496B-AA12-AE633872045C}" srcOrd="1" destOrd="0" presId="urn:microsoft.com/office/officeart/2005/8/layout/hierarchy2"/>
    <dgm:cxn modelId="{5A6117F7-2FD8-41B2-86FB-C9F68CE846DE}" type="presParOf" srcId="{BD986691-6B22-41FC-9B49-A2FE1F7AB2A5}" destId="{131F160D-6C3F-4BCD-9AD1-B0A4DC117CDE}" srcOrd="10" destOrd="0" presId="urn:microsoft.com/office/officeart/2005/8/layout/hierarchy2"/>
    <dgm:cxn modelId="{87DB7699-57DC-4E9C-9CE1-26A3274B393A}" type="presParOf" srcId="{131F160D-6C3F-4BCD-9AD1-B0A4DC117CDE}" destId="{09C6FFC5-DCB9-432A-9414-3832AE8C1145}" srcOrd="0" destOrd="0" presId="urn:microsoft.com/office/officeart/2005/8/layout/hierarchy2"/>
    <dgm:cxn modelId="{23F0D9AC-CA68-4A54-A497-33C19E2854EB}" type="presParOf" srcId="{BD986691-6B22-41FC-9B49-A2FE1F7AB2A5}" destId="{A4C2A78C-5D1D-4075-82A8-E9CAF13C2DB9}" srcOrd="11" destOrd="0" presId="urn:microsoft.com/office/officeart/2005/8/layout/hierarchy2"/>
    <dgm:cxn modelId="{85D69FC3-DF8B-4B41-AAE8-1583E408AF4E}" type="presParOf" srcId="{A4C2A78C-5D1D-4075-82A8-E9CAF13C2DB9}" destId="{8E219185-0D10-4D1C-A2C4-BD10E278AC45}" srcOrd="0" destOrd="0" presId="urn:microsoft.com/office/officeart/2005/8/layout/hierarchy2"/>
    <dgm:cxn modelId="{EA5F1F8D-B77C-4522-BD7C-160CF1F35FE4}" type="presParOf" srcId="{A4C2A78C-5D1D-4075-82A8-E9CAF13C2DB9}" destId="{F62E2A21-2495-4DCF-887D-A6F4EBBCBCB3}" srcOrd="1" destOrd="0" presId="urn:microsoft.com/office/officeart/2005/8/layout/hierarchy2"/>
    <dgm:cxn modelId="{A9D9D334-2A7C-4B79-9715-498446A67A7C}" type="presParOf" srcId="{F62E2A21-2495-4DCF-887D-A6F4EBBCBCB3}" destId="{87D27CA1-E006-485D-A094-9E1EECFADA19}" srcOrd="0" destOrd="0" presId="urn:microsoft.com/office/officeart/2005/8/layout/hierarchy2"/>
    <dgm:cxn modelId="{B217A6C5-AB1A-436D-881F-3A46E9A5DF1F}" type="presParOf" srcId="{87D27CA1-E006-485D-A094-9E1EECFADA19}" destId="{CDC77267-7613-4845-8092-AE335DA70065}" srcOrd="0" destOrd="0" presId="urn:microsoft.com/office/officeart/2005/8/layout/hierarchy2"/>
    <dgm:cxn modelId="{E22F9E08-4B0E-4407-B06B-55A9BCE44658}" type="presParOf" srcId="{F62E2A21-2495-4DCF-887D-A6F4EBBCBCB3}" destId="{37AE9256-4C66-4591-AD29-C0A487E7A390}" srcOrd="1" destOrd="0" presId="urn:microsoft.com/office/officeart/2005/8/layout/hierarchy2"/>
    <dgm:cxn modelId="{FDFA2564-D6F2-4C5B-ADE7-553E01EC1BA3}" type="presParOf" srcId="{37AE9256-4C66-4591-AD29-C0A487E7A390}" destId="{40F1735F-7F6E-4089-93C7-E070D86FA5B1}" srcOrd="0" destOrd="0" presId="urn:microsoft.com/office/officeart/2005/8/layout/hierarchy2"/>
    <dgm:cxn modelId="{52FD8FA7-462B-4E1C-B024-A1DB31B210CB}" type="presParOf" srcId="{37AE9256-4C66-4591-AD29-C0A487E7A390}" destId="{780B7EAE-0E73-40C1-88A7-A9259F10EF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C3458-B003-43B0-8EE7-55961C9E0B9D}">
      <dsp:nvSpPr>
        <dsp:cNvPr id="0" name=""/>
        <dsp:cNvSpPr/>
      </dsp:nvSpPr>
      <dsp:spPr>
        <a:xfrm>
          <a:off x="4104451" y="2780926"/>
          <a:ext cx="2029142" cy="130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INTELIGENCIA SENSORIO-MOTRIZ</a:t>
          </a:r>
          <a:endParaRPr lang="es-AR" sz="2400" b="1" kern="1200" dirty="0"/>
        </a:p>
      </dsp:txBody>
      <dsp:txXfrm>
        <a:off x="4142597" y="2819072"/>
        <a:ext cx="1952850" cy="1226123"/>
      </dsp:txXfrm>
    </dsp:sp>
    <dsp:sp modelId="{E89A7452-BA46-4BE5-8333-86004C168077}">
      <dsp:nvSpPr>
        <dsp:cNvPr id="0" name=""/>
        <dsp:cNvSpPr/>
      </dsp:nvSpPr>
      <dsp:spPr>
        <a:xfrm rot="17132988">
          <a:off x="5025565" y="1960385"/>
          <a:ext cx="302771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027714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6463729" y="1897995"/>
        <a:ext cx="151385" cy="151385"/>
      </dsp:txXfrm>
    </dsp:sp>
    <dsp:sp modelId="{808BF5DF-5659-4647-817C-F360A7C68DFA}">
      <dsp:nvSpPr>
        <dsp:cNvPr id="0" name=""/>
        <dsp:cNvSpPr/>
      </dsp:nvSpPr>
      <dsp:spPr>
        <a:xfrm>
          <a:off x="6945251" y="7955"/>
          <a:ext cx="2029142" cy="1014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SUBESTADIO I 0-1M</a:t>
          </a:r>
          <a:endParaRPr lang="es-AR" sz="2400" b="1" kern="1200" dirty="0"/>
        </a:p>
      </dsp:txBody>
      <dsp:txXfrm>
        <a:off x="6974967" y="37671"/>
        <a:ext cx="1969710" cy="955139"/>
      </dsp:txXfrm>
    </dsp:sp>
    <dsp:sp modelId="{49B32914-3109-42A7-BB86-00A3E2D685F7}">
      <dsp:nvSpPr>
        <dsp:cNvPr id="0" name=""/>
        <dsp:cNvSpPr/>
      </dsp:nvSpPr>
      <dsp:spPr>
        <a:xfrm>
          <a:off x="8974394" y="501939"/>
          <a:ext cx="8116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165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359931" y="494950"/>
        <a:ext cx="40582" cy="40582"/>
      </dsp:txXfrm>
    </dsp:sp>
    <dsp:sp modelId="{1C9100FF-FF7A-4834-8D78-C82CE31DCE6C}">
      <dsp:nvSpPr>
        <dsp:cNvPr id="0" name=""/>
        <dsp:cNvSpPr/>
      </dsp:nvSpPr>
      <dsp:spPr>
        <a:xfrm>
          <a:off x="9786051" y="7955"/>
          <a:ext cx="2887348" cy="101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EJERCICIO DE LOS REFLEJOS</a:t>
          </a:r>
          <a:endParaRPr lang="es-AR" sz="2400" b="1" kern="1200" dirty="0"/>
        </a:p>
      </dsp:txBody>
      <dsp:txXfrm>
        <a:off x="9815767" y="37671"/>
        <a:ext cx="2827916" cy="955139"/>
      </dsp:txXfrm>
    </dsp:sp>
    <dsp:sp modelId="{AE8A9BE9-5370-4F4E-8EB8-9DC2E08C872A}">
      <dsp:nvSpPr>
        <dsp:cNvPr id="0" name=""/>
        <dsp:cNvSpPr/>
      </dsp:nvSpPr>
      <dsp:spPr>
        <a:xfrm rot="17692822">
          <a:off x="5574829" y="2543764"/>
          <a:ext cx="19291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29187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6491193" y="2508836"/>
        <a:ext cx="96459" cy="96459"/>
      </dsp:txXfrm>
    </dsp:sp>
    <dsp:sp modelId="{6065591C-44A2-41E9-9AB9-6AE41B51DA5D}">
      <dsp:nvSpPr>
        <dsp:cNvPr id="0" name=""/>
        <dsp:cNvSpPr/>
      </dsp:nvSpPr>
      <dsp:spPr>
        <a:xfrm>
          <a:off x="6945251" y="1174712"/>
          <a:ext cx="2029142" cy="1014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SUBESTADIO II 1-4 M</a:t>
          </a:r>
          <a:endParaRPr lang="es-AR" sz="2400" b="1" kern="1200" dirty="0"/>
        </a:p>
      </dsp:txBody>
      <dsp:txXfrm>
        <a:off x="6974967" y="1204428"/>
        <a:ext cx="1969710" cy="955139"/>
      </dsp:txXfrm>
    </dsp:sp>
    <dsp:sp modelId="{0675E14D-89AC-4588-AB4C-5956EEC7E46E}">
      <dsp:nvSpPr>
        <dsp:cNvPr id="0" name=""/>
        <dsp:cNvSpPr/>
      </dsp:nvSpPr>
      <dsp:spPr>
        <a:xfrm>
          <a:off x="8974394" y="1668696"/>
          <a:ext cx="8116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165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359931" y="1661707"/>
        <a:ext cx="40582" cy="40582"/>
      </dsp:txXfrm>
    </dsp:sp>
    <dsp:sp modelId="{E5EB3F09-90C9-45BF-8229-F8CE5F8598F0}">
      <dsp:nvSpPr>
        <dsp:cNvPr id="0" name=""/>
        <dsp:cNvSpPr/>
      </dsp:nvSpPr>
      <dsp:spPr>
        <a:xfrm>
          <a:off x="9786051" y="1174712"/>
          <a:ext cx="2887348" cy="101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PRIMERAS ADAPTACIONES Y RCP</a:t>
          </a:r>
          <a:endParaRPr lang="es-AR" sz="2400" b="1" kern="1200" dirty="0"/>
        </a:p>
      </dsp:txBody>
      <dsp:txXfrm>
        <a:off x="9815767" y="1204428"/>
        <a:ext cx="2827916" cy="955139"/>
      </dsp:txXfrm>
    </dsp:sp>
    <dsp:sp modelId="{9D8810C1-D4A8-4A50-9143-60FAC265A53E}">
      <dsp:nvSpPr>
        <dsp:cNvPr id="0" name=""/>
        <dsp:cNvSpPr/>
      </dsp:nvSpPr>
      <dsp:spPr>
        <a:xfrm rot="19457599">
          <a:off x="6039643" y="3127142"/>
          <a:ext cx="99955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99558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14433" y="3115456"/>
        <a:ext cx="49977" cy="49977"/>
      </dsp:txXfrm>
    </dsp:sp>
    <dsp:sp modelId="{C327C521-2A43-4F85-B706-6E94D472F699}">
      <dsp:nvSpPr>
        <dsp:cNvPr id="0" name=""/>
        <dsp:cNvSpPr/>
      </dsp:nvSpPr>
      <dsp:spPr>
        <a:xfrm>
          <a:off x="6945251" y="2341470"/>
          <a:ext cx="2029142" cy="1014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SUBESTADIO III 4-8 M</a:t>
          </a:r>
          <a:endParaRPr lang="es-AR" sz="2400" b="1" kern="1200" dirty="0"/>
        </a:p>
      </dsp:txBody>
      <dsp:txXfrm>
        <a:off x="6974967" y="2371186"/>
        <a:ext cx="1969710" cy="955139"/>
      </dsp:txXfrm>
    </dsp:sp>
    <dsp:sp modelId="{49F64A23-6DF6-4D69-92F4-163905F03754}">
      <dsp:nvSpPr>
        <dsp:cNvPr id="0" name=""/>
        <dsp:cNvSpPr/>
      </dsp:nvSpPr>
      <dsp:spPr>
        <a:xfrm>
          <a:off x="8974394" y="2835453"/>
          <a:ext cx="8116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165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359931" y="2828464"/>
        <a:ext cx="40582" cy="40582"/>
      </dsp:txXfrm>
    </dsp:sp>
    <dsp:sp modelId="{E46737AC-A2EC-477F-8ED8-A2B69EFAFEBD}">
      <dsp:nvSpPr>
        <dsp:cNvPr id="0" name=""/>
        <dsp:cNvSpPr/>
      </dsp:nvSpPr>
      <dsp:spPr>
        <a:xfrm>
          <a:off x="9786051" y="2341470"/>
          <a:ext cx="2887348" cy="101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REACCIONES CIRCULARES SECUNDARIAS</a:t>
          </a:r>
          <a:endParaRPr lang="es-AR" sz="2400" b="1" kern="1200" dirty="0"/>
        </a:p>
      </dsp:txBody>
      <dsp:txXfrm>
        <a:off x="9815767" y="2371186"/>
        <a:ext cx="2827916" cy="955139"/>
      </dsp:txXfrm>
    </dsp:sp>
    <dsp:sp modelId="{5DF52BE6-347D-4748-9089-B98776FBA81A}">
      <dsp:nvSpPr>
        <dsp:cNvPr id="0" name=""/>
        <dsp:cNvSpPr/>
      </dsp:nvSpPr>
      <dsp:spPr>
        <a:xfrm rot="2142401">
          <a:off x="6039643" y="3710521"/>
          <a:ext cx="99955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99558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14433" y="3698834"/>
        <a:ext cx="49977" cy="49977"/>
      </dsp:txXfrm>
    </dsp:sp>
    <dsp:sp modelId="{AC576A5B-7FC4-461D-A0D5-89F1220F5657}">
      <dsp:nvSpPr>
        <dsp:cNvPr id="0" name=""/>
        <dsp:cNvSpPr/>
      </dsp:nvSpPr>
      <dsp:spPr>
        <a:xfrm>
          <a:off x="6945251" y="3508227"/>
          <a:ext cx="2029142" cy="1014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SUBESTADIO IV 8-12 M</a:t>
          </a:r>
          <a:endParaRPr lang="es-AR" sz="2400" b="1" kern="1200" dirty="0"/>
        </a:p>
      </dsp:txBody>
      <dsp:txXfrm>
        <a:off x="6974967" y="3537943"/>
        <a:ext cx="1969710" cy="955139"/>
      </dsp:txXfrm>
    </dsp:sp>
    <dsp:sp modelId="{D0936A89-5BA9-4F8E-ADEB-0E29ABD63EFB}">
      <dsp:nvSpPr>
        <dsp:cNvPr id="0" name=""/>
        <dsp:cNvSpPr/>
      </dsp:nvSpPr>
      <dsp:spPr>
        <a:xfrm>
          <a:off x="8974394" y="4002210"/>
          <a:ext cx="8116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165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359931" y="3995221"/>
        <a:ext cx="40582" cy="40582"/>
      </dsp:txXfrm>
    </dsp:sp>
    <dsp:sp modelId="{FA377F20-951E-4687-9479-C4A6C1B35F94}">
      <dsp:nvSpPr>
        <dsp:cNvPr id="0" name=""/>
        <dsp:cNvSpPr/>
      </dsp:nvSpPr>
      <dsp:spPr>
        <a:xfrm>
          <a:off x="9786051" y="3508227"/>
          <a:ext cx="2881464" cy="101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COORDINACIÓN DE MEDIOS Y FINES</a:t>
          </a:r>
          <a:endParaRPr lang="es-AR" sz="2400" b="1" kern="1200" dirty="0"/>
        </a:p>
      </dsp:txBody>
      <dsp:txXfrm>
        <a:off x="9815767" y="3537943"/>
        <a:ext cx="2822032" cy="955139"/>
      </dsp:txXfrm>
    </dsp:sp>
    <dsp:sp modelId="{909CB9FF-1C69-4167-BA33-1D7190ACCEE4}">
      <dsp:nvSpPr>
        <dsp:cNvPr id="0" name=""/>
        <dsp:cNvSpPr/>
      </dsp:nvSpPr>
      <dsp:spPr>
        <a:xfrm rot="3907178">
          <a:off x="5574829" y="4293899"/>
          <a:ext cx="19291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29187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6491193" y="4258972"/>
        <a:ext cx="96459" cy="96459"/>
      </dsp:txXfrm>
    </dsp:sp>
    <dsp:sp modelId="{FFCB09D9-3360-4889-A4FF-2D0959E15293}">
      <dsp:nvSpPr>
        <dsp:cNvPr id="0" name=""/>
        <dsp:cNvSpPr/>
      </dsp:nvSpPr>
      <dsp:spPr>
        <a:xfrm>
          <a:off x="6945251" y="4674984"/>
          <a:ext cx="2029142" cy="1014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SUBESTADIO V 12-18 M</a:t>
          </a:r>
          <a:endParaRPr lang="es-AR" sz="2400" b="1" kern="1200" dirty="0"/>
        </a:p>
      </dsp:txBody>
      <dsp:txXfrm>
        <a:off x="6974967" y="4704700"/>
        <a:ext cx="1969710" cy="955139"/>
      </dsp:txXfrm>
    </dsp:sp>
    <dsp:sp modelId="{D2941B61-2E40-425A-839F-A60D94E057AC}">
      <dsp:nvSpPr>
        <dsp:cNvPr id="0" name=""/>
        <dsp:cNvSpPr/>
      </dsp:nvSpPr>
      <dsp:spPr>
        <a:xfrm>
          <a:off x="8974394" y="5168967"/>
          <a:ext cx="8116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165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359931" y="5161978"/>
        <a:ext cx="40582" cy="40582"/>
      </dsp:txXfrm>
    </dsp:sp>
    <dsp:sp modelId="{955540E9-2914-4FC4-B43A-574A3DD147E5}">
      <dsp:nvSpPr>
        <dsp:cNvPr id="0" name=""/>
        <dsp:cNvSpPr/>
      </dsp:nvSpPr>
      <dsp:spPr>
        <a:xfrm>
          <a:off x="9786051" y="4674984"/>
          <a:ext cx="2887348" cy="101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REACCIONES CIRCULARES TERCIARIAS</a:t>
          </a:r>
          <a:endParaRPr lang="es-AR" sz="2400" b="1" kern="1200" dirty="0"/>
        </a:p>
      </dsp:txBody>
      <dsp:txXfrm>
        <a:off x="9815767" y="4704700"/>
        <a:ext cx="2827916" cy="955139"/>
      </dsp:txXfrm>
    </dsp:sp>
    <dsp:sp modelId="{131F160D-6C3F-4BCD-9AD1-B0A4DC117CDE}">
      <dsp:nvSpPr>
        <dsp:cNvPr id="0" name=""/>
        <dsp:cNvSpPr/>
      </dsp:nvSpPr>
      <dsp:spPr>
        <a:xfrm rot="4467012">
          <a:off x="5025565" y="4877278"/>
          <a:ext cx="302771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027714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6463729" y="4814888"/>
        <a:ext cx="151385" cy="151385"/>
      </dsp:txXfrm>
    </dsp:sp>
    <dsp:sp modelId="{8E219185-0D10-4D1C-A2C4-BD10E278AC45}">
      <dsp:nvSpPr>
        <dsp:cNvPr id="0" name=""/>
        <dsp:cNvSpPr/>
      </dsp:nvSpPr>
      <dsp:spPr>
        <a:xfrm>
          <a:off x="6945251" y="5841741"/>
          <a:ext cx="2029142" cy="1014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SUBESTADIO VI 18-24 M</a:t>
          </a:r>
          <a:endParaRPr lang="es-AR" sz="2400" b="1" kern="1200" dirty="0"/>
        </a:p>
      </dsp:txBody>
      <dsp:txXfrm>
        <a:off x="6974967" y="5871457"/>
        <a:ext cx="1969710" cy="955139"/>
      </dsp:txXfrm>
    </dsp:sp>
    <dsp:sp modelId="{87D27CA1-E006-485D-A094-9E1EECFADA19}">
      <dsp:nvSpPr>
        <dsp:cNvPr id="0" name=""/>
        <dsp:cNvSpPr/>
      </dsp:nvSpPr>
      <dsp:spPr>
        <a:xfrm>
          <a:off x="8974394" y="6335725"/>
          <a:ext cx="8116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165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359931" y="6328736"/>
        <a:ext cx="40582" cy="40582"/>
      </dsp:txXfrm>
    </dsp:sp>
    <dsp:sp modelId="{40F1735F-7F6E-4089-93C7-E070D86FA5B1}">
      <dsp:nvSpPr>
        <dsp:cNvPr id="0" name=""/>
        <dsp:cNvSpPr/>
      </dsp:nvSpPr>
      <dsp:spPr>
        <a:xfrm>
          <a:off x="9786051" y="5841741"/>
          <a:ext cx="3031377" cy="101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INVENCIÓN DE NUEVOS ESQUEMAS POR REPRESENTACIÓN</a:t>
          </a:r>
          <a:endParaRPr lang="es-AR" sz="2400" b="1" kern="1200" dirty="0"/>
        </a:p>
      </dsp:txBody>
      <dsp:txXfrm>
        <a:off x="9815767" y="5871457"/>
        <a:ext cx="2971945" cy="95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988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042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33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97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000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344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380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848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82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839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667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05E5F-E074-4B2F-9F59-8543FEBB2727}" type="datetimeFigureOut">
              <a:rPr lang="es-AR" smtClean="0"/>
              <a:t>24/05/2014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B380-64DC-4582-A79E-B6606321BC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485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09" y="-154450"/>
            <a:ext cx="9260509" cy="70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0676" y="0"/>
            <a:ext cx="3958208" cy="1470025"/>
          </a:xfrm>
        </p:spPr>
        <p:txBody>
          <a:bodyPr/>
          <a:lstStyle/>
          <a:p>
            <a:r>
              <a:rPr lang="es-AR" dirty="0" smtClean="0"/>
              <a:t>Inteligencia </a:t>
            </a:r>
            <a:r>
              <a:rPr lang="es-AR" dirty="0" err="1" smtClean="0"/>
              <a:t>sensoriomotriz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756592" y="1772816"/>
            <a:ext cx="6400800" cy="1752600"/>
          </a:xfrm>
        </p:spPr>
        <p:txBody>
          <a:bodyPr/>
          <a:lstStyle/>
          <a:p>
            <a:r>
              <a:rPr lang="es-AR" dirty="0" smtClean="0"/>
              <a:t>0-2 años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88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4953"/>
            <a:ext cx="2699792" cy="235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3236130" cy="25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80728"/>
          </a:xfrm>
        </p:spPr>
        <p:txBody>
          <a:bodyPr>
            <a:noAutofit/>
          </a:bodyPr>
          <a:lstStyle/>
          <a:p>
            <a:pPr algn="l"/>
            <a:r>
              <a:rPr lang="es-AR" sz="2800" dirty="0" err="1" smtClean="0"/>
              <a:t>Subestadio</a:t>
            </a:r>
            <a:r>
              <a:rPr lang="es-AR" sz="2800" dirty="0" smtClean="0"/>
              <a:t> V: la Reacción Circular Terciaria y el descubrimiento de nuevos medios a través de la experimentación activa (12 a 18 meses)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977" y="1412776"/>
            <a:ext cx="7647367" cy="5445224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Descubrimiento de nuevas relaciones instrumentales como resultado de un   proceso de experimentación ajustada a lo novedoso de una situación.</a:t>
            </a:r>
          </a:p>
          <a:p>
            <a:r>
              <a:rPr lang="es-AR" dirty="0" smtClean="0"/>
              <a:t>Búsqueda activa de la relación medios-fines más intencional. Conducta del palo.</a:t>
            </a:r>
          </a:p>
          <a:p>
            <a:r>
              <a:rPr lang="es-AR" dirty="0" smtClean="0"/>
              <a:t>Procedimientos por tanteo. Método de ensayo y error hasta llegar a la respuesta correcta.</a:t>
            </a:r>
          </a:p>
          <a:p>
            <a:r>
              <a:rPr lang="es-AR" dirty="0" smtClean="0"/>
              <a:t>Ensayo de otros procedimientos para alcanzar el resultado deseado. Comprende desplazamientos.</a:t>
            </a:r>
            <a:endParaRPr lang="es-A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979"/>
            <a:ext cx="1907704" cy="182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9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s-AR" sz="2800" dirty="0" err="1" smtClean="0"/>
              <a:t>Subestadio</a:t>
            </a:r>
            <a:r>
              <a:rPr lang="es-AR" sz="2800" dirty="0" smtClean="0"/>
              <a:t> VI: Invención de nuevas combinaciones de esquemas a partir de sus representaciones (18-24 meses)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124744"/>
            <a:ext cx="7488832" cy="5733256"/>
          </a:xfrm>
        </p:spPr>
        <p:txBody>
          <a:bodyPr>
            <a:normAutofit fontScale="85000" lnSpcReduction="10000"/>
          </a:bodyPr>
          <a:lstStyle/>
          <a:p>
            <a:r>
              <a:rPr lang="es-AR" dirty="0" smtClean="0"/>
              <a:t>Los esquemas asimilan objetos: cómo son y que puedo hacer con ellos.</a:t>
            </a:r>
          </a:p>
          <a:p>
            <a:r>
              <a:rPr lang="es-AR" dirty="0" smtClean="0"/>
              <a:t>Conoce propiedades </a:t>
            </a:r>
            <a:r>
              <a:rPr lang="es-AR" dirty="0" err="1" smtClean="0"/>
              <a:t>sensoriomotrices</a:t>
            </a:r>
            <a:r>
              <a:rPr lang="es-AR" dirty="0" smtClean="0"/>
              <a:t> de los objetos sin necesidad de actuar sobre ellos.</a:t>
            </a:r>
          </a:p>
          <a:p>
            <a:r>
              <a:rPr lang="es-AR" dirty="0" smtClean="0"/>
              <a:t>Esquemas de acción interiorizados de representación. Sustituyen las manipulaciones.</a:t>
            </a:r>
          </a:p>
          <a:p>
            <a:r>
              <a:rPr lang="es-AR" dirty="0" smtClean="0"/>
              <a:t>Combina esquemas mentales de representación para organizar la acción. </a:t>
            </a:r>
          </a:p>
          <a:p>
            <a:r>
              <a:rPr lang="es-AR" dirty="0" smtClean="0"/>
              <a:t>Anticipa efectos.</a:t>
            </a:r>
          </a:p>
          <a:p>
            <a:r>
              <a:rPr lang="es-AR" dirty="0" smtClean="0"/>
              <a:t>Representación en dos sentidos:</a:t>
            </a:r>
          </a:p>
          <a:p>
            <a:r>
              <a:rPr lang="es-AR" dirty="0" smtClean="0"/>
              <a:t>Como imagen mental: Noción de objeto permanente, Imitación diferida. Recuerdos</a:t>
            </a:r>
          </a:p>
          <a:p>
            <a:r>
              <a:rPr lang="es-AR" dirty="0" smtClean="0"/>
              <a:t>Como símbolo: lenguaje, juego simbólico, dibujo.</a:t>
            </a:r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2" y="1052736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2" y="3109255"/>
            <a:ext cx="1944216" cy="162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2" y="5013176"/>
            <a:ext cx="196694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7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968363"/>
              </p:ext>
            </p:extLst>
          </p:nvPr>
        </p:nvGraphicFramePr>
        <p:xfrm>
          <a:off x="-14958" y="13091"/>
          <a:ext cx="9144002" cy="684490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53143"/>
                <a:gridCol w="653143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977844"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NO CIO</a:t>
                      </a:r>
                      <a:r>
                        <a:rPr lang="es-AR" sz="1600" baseline="0" dirty="0" smtClean="0"/>
                        <a:t> NES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SUB</a:t>
                      </a:r>
                      <a:r>
                        <a:rPr lang="es-AR" sz="1600" baseline="0" dirty="0" smtClean="0"/>
                        <a:t> ESTA DIO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SUBESTADIO</a:t>
                      </a:r>
                      <a:r>
                        <a:rPr lang="es-AR" sz="1600" baseline="0" dirty="0" smtClean="0"/>
                        <a:t> I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SUBESTADIO II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SUBESTADIO III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SUBESTADIO IV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SUBESTADIO V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SUBESTADIO VI</a:t>
                      </a:r>
                      <a:endParaRPr lang="es-AR" sz="1600" dirty="0"/>
                    </a:p>
                  </a:txBody>
                  <a:tcPr/>
                </a:tc>
              </a:tr>
              <a:tr h="977844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OBJETO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Son sensaciones, imágenes prolongadas</a:t>
                      </a:r>
                      <a:r>
                        <a:rPr lang="es-AR" baseline="0" dirty="0" smtClean="0"/>
                        <a:t> de su actividad de mirar, asir.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Busca el objeto donde</a:t>
                      </a:r>
                      <a:r>
                        <a:rPr lang="es-AR" baseline="0" dirty="0" smtClean="0"/>
                        <a:t> cayo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Error del sub.</a:t>
                      </a:r>
                      <a:r>
                        <a:rPr lang="es-AR" baseline="0" dirty="0" smtClean="0"/>
                        <a:t> 4</a:t>
                      </a:r>
                    </a:p>
                    <a:p>
                      <a:r>
                        <a:rPr lang="es-AR" baseline="0" dirty="0" smtClean="0"/>
                        <a:t>Ob. Total.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Desplaza </a:t>
                      </a:r>
                      <a:r>
                        <a:rPr lang="es-AR" dirty="0" err="1" smtClean="0"/>
                        <a:t>mientos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visi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bles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Objeto</a:t>
                      </a:r>
                      <a:r>
                        <a:rPr lang="es-AR" baseline="0" dirty="0" smtClean="0"/>
                        <a:t> permanente y </a:t>
                      </a:r>
                      <a:r>
                        <a:rPr lang="es-AR" baseline="0" dirty="0" err="1" smtClean="0"/>
                        <a:t>sustanc</a:t>
                      </a:r>
                      <a:endParaRPr lang="es-AR" dirty="0" smtClean="0"/>
                    </a:p>
                  </a:txBody>
                  <a:tcPr/>
                </a:tc>
              </a:tr>
              <a:tr h="977844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CAUSA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Carga de eficacia</a:t>
                      </a:r>
                      <a:r>
                        <a:rPr lang="es-AR" baseline="0" dirty="0" smtClean="0"/>
                        <a:t> la </a:t>
                      </a:r>
                      <a:r>
                        <a:rPr lang="es-AR" baseline="0" dirty="0" err="1" smtClean="0"/>
                        <a:t>co</a:t>
                      </a:r>
                      <a:r>
                        <a:rPr lang="es-AR" baseline="0" dirty="0" smtClean="0"/>
                        <a:t> ocurrencia temporal de algún resultado.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Eficacia y </a:t>
                      </a:r>
                      <a:r>
                        <a:rPr lang="es-AR" dirty="0" err="1" smtClean="0"/>
                        <a:t>fenomenismo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indif</a:t>
                      </a:r>
                      <a:r>
                        <a:rPr lang="es-AR" dirty="0" smtClean="0"/>
                        <a:t>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Relaciona medios y fines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Se concibe como causa y receptor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Inferir causas y prever ef.</a:t>
                      </a:r>
                      <a:endParaRPr lang="es-AR" dirty="0"/>
                    </a:p>
                  </a:txBody>
                  <a:tcPr/>
                </a:tc>
              </a:tr>
              <a:tr h="977844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ESPACIO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Colección de espacios desconectados:</a:t>
                      </a:r>
                      <a:r>
                        <a:rPr lang="es-AR" baseline="0" dirty="0" smtClean="0"/>
                        <a:t> e. bucal, visual, auditivo, </a:t>
                      </a:r>
                      <a:r>
                        <a:rPr lang="es-AR" baseline="0" dirty="0" err="1" smtClean="0"/>
                        <a:t>tácti</a:t>
                      </a:r>
                      <a:r>
                        <a:rPr lang="es-AR" baseline="0" dirty="0" smtClean="0"/>
                        <a:t>.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Grupos subjetivos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Transic</a:t>
                      </a:r>
                      <a:r>
                        <a:rPr lang="es-AR" dirty="0" smtClean="0"/>
                        <a:t>. A grupos</a:t>
                      </a:r>
                      <a:r>
                        <a:rPr lang="es-AR" baseline="0" dirty="0" smtClean="0"/>
                        <a:t> objetivos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Grupos </a:t>
                      </a:r>
                      <a:r>
                        <a:rPr lang="es-AR" dirty="0" err="1" smtClean="0"/>
                        <a:t>ob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jetivos</a:t>
                      </a:r>
                      <a:r>
                        <a:rPr lang="es-AR" dirty="0" smtClean="0"/>
                        <a:t>.</a:t>
                      </a:r>
                      <a:r>
                        <a:rPr lang="es-AR" baseline="0" dirty="0" smtClean="0"/>
                        <a:t> Ex </a:t>
                      </a:r>
                      <a:r>
                        <a:rPr lang="es-AR" baseline="0" dirty="0" err="1" smtClean="0"/>
                        <a:t>perimenta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Rodeo. Diagrama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movim.esp</a:t>
                      </a:r>
                      <a:endParaRPr lang="es-AR" dirty="0"/>
                    </a:p>
                  </a:txBody>
                  <a:tcPr/>
                </a:tc>
              </a:tr>
              <a:tr h="977844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TIEMPO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Tiempo práctico. Sucesión de percepciones.</a:t>
                      </a:r>
                      <a:r>
                        <a:rPr lang="es-AR" baseline="0" dirty="0" smtClean="0"/>
                        <a:t> 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Ver y seriar sus propias acciones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Transición a serie objetiva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Retiene hechos en la memoria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Evoca sucesos mas </a:t>
                      </a:r>
                      <a:r>
                        <a:rPr lang="es-AR" dirty="0" err="1" smtClean="0"/>
                        <a:t>remot</a:t>
                      </a:r>
                      <a:r>
                        <a:rPr lang="es-AR" dirty="0" smtClean="0"/>
                        <a:t>.</a:t>
                      </a:r>
                      <a:endParaRPr lang="es-AR" dirty="0"/>
                    </a:p>
                  </a:txBody>
                  <a:tcPr/>
                </a:tc>
              </a:tr>
              <a:tr h="977844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IMITACION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Contagio</a:t>
                      </a:r>
                      <a:r>
                        <a:rPr lang="es-AR" baseline="0" dirty="0" smtClean="0"/>
                        <a:t> conductual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Conductas pre </a:t>
                      </a:r>
                      <a:r>
                        <a:rPr lang="es-AR" dirty="0" err="1" smtClean="0"/>
                        <a:t>imitati</a:t>
                      </a:r>
                      <a:r>
                        <a:rPr lang="es-AR" dirty="0" smtClean="0"/>
                        <a:t> vas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Lo</a:t>
                      </a:r>
                      <a:r>
                        <a:rPr lang="es-AR" baseline="0" dirty="0" smtClean="0"/>
                        <a:t> que pue de ver u </a:t>
                      </a:r>
                      <a:r>
                        <a:rPr lang="es-AR" baseline="0" dirty="0" err="1" smtClean="0"/>
                        <a:t>oir</a:t>
                      </a:r>
                      <a:r>
                        <a:rPr lang="es-AR" baseline="0" dirty="0" smtClean="0"/>
                        <a:t>. </a:t>
                      </a:r>
                      <a:r>
                        <a:rPr lang="es-AR" baseline="0" dirty="0" err="1" smtClean="0"/>
                        <a:t>Rep.Cond</a:t>
                      </a:r>
                      <a:r>
                        <a:rPr lang="es-AR" baseline="0" dirty="0" smtClean="0"/>
                        <a:t>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Imitación</a:t>
                      </a:r>
                      <a:r>
                        <a:rPr lang="es-AR" baseline="0" dirty="0" smtClean="0"/>
                        <a:t> análoga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En presencia del modelo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Imitación</a:t>
                      </a:r>
                      <a:r>
                        <a:rPr lang="es-AR" baseline="0" dirty="0" smtClean="0"/>
                        <a:t> diferida</a:t>
                      </a:r>
                      <a:endParaRPr lang="es-AR" dirty="0"/>
                    </a:p>
                  </a:txBody>
                  <a:tcPr/>
                </a:tc>
              </a:tr>
              <a:tr h="977844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JUEGO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Asimilación funcional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RCP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RCS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Ritualización</a:t>
                      </a:r>
                      <a:r>
                        <a:rPr lang="es-AR" dirty="0" smtClean="0"/>
                        <a:t>. Juega con medios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Complejiza</a:t>
                      </a:r>
                      <a:r>
                        <a:rPr lang="es-AR" baseline="0" dirty="0" smtClean="0"/>
                        <a:t> rituales de juego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Juego simbólico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0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448079"/>
              </p:ext>
            </p:extLst>
          </p:nvPr>
        </p:nvGraphicFramePr>
        <p:xfrm>
          <a:off x="0" y="-2"/>
          <a:ext cx="9143999" cy="6972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222"/>
                <a:gridCol w="6165777"/>
              </a:tblGrid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Postura piagetiana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Revisiones </a:t>
                      </a:r>
                      <a:r>
                        <a:rPr lang="es-ES" sz="2000" dirty="0" err="1">
                          <a:effectLst/>
                        </a:rPr>
                        <a:t>neopiagetianas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1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PERIODO SENSORIOMOTRIZ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143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Observación y descripción de las conductas de sus hijos.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 trabaja en poblaciones distintas culturalmente y más amplias.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3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Se plantean estadios y subestadios de desarrollo.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 confirman las secuencias de adquisiciones, pero se encuentran diferencias individuales e interculturales en la cronología precisa fruto de la crianza, la estimulación y el entorno.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44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Se le asigna importancia a factores BIOLÓGICOS y SECUENCIAS MADURATIVAS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 plantea que las mismas no son suficientes. Es necesario la interacción con el entorno para que las posibilidades abiertas de la maduración se conviertan en realidad, con unos u otros matices, antes o después.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3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Analiza en función de COMPETENCIAS COGNITIVAS.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Analizan en función de COMPETENCIAS DE EJECUCIÓN O MOTORAS.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HIPÓTESIS DE COMPETENCIA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HIPÓTESIS DE EJECUCIÓN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6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278839"/>
              </p:ext>
            </p:extLst>
          </p:nvPr>
        </p:nvGraphicFramePr>
        <p:xfrm>
          <a:off x="0" y="-27384"/>
          <a:ext cx="9143999" cy="6885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222"/>
                <a:gridCol w="6165777"/>
              </a:tblGrid>
              <a:tr h="713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1° semanas: pasividad e impotencia del bebé.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Se observa que el bebé excede en capacidades esta descripción.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Subestadio 2: coordinación intersensorial.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Demuestran que la coordinación </a:t>
                      </a:r>
                      <a:r>
                        <a:rPr lang="es-ES" sz="2000" dirty="0" err="1">
                          <a:effectLst/>
                        </a:rPr>
                        <a:t>intersensorial</a:t>
                      </a:r>
                      <a:r>
                        <a:rPr lang="es-ES" sz="2000" dirty="0">
                          <a:effectLst/>
                        </a:rPr>
                        <a:t> se da desde los primeros días de vida.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8-12 meses: conservación del </a:t>
                      </a:r>
                      <a:r>
                        <a:rPr lang="es-ES" sz="2000" dirty="0" smtClean="0">
                          <a:effectLst/>
                        </a:rPr>
                        <a:t>objeto</a:t>
                      </a:r>
                      <a:r>
                        <a:rPr lang="es-ES" sz="2000" baseline="0" dirty="0" smtClean="0">
                          <a:effectLst/>
                        </a:rPr>
                        <a:t> total.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Demuestran que es anterior cuando se trata de personas significativas para el niño.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No tiene representación interna, por eso no busca el objeto desaparecido.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No busca el objeto que desaparece porque carece de habilidades de ejecución.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Desarrollo de las representaciones: se relaciona con la elaboración del conocimiento de la realidad.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Desarrollo de las representaciones se relaciona con el dominio de experiencias interactivas y competencias comunicativas. Si están alteradas este trastorno refleja sobre la capacidad simbólica.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Énfasis en la representación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Énfasis en la comunicación. 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Ambas son importantes como planos complementarios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3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11" y="2708920"/>
            <a:ext cx="5488289" cy="41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0676" y="0"/>
            <a:ext cx="8697132" cy="1470025"/>
          </a:xfrm>
        </p:spPr>
        <p:txBody>
          <a:bodyPr>
            <a:normAutofit/>
          </a:bodyPr>
          <a:lstStyle/>
          <a:p>
            <a:r>
              <a:rPr lang="es-AR" dirty="0" smtClean="0"/>
              <a:t>Características generales del Período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404849"/>
            <a:ext cx="31161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INTELIGENCIA ADAPTATIVA</a:t>
            </a:r>
          </a:p>
          <a:p>
            <a:endParaRPr lang="es-AR" sz="2400" dirty="0" smtClean="0"/>
          </a:p>
          <a:p>
            <a:r>
              <a:rPr lang="es-AR" sz="2400" dirty="0" smtClean="0"/>
              <a:t>INTELIGENCIA PRACTICA</a:t>
            </a:r>
          </a:p>
          <a:p>
            <a:endParaRPr lang="es-AR" sz="2400" dirty="0"/>
          </a:p>
          <a:p>
            <a:r>
              <a:rPr lang="es-AR" sz="2400" dirty="0" smtClean="0"/>
              <a:t>ESQUEMAS DE ACCION</a:t>
            </a:r>
          </a:p>
          <a:p>
            <a:endParaRPr lang="es-AR" sz="2400" dirty="0"/>
          </a:p>
          <a:p>
            <a:r>
              <a:rPr lang="es-AR" sz="2400" dirty="0" smtClean="0"/>
              <a:t>AUSENCIA DE LENGUAJE</a:t>
            </a:r>
          </a:p>
          <a:p>
            <a:endParaRPr lang="es-AR" sz="2400" dirty="0"/>
          </a:p>
          <a:p>
            <a:r>
              <a:rPr lang="es-AR" sz="2400" dirty="0" smtClean="0"/>
              <a:t>EXPLORACION DEL MUNDO</a:t>
            </a:r>
          </a:p>
          <a:p>
            <a:endParaRPr lang="es-AR" sz="2400" dirty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429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5301207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Los bebés aprenden de sí mismos y de su mundo a través de su actividad sensorial y motora en desarrollo.</a:t>
            </a:r>
          </a:p>
          <a:p>
            <a:r>
              <a:rPr lang="es-AR" dirty="0" smtClean="0"/>
              <a:t>La inteligencia recorre un camino desde la actividad refleja y comportamientos casuales a la conducta intencional y finalmente interiorizada.</a:t>
            </a:r>
          </a:p>
          <a:p>
            <a:r>
              <a:rPr lang="es-AR" dirty="0" smtClean="0"/>
              <a:t>Se maneja por esquemas prácticos de acción que luego se coordinan y se complejizan.</a:t>
            </a:r>
          </a:p>
          <a:p>
            <a:r>
              <a:rPr lang="es-AR" dirty="0" smtClean="0"/>
              <a:t>Es una inteligencia práctica, sensorial y motriz.</a:t>
            </a:r>
          </a:p>
          <a:p>
            <a:r>
              <a:rPr lang="es-AR" dirty="0" smtClean="0"/>
              <a:t>Se divide en 6 </a:t>
            </a:r>
            <a:r>
              <a:rPr lang="es-AR" dirty="0" err="1" smtClean="0"/>
              <a:t>subestadios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1" y="5119688"/>
            <a:ext cx="171926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158417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55" y="5105400"/>
            <a:ext cx="2803329" cy="179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5296"/>
              </p:ext>
            </p:extLst>
          </p:nvPr>
        </p:nvGraphicFramePr>
        <p:xfrm>
          <a:off x="-4068960" y="-6269"/>
          <a:ext cx="16921880" cy="686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8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11438" cy="908720"/>
          </a:xfrm>
        </p:spPr>
        <p:txBody>
          <a:bodyPr>
            <a:noAutofit/>
          </a:bodyPr>
          <a:lstStyle/>
          <a:p>
            <a:r>
              <a:rPr lang="es-AR" sz="3700" dirty="0" err="1" smtClean="0"/>
              <a:t>Subestadio</a:t>
            </a:r>
            <a:r>
              <a:rPr lang="es-AR" sz="3700" dirty="0" smtClean="0"/>
              <a:t> I: Ejercicio de los reflejos (0-1 mes)</a:t>
            </a:r>
            <a:endParaRPr lang="es-AR" sz="3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El recién nacido es un ser activo.</a:t>
            </a:r>
          </a:p>
          <a:p>
            <a:r>
              <a:rPr lang="es-AR" dirty="0" smtClean="0"/>
              <a:t>Nace con una batería de reflejos: repertorio conductual básico para sobrevivir.</a:t>
            </a:r>
          </a:p>
          <a:p>
            <a:r>
              <a:rPr lang="es-AR" dirty="0" smtClean="0"/>
              <a:t>La estimulación desencadena el reflejo tanto por estímulos internos del organismo como por cambios del entorno.</a:t>
            </a:r>
          </a:p>
          <a:p>
            <a:r>
              <a:rPr lang="es-AR" dirty="0" smtClean="0"/>
              <a:t>El ejercicio del reflejo es una repetición de un esquema motor invariable.</a:t>
            </a:r>
          </a:p>
          <a:p>
            <a:r>
              <a:rPr lang="es-AR" dirty="0" smtClean="0"/>
              <a:t>El proceso fundamental es la asimilación: Reproductora, Generalizadora y </a:t>
            </a:r>
            <a:r>
              <a:rPr lang="es-AR" dirty="0" err="1" smtClean="0"/>
              <a:t>Recognoscitiva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24" y="5057820"/>
            <a:ext cx="2019632" cy="18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" y="5057821"/>
            <a:ext cx="2371424" cy="18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56" y="5080723"/>
            <a:ext cx="3024336" cy="17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92" y="5057820"/>
            <a:ext cx="1696046" cy="184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2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4794"/>
            <a:ext cx="6893289" cy="1296846"/>
          </a:xfrm>
        </p:spPr>
        <p:txBody>
          <a:bodyPr>
            <a:noAutofit/>
          </a:bodyPr>
          <a:lstStyle/>
          <a:p>
            <a:r>
              <a:rPr lang="es-AR" sz="3200" dirty="0" err="1" smtClean="0"/>
              <a:t>Subestadio</a:t>
            </a:r>
            <a:r>
              <a:rPr lang="es-AR" sz="3200" dirty="0" smtClean="0"/>
              <a:t> II: Las primeras adaptaciones adquiridas y la reacción circular primaria (1 a 4 meses)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3"/>
            <a:ext cx="6893289" cy="5335124"/>
          </a:xfrm>
        </p:spPr>
        <p:txBody>
          <a:bodyPr>
            <a:normAutofit fontScale="77500" lnSpcReduction="20000"/>
          </a:bodyPr>
          <a:lstStyle/>
          <a:p>
            <a:r>
              <a:rPr lang="es-AR" dirty="0" smtClean="0"/>
              <a:t>Adaptaciones adquiridas. </a:t>
            </a:r>
          </a:p>
          <a:p>
            <a:r>
              <a:rPr lang="es-AR" dirty="0" smtClean="0"/>
              <a:t>Formación de los primeros hábitos.</a:t>
            </a:r>
          </a:p>
          <a:p>
            <a:r>
              <a:rPr lang="es-AR" dirty="0" smtClean="0"/>
              <a:t> Proceden de la prensión, succión, visión, audición, control visual.</a:t>
            </a:r>
          </a:p>
          <a:p>
            <a:r>
              <a:rPr lang="es-AR" dirty="0" smtClean="0"/>
              <a:t>Conductas cotidianas como chupar, mirar, escuchar, vocalizar y tomar objetos.</a:t>
            </a:r>
          </a:p>
          <a:p>
            <a:r>
              <a:rPr lang="es-AR" dirty="0" smtClean="0"/>
              <a:t>Reacción Circular: se descubre por azar y se repite por placer. </a:t>
            </a:r>
          </a:p>
          <a:p>
            <a:r>
              <a:rPr lang="es-AR" dirty="0" smtClean="0"/>
              <a:t>RC Primaria: centrada en el propio cuerpo.</a:t>
            </a:r>
          </a:p>
          <a:p>
            <a:r>
              <a:rPr lang="es-AR" dirty="0" smtClean="0"/>
              <a:t>Fenómenos de contagio conductual. Es </a:t>
            </a:r>
            <a:r>
              <a:rPr lang="es-AR" dirty="0" err="1" smtClean="0"/>
              <a:t>preimitativo</a:t>
            </a:r>
            <a:r>
              <a:rPr lang="es-AR" dirty="0" smtClean="0"/>
              <a:t>. </a:t>
            </a:r>
          </a:p>
          <a:p>
            <a:r>
              <a:rPr lang="es-AR" dirty="0" smtClean="0"/>
              <a:t>Coordinación e integración de esquemas. </a:t>
            </a:r>
            <a:r>
              <a:rPr lang="es-AR" dirty="0" err="1" smtClean="0"/>
              <a:t>P.e</a:t>
            </a:r>
            <a:r>
              <a:rPr lang="es-AR" dirty="0" smtClean="0"/>
              <a:t>. visión-audición. Succión-prensión. Visión-prensión.</a:t>
            </a:r>
          </a:p>
          <a:p>
            <a:r>
              <a:rPr lang="es-AR" dirty="0" smtClean="0"/>
              <a:t>Intermedio entre el reflejo y la inteligencia.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89" y="34794"/>
            <a:ext cx="2265040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89" y="2299834"/>
            <a:ext cx="226504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89" y="4188884"/>
            <a:ext cx="2265040" cy="266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43000"/>
          </a:xfrm>
        </p:spPr>
        <p:txBody>
          <a:bodyPr>
            <a:noAutofit/>
          </a:bodyPr>
          <a:lstStyle/>
          <a:p>
            <a:r>
              <a:rPr lang="es-AR" sz="2800" dirty="0" err="1" smtClean="0"/>
              <a:t>Subestadio</a:t>
            </a:r>
            <a:r>
              <a:rPr lang="es-AR" sz="2800" dirty="0" smtClean="0"/>
              <a:t> III: Reacción Circular Secundaria y los </a:t>
            </a:r>
            <a:r>
              <a:rPr lang="es-AR" sz="2800" dirty="0" err="1" smtClean="0"/>
              <a:t>procedimien</a:t>
            </a:r>
            <a:r>
              <a:rPr lang="es-AR" sz="2800" dirty="0" smtClean="0"/>
              <a:t>-tos para prolongar espectáculos interesantes  (4 a 8 meses)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7052597" cy="5904656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Repetición tendiente a prolongar o reproducir un efecto interesante, obtenido casualmente.</a:t>
            </a:r>
          </a:p>
          <a:p>
            <a:r>
              <a:rPr lang="es-AR" dirty="0" smtClean="0"/>
              <a:t>Responde por interacción con el medio.</a:t>
            </a:r>
          </a:p>
          <a:p>
            <a:r>
              <a:rPr lang="es-AR" dirty="0" smtClean="0"/>
              <a:t>Esquemas ricos y variados. Más deliberados. Activa asimilación generalizadora.</a:t>
            </a:r>
          </a:p>
          <a:p>
            <a:r>
              <a:rPr lang="es-AR" dirty="0" smtClean="0"/>
              <a:t>Aplica esquemas conocidos y desplaza la atención al resultado de las acciones.</a:t>
            </a:r>
          </a:p>
          <a:p>
            <a:r>
              <a:rPr lang="es-AR" dirty="0" smtClean="0"/>
              <a:t>Anticipa: agita, chupa, golpea.</a:t>
            </a:r>
          </a:p>
          <a:p>
            <a:r>
              <a:rPr lang="es-AR" dirty="0" smtClean="0"/>
              <a:t>El adulto es un espectáculo interesante y el bebé intenta prolonga ese espectáculo por procedimientos.</a:t>
            </a:r>
          </a:p>
          <a:p>
            <a:r>
              <a:rPr lang="es-AR" dirty="0" smtClean="0"/>
              <a:t>Causalidad mágico-fenoménica.</a:t>
            </a:r>
          </a:p>
          <a:p>
            <a:r>
              <a:rPr lang="es-AR" dirty="0" smtClean="0"/>
              <a:t>Anticipa la trayectoria de un objeto en movimientos.</a:t>
            </a:r>
          </a:p>
          <a:p>
            <a:r>
              <a:rPr lang="es-AR" dirty="0" smtClean="0"/>
              <a:t>Persiste en la búsqueda del objeto.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543425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79" y="2564903"/>
            <a:ext cx="1940351" cy="19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978743"/>
            <a:ext cx="2327916" cy="158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2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82" y="836712"/>
            <a:ext cx="2820821" cy="2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es-AR" sz="2800" dirty="0" err="1" smtClean="0"/>
              <a:t>Subestadio</a:t>
            </a:r>
            <a:r>
              <a:rPr lang="es-AR" sz="2800" dirty="0" smtClean="0"/>
              <a:t> IV: Coordinación de esquemas secundarios y su aplicación a situaciones nuevas (8 a 12 meses)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7380312" cy="6120680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Acentúa la atención al entorno.</a:t>
            </a:r>
          </a:p>
          <a:p>
            <a:r>
              <a:rPr lang="es-AR" dirty="0" smtClean="0"/>
              <a:t>Aparece la intencionalidad. Primeras coordinaciones medios-fines. Dispone de  medios adecuados para la consecución del objetivo propuesto. Se integran los        esquemas   de acción y se coordinan intencionalmente. Juego auténtico.</a:t>
            </a:r>
          </a:p>
          <a:p>
            <a:r>
              <a:rPr lang="es-AR" dirty="0" smtClean="0"/>
              <a:t>Conserva la meta genuina.</a:t>
            </a:r>
          </a:p>
          <a:p>
            <a:r>
              <a:rPr lang="es-AR" dirty="0" smtClean="0"/>
              <a:t>Imitación de gestos y sonidos nuevos: en       forma aproximada y en forma análoga.</a:t>
            </a:r>
          </a:p>
          <a:p>
            <a:r>
              <a:rPr lang="es-AR" dirty="0" smtClean="0"/>
              <a:t>Anticipación por indicadores: comida, baño.</a:t>
            </a:r>
          </a:p>
          <a:p>
            <a:r>
              <a:rPr lang="es-AR" dirty="0" smtClean="0"/>
              <a:t>Comienza a objetivar relaciones               espaciales y causales. </a:t>
            </a:r>
          </a:p>
          <a:p>
            <a:r>
              <a:rPr lang="es-AR" dirty="0" smtClean="0"/>
              <a:t>Error del </a:t>
            </a:r>
            <a:r>
              <a:rPr lang="es-AR" dirty="0" err="1" smtClean="0"/>
              <a:t>subestadio</a:t>
            </a:r>
            <a:r>
              <a:rPr lang="es-AR" dirty="0" smtClean="0"/>
              <a:t> 4: aplica el mismo</a:t>
            </a:r>
          </a:p>
          <a:p>
            <a:pPr marL="0" indent="0">
              <a:buNone/>
            </a:pPr>
            <a:r>
              <a:rPr lang="es-AR" dirty="0" smtClean="0"/>
              <a:t>esquema a pesar de los cambios de acción.</a:t>
            </a:r>
          </a:p>
          <a:p>
            <a:endParaRPr lang="es-A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28" y="29523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941168"/>
            <a:ext cx="3095449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8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7660" cy="685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1198</Words>
  <Application>Microsoft Office PowerPoint</Application>
  <PresentationFormat>Presentación en pantalla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Inteligencia sensoriomotriz</vt:lpstr>
      <vt:lpstr>Características generales del Período</vt:lpstr>
      <vt:lpstr>Presentación de PowerPoint</vt:lpstr>
      <vt:lpstr>Presentación de PowerPoint</vt:lpstr>
      <vt:lpstr>Subestadio I: Ejercicio de los reflejos (0-1 mes)</vt:lpstr>
      <vt:lpstr>Subestadio II: Las primeras adaptaciones adquiridas y la reacción circular primaria (1 a 4 meses)</vt:lpstr>
      <vt:lpstr>Subestadio III: Reacción Circular Secundaria y los procedimien-tos para prolongar espectáculos interesantes  (4 a 8 meses)</vt:lpstr>
      <vt:lpstr>Subestadio IV: Coordinación de esquemas secundarios y su aplicación a situaciones nuevas (8 a 12 meses)</vt:lpstr>
      <vt:lpstr>Presentación de PowerPoint</vt:lpstr>
      <vt:lpstr>Subestadio V: la Reacción Circular Terciaria y el descubrimiento de nuevos medios a través de la experimentación activa (12 a 18 meses)</vt:lpstr>
      <vt:lpstr>Subestadio VI: Invención de nuevas combinaciones de esquemas a partir de sus representaciones (18-24 meses)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sensoriomotriz</dc:title>
  <dc:creator>Alumno</dc:creator>
  <cp:lastModifiedBy>Alumno</cp:lastModifiedBy>
  <cp:revision>44</cp:revision>
  <dcterms:created xsi:type="dcterms:W3CDTF">2014-03-26T13:18:48Z</dcterms:created>
  <dcterms:modified xsi:type="dcterms:W3CDTF">2014-05-24T13:40:12Z</dcterms:modified>
</cp:coreProperties>
</file>