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  <p:sldMasterId id="2147483660" r:id="rId2"/>
    <p:sldMasterId id="2147483649" r:id="rId3"/>
  </p:sldMasterIdLst>
  <p:notesMasterIdLst>
    <p:notesMasterId r:id="rId11"/>
  </p:notesMasterIdLst>
  <p:sldIdLst>
    <p:sldId id="258" r:id="rId4"/>
    <p:sldId id="261" r:id="rId5"/>
    <p:sldId id="262" r:id="rId6"/>
    <p:sldId id="264" r:id="rId7"/>
    <p:sldId id="263" r:id="rId8"/>
    <p:sldId id="260" r:id="rId9"/>
    <p:sldId id="257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4EB12-B59A-4CE9-9100-42883EC0642B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7076-2EE8-41DA-AC8B-C83A9B37849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92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10CCC-9798-41F9-A414-57B5749F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D2B6E9-20C3-4C4A-B33F-19E390F5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D0204-2385-46FF-B420-42A73454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07226-37FE-488F-9B0F-EB9178EF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4E662-C567-4576-88B8-F04C02D2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265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4D1A-5A34-4D74-85DE-2DD5E449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1F5F7-2312-4957-9877-C546B81C8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95863-CE1D-48F2-A1F8-DA87621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B6F7E-D78B-418F-AEB2-B3117F10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40BD4-A646-4197-B6F5-3552AEC5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451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E3F404-2896-4D7A-B74B-A11DF9390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B8E3A6-4F1F-4989-9EDD-C674AC2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4F715-935D-499C-8400-291F8C23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98AA5-CFDB-4B62-9230-1F1B08B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15D12-AFB7-4A2D-8E2F-18CD7F90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058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8101EFB-05C3-4398-893A-0C1FCF92F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980FB84-6FD3-4761-8193-73721687E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5137ACB-4376-41E2-9A35-C5E7DEE6E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281AB-25B5-4E8F-8E41-DFF736D494F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2702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3CF96-38A8-4630-A35B-0B895642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9CAB6-D45B-491E-82A6-47A1AA3F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D1AF05-6D18-443B-AEA3-E72A6566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51D22-20AB-4595-A19F-A6ECEA1F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90675-ACA8-4CC6-892A-947BA342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7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BD8E5-B7B0-48C4-AE8D-49CBE913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678B7-3DB1-46A5-9FA0-9D6B6101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37B09-E0EF-4C08-B3CD-09B33C74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B2305-6A6F-4770-8810-705617EE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11FB8-437A-403A-B212-98F5947E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745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05D5F-802D-40E8-89FC-C5BC616F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1F04D-B6CC-4EE5-B452-158DD7561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B8699-D71C-48DE-B4AD-5FAAFF03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E7C444-87BD-47A2-B5A9-2DF11CB9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E1A566-AB66-4405-B440-CC831201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237EB-C7B8-476D-B72A-456A536A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36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43EAE-DF8E-4943-AA46-88760C47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194E6B-436B-45DC-A474-8004D0F04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C92581-676E-445E-81ED-6705D468F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028AF6-EB51-4110-A233-3BBC60BD0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7FD635-3AD6-4375-B432-34F89E452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6B1CB7-AE2C-4AFA-B046-C434FFC7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191BBD-CCC7-4F54-A306-A2A2D9C8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93E4BF-3607-446B-AA09-FA8D1C50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705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87FB9-850B-46A1-884A-2E5F230B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1A5930-29C0-4F15-8199-136C20F2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4BFAAD-A862-49A3-BA31-EA1CF9C5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8FD914-FBFC-439D-B38B-B3A7702F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62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32EB07-8A46-469C-AA11-DA21964D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A8F2E7-E347-4ED2-B158-13DA693B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4424C-29B2-4AE2-A082-7CF19100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26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7A36F-E6B2-49AA-9E67-055C95B7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77C86-17AE-4291-AA41-7E709829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19B59-9D29-4BAF-A6AE-A534862D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A8DC2E-B8C0-4562-AE37-A58B0332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365B6-062E-4A84-B772-D3775339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0F105-DA36-4083-8557-EF8AA88A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99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5AD78-CF15-4022-964D-0A35B749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6FE0EF-C2F6-4349-AD7D-3A11B0E41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E7ED75-8DC3-4F28-A3FD-39575B70D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5392-EB6A-4D0A-9342-FCBE8D49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895B89-8B2D-496D-B889-26D44C8F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418BB-DCA5-4412-AFF0-3E70FE00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94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0E6881-5D9D-4744-8473-597C498D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7A3895-BE1D-4F13-A40A-DA445769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094E6B-0EAA-4D30-AD76-B8623BA48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EC55-7BD0-405F-8A09-E5AF94760085}" type="datetimeFigureOut">
              <a:rPr lang="es-AR" smtClean="0"/>
              <a:t>3/10/2022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4CE1F-4119-4B27-A60D-A08D25628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7DCE94-0151-47BB-A091-43C84EE34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A63B-3640-4182-8149-D466B40F38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56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10/3/2022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‹Nº›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0C9821E4-650E-4161-A005-7A6C887F3E03}"/>
              </a:ext>
            </a:extLst>
          </p:cNvPr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AR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9F66AC1C-6448-44DF-8B5B-59A324B59E49}"/>
              </a:ext>
            </a:extLst>
          </p:cNvPr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1D4580C-C106-4ED0-A28E-ACE6AB8832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26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265 w 5740"/>
                <a:gd name="T7" fmla="*/ 0 h 4316"/>
                <a:gd name="T8" fmla="*/ 6265 w 5740"/>
                <a:gd name="T9" fmla="*/ 0 h 4316"/>
                <a:gd name="T10" fmla="*/ 626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454D0B62-EACE-47AB-9B89-07C2B656AD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>
                <a:extLst>
                  <a:ext uri="{FF2B5EF4-FFF2-40B4-BE49-F238E27FC236}">
                    <a16:creationId xmlns:a16="http://schemas.microsoft.com/office/drawing/2014/main" id="{729B97DD-A6A3-4C00-93F3-902873A38E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" name="Oval 7">
                <a:extLst>
                  <a:ext uri="{FF2B5EF4-FFF2-40B4-BE49-F238E27FC236}">
                    <a16:creationId xmlns:a16="http://schemas.microsoft.com/office/drawing/2014/main" id="{EACE08BC-9395-4117-AE63-2198965703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" name="Oval 8">
                <a:extLst>
                  <a:ext uri="{FF2B5EF4-FFF2-40B4-BE49-F238E27FC236}">
                    <a16:creationId xmlns:a16="http://schemas.microsoft.com/office/drawing/2014/main" id="{CDD56D7A-3A51-43C3-9086-47D8A5661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" name="Oval 9">
                <a:extLst>
                  <a:ext uri="{FF2B5EF4-FFF2-40B4-BE49-F238E27FC236}">
                    <a16:creationId xmlns:a16="http://schemas.microsoft.com/office/drawing/2014/main" id="{039127D8-E02B-488C-9F7D-7A33239D8A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" name="Oval 10">
                <a:extLst>
                  <a:ext uri="{FF2B5EF4-FFF2-40B4-BE49-F238E27FC236}">
                    <a16:creationId xmlns:a16="http://schemas.microsoft.com/office/drawing/2014/main" id="{C1FF6F1E-0091-4FEC-BD96-7CC0AA7BBE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7CB3593F-20B2-43AE-8B45-B5B1BABD26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6B6F3B35-8B17-48B1-BE90-0C6E78FCE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263CBCB1-9F91-422C-B0E0-9166978E1E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D6CC919F-E905-48C2-97CA-F706E4FCF3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E84BDDE1-0639-4A5B-B61D-F76491D788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2" name="Oval 16">
                <a:extLst>
                  <a:ext uri="{FF2B5EF4-FFF2-40B4-BE49-F238E27FC236}">
                    <a16:creationId xmlns:a16="http://schemas.microsoft.com/office/drawing/2014/main" id="{35C845E2-E3F1-4B46-90A2-6D15481EE6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B0B67D72-8222-4B0C-A6B3-45986BB053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>
                <a:extLst>
                  <a:ext uri="{FF2B5EF4-FFF2-40B4-BE49-F238E27FC236}">
                    <a16:creationId xmlns:a16="http://schemas.microsoft.com/office/drawing/2014/main" id="{D772910D-C821-455F-988F-1156A34225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Oval 19">
                <a:extLst>
                  <a:ext uri="{FF2B5EF4-FFF2-40B4-BE49-F238E27FC236}">
                    <a16:creationId xmlns:a16="http://schemas.microsoft.com/office/drawing/2014/main" id="{CFA4477F-C048-4F5F-9457-F72276C811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6" name="Oval 20">
                <a:extLst>
                  <a:ext uri="{FF2B5EF4-FFF2-40B4-BE49-F238E27FC236}">
                    <a16:creationId xmlns:a16="http://schemas.microsoft.com/office/drawing/2014/main" id="{5FA6A563-F3C4-457B-8D42-DD83EBB5EC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7" name="Oval 21">
                <a:extLst>
                  <a:ext uri="{FF2B5EF4-FFF2-40B4-BE49-F238E27FC236}">
                    <a16:creationId xmlns:a16="http://schemas.microsoft.com/office/drawing/2014/main" id="{EE6FDA94-3FDA-41AC-8EC8-3EE29D58BC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3A301460-18E6-4AD4-8157-0CAB57F96C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9" name="Oval 23">
                <a:extLst>
                  <a:ext uri="{FF2B5EF4-FFF2-40B4-BE49-F238E27FC236}">
                    <a16:creationId xmlns:a16="http://schemas.microsoft.com/office/drawing/2014/main" id="{44B4781F-65AF-48C3-AE56-28A25665FA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468A7A26-2A95-4B6B-8B9E-AE08E1E6CE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1" name="Oval 25">
                <a:extLst>
                  <a:ext uri="{FF2B5EF4-FFF2-40B4-BE49-F238E27FC236}">
                    <a16:creationId xmlns:a16="http://schemas.microsoft.com/office/drawing/2014/main" id="{E39411E5-2C90-4FAF-8D08-4B06778B78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CB33E99E-FAB8-4561-8DDB-055128B8E6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4BF365A7-09FF-431C-9F6F-BE1EABA2A0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A6D081C3-FEB1-4914-B83A-7F29C44F26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45F958E1-78C8-48E2-A02A-9F0D383DB5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4D370305-9883-471F-B949-BEFA0ACEE6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72C6A11C-C80C-4835-A3BA-6F04718CEA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128" name="Freeform 32">
                <a:extLst>
                  <a:ext uri="{FF2B5EF4-FFF2-40B4-BE49-F238E27FC236}">
                    <a16:creationId xmlns:a16="http://schemas.microsoft.com/office/drawing/2014/main" id="{F5A2F745-53C1-49A6-A745-6053AE4E64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29" name="Freeform 33">
                <a:extLst>
                  <a:ext uri="{FF2B5EF4-FFF2-40B4-BE49-F238E27FC236}">
                    <a16:creationId xmlns:a16="http://schemas.microsoft.com/office/drawing/2014/main" id="{66D9BCDC-A67C-4DA8-BFD9-96D2A84CA9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0" name="Freeform 34">
                <a:extLst>
                  <a:ext uri="{FF2B5EF4-FFF2-40B4-BE49-F238E27FC236}">
                    <a16:creationId xmlns:a16="http://schemas.microsoft.com/office/drawing/2014/main" id="{CC0E0A64-C09F-495A-9B84-362A43D9C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9F357411-29B8-4DB8-B941-5F4EC69737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B935EE2B-3726-4AC7-97AF-BB269210017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>
                <a:extLst>
                  <a:ext uri="{FF2B5EF4-FFF2-40B4-BE49-F238E27FC236}">
                    <a16:creationId xmlns:a16="http://schemas.microsoft.com/office/drawing/2014/main" id="{AB0F5EF0-A811-4610-9D67-0AE6AD047DF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4" name="Freeform 38">
                <a:extLst>
                  <a:ext uri="{FF2B5EF4-FFF2-40B4-BE49-F238E27FC236}">
                    <a16:creationId xmlns:a16="http://schemas.microsoft.com/office/drawing/2014/main" id="{382FD21A-F955-4121-94EE-269FFCE7A7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5" name="Freeform 39">
                <a:extLst>
                  <a:ext uri="{FF2B5EF4-FFF2-40B4-BE49-F238E27FC236}">
                    <a16:creationId xmlns:a16="http://schemas.microsoft.com/office/drawing/2014/main" id="{0BC8A914-B19F-4E63-91D3-990CADBB1D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EC17132B-4A87-44DD-9655-D7DE1242D4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7" name="Freeform 41">
                <a:extLst>
                  <a:ext uri="{FF2B5EF4-FFF2-40B4-BE49-F238E27FC236}">
                    <a16:creationId xmlns:a16="http://schemas.microsoft.com/office/drawing/2014/main" id="{3D192807-ED22-4D19-83EF-2CF93F7EE5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id="{43190205-39C3-4A29-98BF-044A403623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9" name="Freeform 43">
                <a:extLst>
                  <a:ext uri="{FF2B5EF4-FFF2-40B4-BE49-F238E27FC236}">
                    <a16:creationId xmlns:a16="http://schemas.microsoft.com/office/drawing/2014/main" id="{A222A942-A989-442C-873D-DD86A0112C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5B9F686E-F59F-4251-8BC0-52E976F6A5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141" name="Freeform 45">
                <a:extLst>
                  <a:ext uri="{FF2B5EF4-FFF2-40B4-BE49-F238E27FC236}">
                    <a16:creationId xmlns:a16="http://schemas.microsoft.com/office/drawing/2014/main" id="{19BB3942-BF6B-48A7-947F-FBE7C9649F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2" name="Freeform 46">
                <a:extLst>
                  <a:ext uri="{FF2B5EF4-FFF2-40B4-BE49-F238E27FC236}">
                    <a16:creationId xmlns:a16="http://schemas.microsoft.com/office/drawing/2014/main" id="{6C3470A9-8DBF-4BCE-843A-664C4A0A68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3" name="Freeform 47">
                <a:extLst>
                  <a:ext uri="{FF2B5EF4-FFF2-40B4-BE49-F238E27FC236}">
                    <a16:creationId xmlns:a16="http://schemas.microsoft.com/office/drawing/2014/main" id="{7927AA44-A88C-472F-95E6-A2F994F081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4" name="Oval 48">
                <a:extLst>
                  <a:ext uri="{FF2B5EF4-FFF2-40B4-BE49-F238E27FC236}">
                    <a16:creationId xmlns:a16="http://schemas.microsoft.com/office/drawing/2014/main" id="{D61F372C-EC84-4B51-9769-65B8C3A443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5" name="Oval 49">
                <a:extLst>
                  <a:ext uri="{FF2B5EF4-FFF2-40B4-BE49-F238E27FC236}">
                    <a16:creationId xmlns:a16="http://schemas.microsoft.com/office/drawing/2014/main" id="{5C1EF677-A23B-45C1-9E6D-B7F76F132C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6" name="Oval 50">
                <a:extLst>
                  <a:ext uri="{FF2B5EF4-FFF2-40B4-BE49-F238E27FC236}">
                    <a16:creationId xmlns:a16="http://schemas.microsoft.com/office/drawing/2014/main" id="{7E6E0D1C-E6EE-4804-9E92-FE304687BD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7" name="Oval 51">
                <a:extLst>
                  <a:ext uri="{FF2B5EF4-FFF2-40B4-BE49-F238E27FC236}">
                    <a16:creationId xmlns:a16="http://schemas.microsoft.com/office/drawing/2014/main" id="{106ADAB0-4C08-4D4F-812B-C52C3012C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8" name="Oval 52">
                <a:extLst>
                  <a:ext uri="{FF2B5EF4-FFF2-40B4-BE49-F238E27FC236}">
                    <a16:creationId xmlns:a16="http://schemas.microsoft.com/office/drawing/2014/main" id="{9C3D9410-752E-4091-A14F-20526ACD94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49" name="Oval 53">
                <a:extLst>
                  <a:ext uri="{FF2B5EF4-FFF2-40B4-BE49-F238E27FC236}">
                    <a16:creationId xmlns:a16="http://schemas.microsoft.com/office/drawing/2014/main" id="{C3B4B440-9D24-424D-B51F-C6D122A083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s-A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4F40E76F-6585-4D5D-949F-28E7944253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8BFC83FC-2711-44B5-AC11-417FAA05AF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7 w 382"/>
                  <a:gd name="T19" fmla="*/ 96 h 96"/>
                  <a:gd name="T20" fmla="*/ 291 w 382"/>
                  <a:gd name="T21" fmla="*/ 90 h 96"/>
                  <a:gd name="T22" fmla="*/ 339 w 382"/>
                  <a:gd name="T23" fmla="*/ 84 h 96"/>
                  <a:gd name="T24" fmla="*/ 380 w 382"/>
                  <a:gd name="T25" fmla="*/ 66 h 96"/>
                  <a:gd name="T26" fmla="*/ 410 w 382"/>
                  <a:gd name="T27" fmla="*/ 42 h 96"/>
                  <a:gd name="T28" fmla="*/ 404 w 382"/>
                  <a:gd name="T29" fmla="*/ 42 h 96"/>
                  <a:gd name="T30" fmla="*/ 374 w 382"/>
                  <a:gd name="T31" fmla="*/ 66 h 96"/>
                  <a:gd name="T32" fmla="*/ 333 w 382"/>
                  <a:gd name="T33" fmla="*/ 78 h 96"/>
                  <a:gd name="T34" fmla="*/ 291 w 382"/>
                  <a:gd name="T35" fmla="*/ 90 h 96"/>
                  <a:gd name="T36" fmla="*/ 237 w 382"/>
                  <a:gd name="T37" fmla="*/ 96 h 96"/>
                  <a:gd name="T38" fmla="*/ 23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C3B38B7E-C22F-4FE4-A3B3-A22B78888E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9944B3C8-A02F-46D4-AD77-824146414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302B3B50-47B5-413D-BCC7-AA704B5C67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5127FC48-7ADA-41A3-9A27-B4EBA18ED1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DCB3C961-F842-4B54-87BE-5C77F0CCB9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7 w 185"/>
                  <a:gd name="T5" fmla="*/ 36 h 210"/>
                  <a:gd name="T6" fmla="*/ 183 w 185"/>
                  <a:gd name="T7" fmla="*/ 72 h 210"/>
                  <a:gd name="T8" fmla="*/ 189 w 185"/>
                  <a:gd name="T9" fmla="*/ 90 h 210"/>
                  <a:gd name="T10" fmla="*/ 195 w 185"/>
                  <a:gd name="T11" fmla="*/ 114 h 210"/>
                  <a:gd name="T12" fmla="*/ 189 w 185"/>
                  <a:gd name="T13" fmla="*/ 138 h 210"/>
                  <a:gd name="T14" fmla="*/ 177 w 185"/>
                  <a:gd name="T15" fmla="*/ 162 h 210"/>
                  <a:gd name="T16" fmla="*/ 147 w 185"/>
                  <a:gd name="T17" fmla="*/ 180 h 210"/>
                  <a:gd name="T18" fmla="*/ 90 w 185"/>
                  <a:gd name="T19" fmla="*/ 198 h 210"/>
                  <a:gd name="T20" fmla="*/ 124 w 185"/>
                  <a:gd name="T21" fmla="*/ 210 h 210"/>
                  <a:gd name="T22" fmla="*/ 159 w 185"/>
                  <a:gd name="T23" fmla="*/ 192 h 210"/>
                  <a:gd name="T24" fmla="*/ 189 w 185"/>
                  <a:gd name="T25" fmla="*/ 168 h 210"/>
                  <a:gd name="T26" fmla="*/ 207 w 185"/>
                  <a:gd name="T27" fmla="*/ 144 h 210"/>
                  <a:gd name="T28" fmla="*/ 213 w 185"/>
                  <a:gd name="T29" fmla="*/ 114 h 210"/>
                  <a:gd name="T30" fmla="*/ 207 w 185"/>
                  <a:gd name="T31" fmla="*/ 90 h 210"/>
                  <a:gd name="T32" fmla="*/ 201 w 185"/>
                  <a:gd name="T33" fmla="*/ 66 h 210"/>
                  <a:gd name="T34" fmla="*/ 183 w 185"/>
                  <a:gd name="T35" fmla="*/ 48 h 210"/>
                  <a:gd name="T36" fmla="*/ 15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C8677129-56B1-44EC-857F-D40CB0E843C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03D773D5-65D7-4430-AA04-44759E33C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845094F7-19E2-4608-911E-23183D659B1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AR" altLang="es-AR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D807DA0C-9DF8-4BFA-BBFB-43F353208F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AR" altLang="es-AR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2E5D5FFC-A8D7-4EC2-BD0E-587CEA73DFC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AR" altLang="es-AR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2F0779F8-E2FB-4139-A983-263E8FD170E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s-AR" altLang="es-AR"/>
                </a:p>
              </p:txBody>
            </p:sp>
          </p:grpSp>
        </p:grpSp>
      </p:grpSp>
      <p:sp>
        <p:nvSpPr>
          <p:cNvPr id="4163" name="Rectangle 67">
            <a:extLst>
              <a:ext uri="{FF2B5EF4-FFF2-40B4-BE49-F238E27FC236}">
                <a16:creationId xmlns:a16="http://schemas.microsoft.com/office/drawing/2014/main" id="{170401D8-7FAB-4E67-9D07-1EA5E0586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AR"/>
              <a:t>Haga clic para cambiar el estilo de título	</a:t>
            </a:r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E4EF7963-E716-4A36-8E99-E46784E0A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/>
              <a:t>Haga clic para modificar el estilo de texto del patrón</a:t>
            </a:r>
          </a:p>
          <a:p>
            <a:pPr lvl="1"/>
            <a:r>
              <a:rPr lang="es-AR"/>
              <a:t>Segundo nivel</a:t>
            </a:r>
          </a:p>
          <a:p>
            <a:pPr lvl="2"/>
            <a:r>
              <a:rPr lang="es-AR"/>
              <a:t>Tercer nivel</a:t>
            </a:r>
          </a:p>
          <a:p>
            <a:pPr lvl="3"/>
            <a:r>
              <a:rPr lang="es-AR"/>
              <a:t>Cuarto nivel</a:t>
            </a:r>
          </a:p>
          <a:p>
            <a:pPr lvl="4"/>
            <a:r>
              <a:rPr lang="es-AR"/>
              <a:t>Quinto nivel</a:t>
            </a:r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CD48CFB1-5149-4E01-BB26-F42EF4AF2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66" name="Rectangle 70">
            <a:extLst>
              <a:ext uri="{FF2B5EF4-FFF2-40B4-BE49-F238E27FC236}">
                <a16:creationId xmlns:a16="http://schemas.microsoft.com/office/drawing/2014/main" id="{EA62E48B-8084-465A-818B-F636A9B549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67" name="Rectangle 71">
            <a:extLst>
              <a:ext uri="{FF2B5EF4-FFF2-40B4-BE49-F238E27FC236}">
                <a16:creationId xmlns:a16="http://schemas.microsoft.com/office/drawing/2014/main" id="{6C587657-8DB8-4AB3-A8ED-A41F5BA2BC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A7E3A69-6780-4226-9EFE-02C4E93662F8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AF9B9E-346A-4F5A-9FFB-F0F63FA1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04" y="621548"/>
            <a:ext cx="756579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EA2C0A-94BB-45CE-B97A-56343845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7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EC2D05D-8E35-47B0-B43D-2916379C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487362"/>
          </a:xfrm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sz="3200" dirty="0">
                <a:effectLst/>
              </a:rPr>
              <a:t>Etapas del desarrollo psicosexual</a:t>
            </a:r>
            <a:endParaRPr lang="es-AR" sz="2800" dirty="0">
              <a:effectLst/>
            </a:endParaRP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34ED2160-E16B-496D-9BC8-553849F7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AR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AR" sz="1800" b="1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AR" sz="1800" b="1" dirty="0">
              <a:effectLst/>
            </a:endParaRPr>
          </a:p>
          <a:p>
            <a:pPr>
              <a:defRPr/>
            </a:pPr>
            <a:endParaRPr lang="es-AR" sz="1800" b="1" dirty="0">
              <a:effectLst/>
            </a:endParaRPr>
          </a:p>
          <a:p>
            <a:pPr>
              <a:defRPr/>
            </a:pPr>
            <a:endParaRPr lang="es-ES" sz="2200" dirty="0">
              <a:solidFill>
                <a:srgbClr val="92D050"/>
              </a:solidFill>
            </a:endParaRPr>
          </a:p>
        </p:txBody>
      </p:sp>
      <p:pic>
        <p:nvPicPr>
          <p:cNvPr id="24580" name="Picture 5" descr="C:\Users\FLIA TRUCCO\Desktop\desarrollo-psicosexual-1_opt.jpg">
            <a:extLst>
              <a:ext uri="{FF2B5EF4-FFF2-40B4-BE49-F238E27FC236}">
                <a16:creationId xmlns:a16="http://schemas.microsoft.com/office/drawing/2014/main" id="{17D929E0-33DD-4E5C-BC4D-EA4F2AD5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14313"/>
            <a:ext cx="885825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08F608-0DE9-4075-BF8B-9DBF3D66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53" y="1557366"/>
            <a:ext cx="5980694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7015A1-4E4C-402E-9EA7-C4CB3D4C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24000" y="0"/>
            <a:ext cx="9144000" cy="22768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6" name="5 Rectángulo"/>
          <p:cNvSpPr/>
          <p:nvPr/>
        </p:nvSpPr>
        <p:spPr>
          <a:xfrm>
            <a:off x="1524000" y="2276872"/>
            <a:ext cx="9144000" cy="2304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7" name="6 Rectángulo"/>
          <p:cNvSpPr/>
          <p:nvPr/>
        </p:nvSpPr>
        <p:spPr>
          <a:xfrm>
            <a:off x="1524000" y="4509120"/>
            <a:ext cx="9144000" cy="23488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1988234" y="226505"/>
            <a:ext cx="8229600" cy="1823863"/>
          </a:xfrm>
        </p:spPr>
        <p:txBody>
          <a:bodyPr>
            <a:normAutofit/>
          </a:bodyPr>
          <a:lstStyle/>
          <a:p>
            <a:pPr algn="ctr"/>
            <a:r>
              <a:rPr lang="es-AR" sz="5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Juegos Sensoriomotores o de Ejercicio (0-2 años)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988234" y="2420889"/>
            <a:ext cx="8229600" cy="1823863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5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Juegos Simbólicos</a:t>
            </a:r>
          </a:p>
          <a:p>
            <a:pPr algn="ctr"/>
            <a:r>
              <a:rPr lang="es-AR" sz="5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(2-7 años)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88234" y="4771629"/>
            <a:ext cx="8229600" cy="1823863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AR" sz="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Juegos de Regla</a:t>
            </a:r>
          </a:p>
          <a:p>
            <a:pPr algn="ctr"/>
            <a:r>
              <a:rPr lang="es-AR" sz="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(7-12 años)</a:t>
            </a:r>
          </a:p>
        </p:txBody>
      </p:sp>
    </p:spTree>
    <p:extLst>
      <p:ext uri="{BB962C8B-B14F-4D97-AF65-F5344CB8AC3E}">
        <p14:creationId xmlns:p14="http://schemas.microsoft.com/office/powerpoint/2010/main" val="115096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2CBF02-8FCC-4E76-93BC-3FB7BF27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57" y="115537"/>
            <a:ext cx="6700085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94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dició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Wingdings</vt:lpstr>
      <vt:lpstr>Wingdings 2</vt:lpstr>
      <vt:lpstr>Tema de Office</vt:lpstr>
      <vt:lpstr>Fundición</vt:lpstr>
      <vt:lpstr>Onda</vt:lpstr>
      <vt:lpstr>Presentación de PowerPoint</vt:lpstr>
      <vt:lpstr>Presentación de PowerPoint</vt:lpstr>
      <vt:lpstr>Etapas del desarrollo psicosexual</vt:lpstr>
      <vt:lpstr>Presentación de PowerPoint</vt:lpstr>
      <vt:lpstr>Presentación de PowerPoint</vt:lpstr>
      <vt:lpstr>1. Juegos Sensoriomotores o de Ejercicio (0-2 años)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Maria Di Renzo</dc:creator>
  <cp:lastModifiedBy>Gabriela Maria Di Renzo</cp:lastModifiedBy>
  <cp:revision>4</cp:revision>
  <dcterms:created xsi:type="dcterms:W3CDTF">2022-10-03T11:43:56Z</dcterms:created>
  <dcterms:modified xsi:type="dcterms:W3CDTF">2022-10-03T12:04:47Z</dcterms:modified>
</cp:coreProperties>
</file>