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7" r:id="rId5"/>
    <p:sldId id="295" r:id="rId6"/>
    <p:sldId id="268" r:id="rId7"/>
    <p:sldId id="269" r:id="rId8"/>
    <p:sldId id="270" r:id="rId9"/>
    <p:sldId id="271" r:id="rId10"/>
    <p:sldId id="272" r:id="rId11"/>
    <p:sldId id="273" r:id="rId12"/>
    <p:sldId id="274" r:id="rId13"/>
    <p:sldId id="276" r:id="rId14"/>
    <p:sldId id="304" r:id="rId15"/>
    <p:sldId id="305" r:id="rId16"/>
    <p:sldId id="277" r:id="rId17"/>
    <p:sldId id="275" r:id="rId18"/>
    <p:sldId id="294" r:id="rId19"/>
    <p:sldId id="278" r:id="rId20"/>
    <p:sldId id="279" r:id="rId21"/>
    <p:sldId id="280" r:id="rId22"/>
    <p:sldId id="281" r:id="rId23"/>
    <p:sldId id="296" r:id="rId24"/>
    <p:sldId id="292" r:id="rId25"/>
    <p:sldId id="306" r:id="rId26"/>
    <p:sldId id="282" r:id="rId27"/>
    <p:sldId id="283" r:id="rId28"/>
    <p:sldId id="289" r:id="rId29"/>
    <p:sldId id="291" r:id="rId30"/>
    <p:sldId id="284" r:id="rId31"/>
    <p:sldId id="307" r:id="rId32"/>
    <p:sldId id="297" r:id="rId33"/>
    <p:sldId id="308" r:id="rId34"/>
    <p:sldId id="298" r:id="rId35"/>
    <p:sldId id="299" r:id="rId36"/>
    <p:sldId id="303" r:id="rId37"/>
    <p:sldId id="300" r:id="rId38"/>
    <p:sldId id="309" r:id="rId39"/>
    <p:sldId id="301" r:id="rId40"/>
    <p:sldId id="310" r:id="rId41"/>
    <p:sldId id="311" r:id="rId42"/>
    <p:sldId id="312" r:id="rId43"/>
    <p:sldId id="314" r:id="rId44"/>
    <p:sldId id="293" r:id="rId45"/>
    <p:sldId id="285" r:id="rId46"/>
    <p:sldId id="315" r:id="rId47"/>
    <p:sldId id="287" r:id="rId48"/>
    <p:sldId id="288" r:id="rId4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E85"/>
    <a:srgbClr val="EDB84D"/>
    <a:srgbClr val="F8D378"/>
    <a:srgbClr val="F9C5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00E5D-1EF9-43C0-9CAF-53DF82A24BAA}" type="doc">
      <dgm:prSet loTypeId="urn:microsoft.com/office/officeart/2005/8/layout/gear1" loCatId="process" qsTypeId="urn:microsoft.com/office/officeart/2005/8/quickstyle/simple1" qsCatId="simple" csTypeId="urn:microsoft.com/office/officeart/2005/8/colors/accent1_2" csCatId="accent1" phldr="1"/>
      <dgm:spPr/>
    </dgm:pt>
    <dgm:pt modelId="{BD906A0D-9983-40CF-8BC6-AE4CC92B66CF}">
      <dgm:prSet phldrT="[Texto]" custT="1"/>
      <dgm:spPr/>
      <dgm:t>
        <a:bodyPr/>
        <a:lstStyle/>
        <a:p>
          <a:r>
            <a:rPr lang="es-MX" sz="1200" dirty="0">
              <a:latin typeface="Calibri" pitchFamily="34" charset="0"/>
            </a:rPr>
            <a:t>Tensiones, </a:t>
          </a:r>
          <a:r>
            <a:rPr lang="es-MX" sz="2000" b="1" dirty="0">
              <a:latin typeface="Calibri" pitchFamily="34" charset="0"/>
            </a:rPr>
            <a:t>rupturas</a:t>
          </a:r>
          <a:r>
            <a:rPr lang="es-MX" sz="2000" b="0" dirty="0">
              <a:latin typeface="Calibri" pitchFamily="34" charset="0"/>
            </a:rPr>
            <a:t>, </a:t>
          </a:r>
          <a:r>
            <a:rPr lang="es-MX" sz="2000" b="1" dirty="0">
              <a:latin typeface="Calibri" pitchFamily="34" charset="0"/>
            </a:rPr>
            <a:t>exclusiones</a:t>
          </a:r>
          <a:r>
            <a:rPr lang="es-MX" sz="2000" dirty="0">
              <a:latin typeface="Calibri" pitchFamily="34" charset="0"/>
            </a:rPr>
            <a:t>, </a:t>
          </a:r>
          <a:r>
            <a:rPr lang="es-MX" sz="1200" dirty="0">
              <a:latin typeface="Calibri" pitchFamily="34" charset="0"/>
            </a:rPr>
            <a:t>explotaciones y </a:t>
          </a:r>
          <a:r>
            <a:rPr lang="es-MX" sz="2000" b="1" dirty="0">
              <a:latin typeface="Calibri" pitchFamily="34" charset="0"/>
            </a:rPr>
            <a:t>degradación social</a:t>
          </a:r>
          <a:endParaRPr lang="es-AR" sz="2000" b="1" dirty="0">
            <a:latin typeface="Calibri" pitchFamily="34" charset="0"/>
          </a:endParaRPr>
        </a:p>
      </dgm:t>
    </dgm:pt>
    <dgm:pt modelId="{B850A7A4-D9BB-4868-86C1-DBC359DF30B2}" type="parTrans" cxnId="{484C545A-5BEF-4E0B-B44D-E4EACCA436FA}">
      <dgm:prSet/>
      <dgm:spPr/>
      <dgm:t>
        <a:bodyPr/>
        <a:lstStyle/>
        <a:p>
          <a:endParaRPr lang="es-AR"/>
        </a:p>
      </dgm:t>
    </dgm:pt>
    <dgm:pt modelId="{8BE305C3-9306-44D1-A145-78E4569C3AE6}" type="sibTrans" cxnId="{484C545A-5BEF-4E0B-B44D-E4EACCA436FA}">
      <dgm:prSet/>
      <dgm:spPr/>
      <dgm:t>
        <a:bodyPr/>
        <a:lstStyle/>
        <a:p>
          <a:endParaRPr lang="es-AR"/>
        </a:p>
      </dgm:t>
    </dgm:pt>
    <dgm:pt modelId="{54933968-308F-462C-9BC0-BE4682DB25D1}">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200" dirty="0">
              <a:latin typeface="Calibri" pitchFamily="34" charset="0"/>
            </a:rPr>
            <a:t>Deslegitimación</a:t>
          </a:r>
          <a:r>
            <a:rPr lang="es-MX" sz="900" dirty="0">
              <a:latin typeface="Calibri" pitchFamily="34" charset="0"/>
            </a:rPr>
            <a:t> </a:t>
          </a:r>
          <a:r>
            <a:rPr lang="es-MX" sz="2000" b="1" dirty="0">
              <a:latin typeface="Calibri" pitchFamily="34" charset="0"/>
            </a:rPr>
            <a:t>de la política</a:t>
          </a:r>
          <a:endParaRPr lang="es-AR" sz="2000" b="1" dirty="0">
            <a:latin typeface="Calibri" pitchFamily="34" charset="0"/>
          </a:endParaRPr>
        </a:p>
        <a:p>
          <a:endParaRPr lang="es-AR" sz="900" dirty="0"/>
        </a:p>
      </dgm:t>
    </dgm:pt>
    <dgm:pt modelId="{6E10C7FB-61CC-4609-982B-CD0F09203479}" type="parTrans" cxnId="{9C39CA95-5C6D-45D2-9798-9FE27BE4CF8B}">
      <dgm:prSet/>
      <dgm:spPr/>
      <dgm:t>
        <a:bodyPr/>
        <a:lstStyle/>
        <a:p>
          <a:endParaRPr lang="es-AR"/>
        </a:p>
      </dgm:t>
    </dgm:pt>
    <dgm:pt modelId="{373529FB-F914-4F7C-BA1C-6BD67F1E821F}" type="sibTrans" cxnId="{9C39CA95-5C6D-45D2-9798-9FE27BE4CF8B}">
      <dgm:prSet/>
      <dgm:spPr/>
      <dgm:t>
        <a:bodyPr/>
        <a:lstStyle/>
        <a:p>
          <a:endParaRPr lang="es-AR"/>
        </a:p>
      </dgm:t>
    </dgm:pt>
    <dgm:pt modelId="{28894B1B-E83F-4353-B298-D1703EC5A8E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800" b="1" dirty="0">
              <a:latin typeface="Calibri" pitchFamily="34" charset="0"/>
            </a:rPr>
            <a:t>Fragilidad</a:t>
          </a:r>
          <a:r>
            <a:rPr lang="es-MX" sz="1600" b="1" dirty="0">
              <a:latin typeface="Calibri" pitchFamily="34" charset="0"/>
            </a:rPr>
            <a:t> </a:t>
          </a:r>
          <a:r>
            <a:rPr lang="es-MX" sz="1200" dirty="0">
              <a:latin typeface="Calibri" pitchFamily="34" charset="0"/>
            </a:rPr>
            <a:t>del entramado institucional</a:t>
          </a:r>
          <a:endParaRPr lang="es-AR" sz="1200" dirty="0">
            <a:latin typeface="Calibri" pitchFamily="34" charset="0"/>
          </a:endParaRPr>
        </a:p>
      </dgm:t>
    </dgm:pt>
    <dgm:pt modelId="{3B378C46-E3ED-4CEC-B349-39A7589F973B}" type="parTrans" cxnId="{30A9159E-1896-4ADA-A36E-C67E4BA5126E}">
      <dgm:prSet/>
      <dgm:spPr/>
      <dgm:t>
        <a:bodyPr/>
        <a:lstStyle/>
        <a:p>
          <a:endParaRPr lang="es-AR"/>
        </a:p>
      </dgm:t>
    </dgm:pt>
    <dgm:pt modelId="{4AB88C4F-D9C2-44D0-B5F4-3344990BD88F}" type="sibTrans" cxnId="{30A9159E-1896-4ADA-A36E-C67E4BA5126E}">
      <dgm:prSet/>
      <dgm:spPr/>
      <dgm:t>
        <a:bodyPr/>
        <a:lstStyle/>
        <a:p>
          <a:endParaRPr lang="es-AR"/>
        </a:p>
      </dgm:t>
    </dgm:pt>
    <dgm:pt modelId="{38C927C7-1BB8-4317-857F-09285C092B3E}" type="pres">
      <dgm:prSet presAssocID="{5B300E5D-1EF9-43C0-9CAF-53DF82A24BAA}" presName="composite" presStyleCnt="0">
        <dgm:presLayoutVars>
          <dgm:chMax val="3"/>
          <dgm:animLvl val="lvl"/>
          <dgm:resizeHandles val="exact"/>
        </dgm:presLayoutVars>
      </dgm:prSet>
      <dgm:spPr/>
    </dgm:pt>
    <dgm:pt modelId="{FF9B60B2-C61B-4533-804E-A6F5C1ED0101}" type="pres">
      <dgm:prSet presAssocID="{BD906A0D-9983-40CF-8BC6-AE4CC92B66CF}" presName="gear1" presStyleLbl="node1" presStyleIdx="0" presStyleCnt="3" custScaleX="106516" custScaleY="100533">
        <dgm:presLayoutVars>
          <dgm:chMax val="1"/>
          <dgm:bulletEnabled val="1"/>
        </dgm:presLayoutVars>
      </dgm:prSet>
      <dgm:spPr/>
    </dgm:pt>
    <dgm:pt modelId="{47A15781-3F17-482B-9085-544339EDD412}" type="pres">
      <dgm:prSet presAssocID="{BD906A0D-9983-40CF-8BC6-AE4CC92B66CF}" presName="gear1srcNode" presStyleLbl="node1" presStyleIdx="0" presStyleCnt="3"/>
      <dgm:spPr/>
    </dgm:pt>
    <dgm:pt modelId="{1E64B36D-792D-4728-9B12-D07EF2F9E090}" type="pres">
      <dgm:prSet presAssocID="{BD906A0D-9983-40CF-8BC6-AE4CC92B66CF}" presName="gear1dstNode" presStyleLbl="node1" presStyleIdx="0" presStyleCnt="3"/>
      <dgm:spPr/>
    </dgm:pt>
    <dgm:pt modelId="{B97D3180-794A-4543-A3D1-CAC0E3393D99}" type="pres">
      <dgm:prSet presAssocID="{54933968-308F-462C-9BC0-BE4682DB25D1}" presName="gear2" presStyleLbl="node1" presStyleIdx="1" presStyleCnt="3" custScaleX="117770" custScaleY="109023" custLinFactNeighborX="-1425" custLinFactNeighborY="-3481">
        <dgm:presLayoutVars>
          <dgm:chMax val="1"/>
          <dgm:bulletEnabled val="1"/>
        </dgm:presLayoutVars>
      </dgm:prSet>
      <dgm:spPr/>
    </dgm:pt>
    <dgm:pt modelId="{41093073-0A7A-4BD0-B7B3-5C7B926F0F4B}" type="pres">
      <dgm:prSet presAssocID="{54933968-308F-462C-9BC0-BE4682DB25D1}" presName="gear2srcNode" presStyleLbl="node1" presStyleIdx="1" presStyleCnt="3"/>
      <dgm:spPr/>
    </dgm:pt>
    <dgm:pt modelId="{71FB9FF7-CDA9-4223-A533-3B8D57FA433E}" type="pres">
      <dgm:prSet presAssocID="{54933968-308F-462C-9BC0-BE4682DB25D1}" presName="gear2dstNode" presStyleLbl="node1" presStyleIdx="1" presStyleCnt="3"/>
      <dgm:spPr/>
    </dgm:pt>
    <dgm:pt modelId="{7A8D2D15-70D0-41DE-B4A1-D0402607F334}" type="pres">
      <dgm:prSet presAssocID="{28894B1B-E83F-4353-B298-D1703EC5A8EC}" presName="gear3" presStyleLbl="node1" presStyleIdx="2" presStyleCnt="3"/>
      <dgm:spPr/>
    </dgm:pt>
    <dgm:pt modelId="{339DB966-AFD9-49A7-896F-E1F3C25790C0}" type="pres">
      <dgm:prSet presAssocID="{28894B1B-E83F-4353-B298-D1703EC5A8EC}" presName="gear3tx" presStyleLbl="node1" presStyleIdx="2" presStyleCnt="3">
        <dgm:presLayoutVars>
          <dgm:chMax val="1"/>
          <dgm:bulletEnabled val="1"/>
        </dgm:presLayoutVars>
      </dgm:prSet>
      <dgm:spPr/>
    </dgm:pt>
    <dgm:pt modelId="{F2F46EBE-C349-4AD4-B6AF-E55711F6CCEE}" type="pres">
      <dgm:prSet presAssocID="{28894B1B-E83F-4353-B298-D1703EC5A8EC}" presName="gear3srcNode" presStyleLbl="node1" presStyleIdx="2" presStyleCnt="3"/>
      <dgm:spPr/>
    </dgm:pt>
    <dgm:pt modelId="{FB1D3EA2-82C9-49EC-ACBE-24A44EA4F5AF}" type="pres">
      <dgm:prSet presAssocID="{28894B1B-E83F-4353-B298-D1703EC5A8EC}" presName="gear3dstNode" presStyleLbl="node1" presStyleIdx="2" presStyleCnt="3"/>
      <dgm:spPr/>
    </dgm:pt>
    <dgm:pt modelId="{342D2195-CDFE-40C0-A8D7-ACD4F9D87A57}" type="pres">
      <dgm:prSet presAssocID="{8BE305C3-9306-44D1-A145-78E4569C3AE6}" presName="connector1" presStyleLbl="sibTrans2D1" presStyleIdx="0" presStyleCnt="3"/>
      <dgm:spPr/>
    </dgm:pt>
    <dgm:pt modelId="{885B155C-1E75-4DEE-A3CE-720382C1E7B1}" type="pres">
      <dgm:prSet presAssocID="{373529FB-F914-4F7C-BA1C-6BD67F1E821F}" presName="connector2" presStyleLbl="sibTrans2D1" presStyleIdx="1" presStyleCnt="3"/>
      <dgm:spPr/>
    </dgm:pt>
    <dgm:pt modelId="{E6D130E8-86E5-4C05-A26B-195443B7B77B}" type="pres">
      <dgm:prSet presAssocID="{4AB88C4F-D9C2-44D0-B5F4-3344990BD88F}" presName="connector3" presStyleLbl="sibTrans2D1" presStyleIdx="2" presStyleCnt="3"/>
      <dgm:spPr/>
    </dgm:pt>
  </dgm:ptLst>
  <dgm:cxnLst>
    <dgm:cxn modelId="{90FCDA03-2C87-4DF3-9F84-284565FE9750}" type="presOf" srcId="{5B300E5D-1EF9-43C0-9CAF-53DF82A24BAA}" destId="{38C927C7-1BB8-4317-857F-09285C092B3E}" srcOrd="0" destOrd="0" presId="urn:microsoft.com/office/officeart/2005/8/layout/gear1"/>
    <dgm:cxn modelId="{ACCE790A-1663-4B80-BA87-81E4970B70E2}" type="presOf" srcId="{BD906A0D-9983-40CF-8BC6-AE4CC92B66CF}" destId="{1E64B36D-792D-4728-9B12-D07EF2F9E090}" srcOrd="2" destOrd="0" presId="urn:microsoft.com/office/officeart/2005/8/layout/gear1"/>
    <dgm:cxn modelId="{08E61B0E-6D5B-40FF-A9BE-A175E6E869F4}" type="presOf" srcId="{BD906A0D-9983-40CF-8BC6-AE4CC92B66CF}" destId="{FF9B60B2-C61B-4533-804E-A6F5C1ED0101}" srcOrd="0" destOrd="0" presId="urn:microsoft.com/office/officeart/2005/8/layout/gear1"/>
    <dgm:cxn modelId="{2BDA1226-9821-4DFE-B710-319246D6A3F3}" type="presOf" srcId="{28894B1B-E83F-4353-B298-D1703EC5A8EC}" destId="{FB1D3EA2-82C9-49EC-ACBE-24A44EA4F5AF}" srcOrd="3" destOrd="0" presId="urn:microsoft.com/office/officeart/2005/8/layout/gear1"/>
    <dgm:cxn modelId="{88BABC39-4180-41E5-921A-94A1B22EB16C}" type="presOf" srcId="{BD906A0D-9983-40CF-8BC6-AE4CC92B66CF}" destId="{47A15781-3F17-482B-9085-544339EDD412}" srcOrd="1" destOrd="0" presId="urn:microsoft.com/office/officeart/2005/8/layout/gear1"/>
    <dgm:cxn modelId="{0954894B-0FE8-430A-953C-7E0C15FB9FC5}" type="presOf" srcId="{28894B1B-E83F-4353-B298-D1703EC5A8EC}" destId="{339DB966-AFD9-49A7-896F-E1F3C25790C0}" srcOrd="1" destOrd="0" presId="urn:microsoft.com/office/officeart/2005/8/layout/gear1"/>
    <dgm:cxn modelId="{484C545A-5BEF-4E0B-B44D-E4EACCA436FA}" srcId="{5B300E5D-1EF9-43C0-9CAF-53DF82A24BAA}" destId="{BD906A0D-9983-40CF-8BC6-AE4CC92B66CF}" srcOrd="0" destOrd="0" parTransId="{B850A7A4-D9BB-4868-86C1-DBC359DF30B2}" sibTransId="{8BE305C3-9306-44D1-A145-78E4569C3AE6}"/>
    <dgm:cxn modelId="{48B9267E-9180-4B29-8EBD-42F20B6C5E18}" type="presOf" srcId="{54933968-308F-462C-9BC0-BE4682DB25D1}" destId="{B97D3180-794A-4543-A3D1-CAC0E3393D99}" srcOrd="0" destOrd="0" presId="urn:microsoft.com/office/officeart/2005/8/layout/gear1"/>
    <dgm:cxn modelId="{04E0678E-F683-4281-8815-3ED6539D258D}" type="presOf" srcId="{28894B1B-E83F-4353-B298-D1703EC5A8EC}" destId="{F2F46EBE-C349-4AD4-B6AF-E55711F6CCEE}" srcOrd="2" destOrd="0" presId="urn:microsoft.com/office/officeart/2005/8/layout/gear1"/>
    <dgm:cxn modelId="{9C39CA95-5C6D-45D2-9798-9FE27BE4CF8B}" srcId="{5B300E5D-1EF9-43C0-9CAF-53DF82A24BAA}" destId="{54933968-308F-462C-9BC0-BE4682DB25D1}" srcOrd="1" destOrd="0" parTransId="{6E10C7FB-61CC-4609-982B-CD0F09203479}" sibTransId="{373529FB-F914-4F7C-BA1C-6BD67F1E821F}"/>
    <dgm:cxn modelId="{30A9159E-1896-4ADA-A36E-C67E4BA5126E}" srcId="{5B300E5D-1EF9-43C0-9CAF-53DF82A24BAA}" destId="{28894B1B-E83F-4353-B298-D1703EC5A8EC}" srcOrd="2" destOrd="0" parTransId="{3B378C46-E3ED-4CEC-B349-39A7589F973B}" sibTransId="{4AB88C4F-D9C2-44D0-B5F4-3344990BD88F}"/>
    <dgm:cxn modelId="{5165929E-1309-4D23-B07A-2B3AB71364D1}" type="presOf" srcId="{4AB88C4F-D9C2-44D0-B5F4-3344990BD88F}" destId="{E6D130E8-86E5-4C05-A26B-195443B7B77B}" srcOrd="0" destOrd="0" presId="urn:microsoft.com/office/officeart/2005/8/layout/gear1"/>
    <dgm:cxn modelId="{0A14A2A0-FE25-44D2-B5D5-6FD300CB7B14}" type="presOf" srcId="{54933968-308F-462C-9BC0-BE4682DB25D1}" destId="{71FB9FF7-CDA9-4223-A533-3B8D57FA433E}" srcOrd="2" destOrd="0" presId="urn:microsoft.com/office/officeart/2005/8/layout/gear1"/>
    <dgm:cxn modelId="{D048E5A6-CF6C-4A38-B39B-1B9378370599}" type="presOf" srcId="{8BE305C3-9306-44D1-A145-78E4569C3AE6}" destId="{342D2195-CDFE-40C0-A8D7-ACD4F9D87A57}" srcOrd="0" destOrd="0" presId="urn:microsoft.com/office/officeart/2005/8/layout/gear1"/>
    <dgm:cxn modelId="{B3A8A0AC-87E7-4ECF-91F1-247C7C409620}" type="presOf" srcId="{373529FB-F914-4F7C-BA1C-6BD67F1E821F}" destId="{885B155C-1E75-4DEE-A3CE-720382C1E7B1}" srcOrd="0" destOrd="0" presId="urn:microsoft.com/office/officeart/2005/8/layout/gear1"/>
    <dgm:cxn modelId="{FC645DEB-2CDF-4EA0-8FF8-613E0CD3921E}" type="presOf" srcId="{54933968-308F-462C-9BC0-BE4682DB25D1}" destId="{41093073-0A7A-4BD0-B7B3-5C7B926F0F4B}" srcOrd="1" destOrd="0" presId="urn:microsoft.com/office/officeart/2005/8/layout/gear1"/>
    <dgm:cxn modelId="{45D8FEEC-7D16-4C69-A7A4-FAF9B14EB950}" type="presOf" srcId="{28894B1B-E83F-4353-B298-D1703EC5A8EC}" destId="{7A8D2D15-70D0-41DE-B4A1-D0402607F334}" srcOrd="0" destOrd="0" presId="urn:microsoft.com/office/officeart/2005/8/layout/gear1"/>
    <dgm:cxn modelId="{518D59F7-8BA3-4177-BAC5-01264B1EE3E4}" type="presParOf" srcId="{38C927C7-1BB8-4317-857F-09285C092B3E}" destId="{FF9B60B2-C61B-4533-804E-A6F5C1ED0101}" srcOrd="0" destOrd="0" presId="urn:microsoft.com/office/officeart/2005/8/layout/gear1"/>
    <dgm:cxn modelId="{8443EC32-B9D1-41AB-97B4-070B39A72695}" type="presParOf" srcId="{38C927C7-1BB8-4317-857F-09285C092B3E}" destId="{47A15781-3F17-482B-9085-544339EDD412}" srcOrd="1" destOrd="0" presId="urn:microsoft.com/office/officeart/2005/8/layout/gear1"/>
    <dgm:cxn modelId="{2E32DB93-6287-4AD9-9489-E81EAF9C463C}" type="presParOf" srcId="{38C927C7-1BB8-4317-857F-09285C092B3E}" destId="{1E64B36D-792D-4728-9B12-D07EF2F9E090}" srcOrd="2" destOrd="0" presId="urn:microsoft.com/office/officeart/2005/8/layout/gear1"/>
    <dgm:cxn modelId="{21FC3BFA-7A5F-4DFE-BC21-44BD6E8A70E8}" type="presParOf" srcId="{38C927C7-1BB8-4317-857F-09285C092B3E}" destId="{B97D3180-794A-4543-A3D1-CAC0E3393D99}" srcOrd="3" destOrd="0" presId="urn:microsoft.com/office/officeart/2005/8/layout/gear1"/>
    <dgm:cxn modelId="{3D2533C8-0E7D-4FC1-924B-7312229D5397}" type="presParOf" srcId="{38C927C7-1BB8-4317-857F-09285C092B3E}" destId="{41093073-0A7A-4BD0-B7B3-5C7B926F0F4B}" srcOrd="4" destOrd="0" presId="urn:microsoft.com/office/officeart/2005/8/layout/gear1"/>
    <dgm:cxn modelId="{54F985D6-856A-4FCA-BA89-E1E14C27AB48}" type="presParOf" srcId="{38C927C7-1BB8-4317-857F-09285C092B3E}" destId="{71FB9FF7-CDA9-4223-A533-3B8D57FA433E}" srcOrd="5" destOrd="0" presId="urn:microsoft.com/office/officeart/2005/8/layout/gear1"/>
    <dgm:cxn modelId="{D536E901-F366-4011-A2DA-88C9B2A2BD54}" type="presParOf" srcId="{38C927C7-1BB8-4317-857F-09285C092B3E}" destId="{7A8D2D15-70D0-41DE-B4A1-D0402607F334}" srcOrd="6" destOrd="0" presId="urn:microsoft.com/office/officeart/2005/8/layout/gear1"/>
    <dgm:cxn modelId="{8144ADD3-481A-46E8-AD43-451ED26291FE}" type="presParOf" srcId="{38C927C7-1BB8-4317-857F-09285C092B3E}" destId="{339DB966-AFD9-49A7-896F-E1F3C25790C0}" srcOrd="7" destOrd="0" presId="urn:microsoft.com/office/officeart/2005/8/layout/gear1"/>
    <dgm:cxn modelId="{6198C2D1-A355-4EF0-8279-A35D37957682}" type="presParOf" srcId="{38C927C7-1BB8-4317-857F-09285C092B3E}" destId="{F2F46EBE-C349-4AD4-B6AF-E55711F6CCEE}" srcOrd="8" destOrd="0" presId="urn:microsoft.com/office/officeart/2005/8/layout/gear1"/>
    <dgm:cxn modelId="{F81A9918-986F-4F57-9F69-33EA66403CCB}" type="presParOf" srcId="{38C927C7-1BB8-4317-857F-09285C092B3E}" destId="{FB1D3EA2-82C9-49EC-ACBE-24A44EA4F5AF}" srcOrd="9" destOrd="0" presId="urn:microsoft.com/office/officeart/2005/8/layout/gear1"/>
    <dgm:cxn modelId="{A8BCF320-08E8-4CCE-873A-108F42A0A4C7}" type="presParOf" srcId="{38C927C7-1BB8-4317-857F-09285C092B3E}" destId="{342D2195-CDFE-40C0-A8D7-ACD4F9D87A57}" srcOrd="10" destOrd="0" presId="urn:microsoft.com/office/officeart/2005/8/layout/gear1"/>
    <dgm:cxn modelId="{AB83EF8D-07D5-4F4A-9470-34AF49D5417B}" type="presParOf" srcId="{38C927C7-1BB8-4317-857F-09285C092B3E}" destId="{885B155C-1E75-4DEE-A3CE-720382C1E7B1}" srcOrd="11" destOrd="0" presId="urn:microsoft.com/office/officeart/2005/8/layout/gear1"/>
    <dgm:cxn modelId="{C790C1B8-E640-4101-92D5-722F16609EB6}" type="presParOf" srcId="{38C927C7-1BB8-4317-857F-09285C092B3E}" destId="{E6D130E8-86E5-4C05-A26B-195443B7B77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9059A-3CFC-4A04-8D20-DF4790D5291C}"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s-AR"/>
        </a:p>
      </dgm:t>
    </dgm:pt>
    <dgm:pt modelId="{B346858A-32AB-47DF-BA72-D4F5E1E32E39}">
      <dgm:prSet phldrT="[Texto]" custT="1"/>
      <dgm:spPr>
        <a:ln>
          <a:solidFill>
            <a:schemeClr val="tx2"/>
          </a:solidFill>
        </a:ln>
      </dgm:spPr>
      <dgm:t>
        <a:bodyPr/>
        <a:lstStyle/>
        <a:p>
          <a:pPr algn="ctr"/>
          <a:r>
            <a:rPr lang="es-AR" sz="2800" dirty="0">
              <a:latin typeface="Calibri" pitchFamily="34" charset="0"/>
            </a:rPr>
            <a:t>Conviene precisar las nociones de</a:t>
          </a:r>
        </a:p>
      </dgm:t>
    </dgm:pt>
    <dgm:pt modelId="{46656DD5-6D2E-47A2-8CB7-5EA1BFFA6FD4}" type="parTrans" cxnId="{E410A86C-1404-4B54-ACBD-072AF8239A71}">
      <dgm:prSet/>
      <dgm:spPr/>
      <dgm:t>
        <a:bodyPr/>
        <a:lstStyle/>
        <a:p>
          <a:pPr algn="ctr"/>
          <a:endParaRPr lang="es-AR"/>
        </a:p>
      </dgm:t>
    </dgm:pt>
    <dgm:pt modelId="{9938A6E0-F73E-44D7-80CD-0483DA317EED}" type="sibTrans" cxnId="{E410A86C-1404-4B54-ACBD-072AF8239A71}">
      <dgm:prSet/>
      <dgm:spPr/>
      <dgm:t>
        <a:bodyPr/>
        <a:lstStyle/>
        <a:p>
          <a:pPr algn="ctr"/>
          <a:endParaRPr lang="es-AR"/>
        </a:p>
      </dgm:t>
    </dgm:pt>
    <dgm:pt modelId="{A1847D54-5861-4642-B82F-DE7B41EC5B6C}">
      <dgm:prSet phldrT="[Texto]"/>
      <dgm:spPr>
        <a:ln>
          <a:solidFill>
            <a:schemeClr val="tx2"/>
          </a:solidFill>
        </a:ln>
      </dgm:spPr>
      <dgm:t>
        <a:bodyPr/>
        <a:lstStyle/>
        <a:p>
          <a:pPr algn="ctr"/>
          <a:r>
            <a:rPr lang="es-AR" b="1" dirty="0">
              <a:latin typeface="Calibri" pitchFamily="34" charset="0"/>
              <a:sym typeface="Wingdings" pitchFamily="2" charset="2"/>
            </a:rPr>
            <a:t>M</a:t>
          </a:r>
          <a:r>
            <a:rPr lang="es-AR" b="1" dirty="0">
              <a:latin typeface="Calibri" pitchFamily="34" charset="0"/>
            </a:rPr>
            <a:t>uchedumbre</a:t>
          </a:r>
          <a:r>
            <a:rPr lang="es-AR" dirty="0">
              <a:latin typeface="Calibri" pitchFamily="34" charset="0"/>
            </a:rPr>
            <a:t> </a:t>
          </a:r>
        </a:p>
      </dgm:t>
    </dgm:pt>
    <dgm:pt modelId="{F78CE555-FB96-435E-960E-E2C4370B5000}" type="parTrans" cxnId="{6D13551B-78D8-47E3-BE87-F533B0E3F387}">
      <dgm:prSet/>
      <dgm:spPr/>
      <dgm:t>
        <a:bodyPr/>
        <a:lstStyle/>
        <a:p>
          <a:pPr algn="ctr"/>
          <a:endParaRPr lang="es-AR"/>
        </a:p>
      </dgm:t>
    </dgm:pt>
    <dgm:pt modelId="{6435D298-48BB-47B3-AEFE-1274EB4AD5BC}" type="sibTrans" cxnId="{6D13551B-78D8-47E3-BE87-F533B0E3F387}">
      <dgm:prSet/>
      <dgm:spPr/>
      <dgm:t>
        <a:bodyPr/>
        <a:lstStyle/>
        <a:p>
          <a:pPr algn="ctr"/>
          <a:endParaRPr lang="es-AR"/>
        </a:p>
      </dgm:t>
    </dgm:pt>
    <dgm:pt modelId="{53792EC5-EFEF-4F37-8808-B1F1C1A96D1D}">
      <dgm:prSet phldrT="[Texto]" custT="1"/>
      <dgm:spPr>
        <a:ln>
          <a:solidFill>
            <a:schemeClr val="tx2"/>
          </a:solidFill>
        </a:ln>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s-AR" sz="2800" dirty="0">
            <a:latin typeface="Calibri" pitchFamily="34" charset="0"/>
            <a:sym typeface="Wingdings" pitchFamily="2" charset="2"/>
          </a:endParaRPr>
        </a:p>
        <a:p>
          <a:pPr marL="0" marR="0" indent="0" algn="ctr" defTabSz="914400" eaLnBrk="1" fontAlgn="auto" latinLnBrk="0" hangingPunct="1">
            <a:lnSpc>
              <a:spcPct val="100000"/>
            </a:lnSpc>
            <a:spcBef>
              <a:spcPts val="0"/>
            </a:spcBef>
            <a:spcAft>
              <a:spcPts val="0"/>
            </a:spcAft>
            <a:buClrTx/>
            <a:buSzTx/>
            <a:buFontTx/>
            <a:buNone/>
            <a:tabLst/>
            <a:defRPr/>
          </a:pPr>
          <a:r>
            <a:rPr lang="es-AR" sz="2800" b="1" dirty="0">
              <a:latin typeface="Calibri" pitchFamily="34" charset="0"/>
              <a:sym typeface="Wingdings" pitchFamily="2" charset="2"/>
            </a:rPr>
            <a:t>O</a:t>
          </a:r>
          <a:r>
            <a:rPr lang="es-AR" sz="2800" b="1" dirty="0">
              <a:latin typeface="Calibri" pitchFamily="34" charset="0"/>
            </a:rPr>
            <a:t>rganización</a:t>
          </a:r>
        </a:p>
        <a:p>
          <a:pPr algn="ctr" defTabSz="1200150">
            <a:lnSpc>
              <a:spcPct val="90000"/>
            </a:lnSpc>
            <a:spcBef>
              <a:spcPct val="0"/>
            </a:spcBef>
            <a:spcAft>
              <a:spcPct val="35000"/>
            </a:spcAft>
          </a:pPr>
          <a:endParaRPr lang="es-AR" sz="2800" dirty="0">
            <a:latin typeface="Calibri" pitchFamily="34" charset="0"/>
          </a:endParaRPr>
        </a:p>
      </dgm:t>
    </dgm:pt>
    <dgm:pt modelId="{89CD9664-EA1D-43B4-9E06-64459E0C40BC}" type="parTrans" cxnId="{BF75B33A-BA0A-43FE-A3B2-5848E25E646F}">
      <dgm:prSet/>
      <dgm:spPr/>
      <dgm:t>
        <a:bodyPr/>
        <a:lstStyle/>
        <a:p>
          <a:pPr algn="ctr"/>
          <a:endParaRPr lang="es-AR"/>
        </a:p>
      </dgm:t>
    </dgm:pt>
    <dgm:pt modelId="{CD6A00AC-7FC8-42F1-9D9C-160C2E476875}" type="sibTrans" cxnId="{BF75B33A-BA0A-43FE-A3B2-5848E25E646F}">
      <dgm:prSet/>
      <dgm:spPr/>
      <dgm:t>
        <a:bodyPr/>
        <a:lstStyle/>
        <a:p>
          <a:pPr algn="ctr"/>
          <a:endParaRPr lang="es-AR"/>
        </a:p>
      </dgm:t>
    </dgm:pt>
    <dgm:pt modelId="{354E8C4D-F8D6-4CCD-A607-0BFDAEE6DAFB}" type="pres">
      <dgm:prSet presAssocID="{88B9059A-3CFC-4A04-8D20-DF4790D5291C}" presName="hierChild1" presStyleCnt="0">
        <dgm:presLayoutVars>
          <dgm:chPref val="1"/>
          <dgm:dir/>
          <dgm:animOne val="branch"/>
          <dgm:animLvl val="lvl"/>
          <dgm:resizeHandles/>
        </dgm:presLayoutVars>
      </dgm:prSet>
      <dgm:spPr/>
    </dgm:pt>
    <dgm:pt modelId="{85F351AA-0CD2-42DF-A2A1-E17A8701A223}" type="pres">
      <dgm:prSet presAssocID="{B346858A-32AB-47DF-BA72-D4F5E1E32E39}" presName="hierRoot1" presStyleCnt="0"/>
      <dgm:spPr/>
    </dgm:pt>
    <dgm:pt modelId="{FFCAE2B7-28E1-4F31-A21F-6F791B4176FD}" type="pres">
      <dgm:prSet presAssocID="{B346858A-32AB-47DF-BA72-D4F5E1E32E39}" presName="composite" presStyleCnt="0"/>
      <dgm:spPr/>
    </dgm:pt>
    <dgm:pt modelId="{BE01044E-39E8-431A-8588-DF29B9D6806F}" type="pres">
      <dgm:prSet presAssocID="{B346858A-32AB-47DF-BA72-D4F5E1E32E39}" presName="background" presStyleLbl="node0" presStyleIdx="0" presStyleCnt="1"/>
      <dgm:spPr/>
    </dgm:pt>
    <dgm:pt modelId="{08775080-0C4F-4906-9C6D-DEB7BE8A7E24}" type="pres">
      <dgm:prSet presAssocID="{B346858A-32AB-47DF-BA72-D4F5E1E32E39}" presName="text" presStyleLbl="fgAcc0" presStyleIdx="0" presStyleCnt="1" custScaleX="176178" custScaleY="28639">
        <dgm:presLayoutVars>
          <dgm:chPref val="3"/>
        </dgm:presLayoutVars>
      </dgm:prSet>
      <dgm:spPr/>
    </dgm:pt>
    <dgm:pt modelId="{1AD476E9-7DB2-4C28-ACB1-2E1E97749974}" type="pres">
      <dgm:prSet presAssocID="{B346858A-32AB-47DF-BA72-D4F5E1E32E39}" presName="hierChild2" presStyleCnt="0"/>
      <dgm:spPr/>
    </dgm:pt>
    <dgm:pt modelId="{F244B475-22AB-4508-A5AC-D091C49D3D9E}" type="pres">
      <dgm:prSet presAssocID="{F78CE555-FB96-435E-960E-E2C4370B5000}" presName="Name10" presStyleLbl="parChTrans1D2" presStyleIdx="0" presStyleCnt="2"/>
      <dgm:spPr/>
    </dgm:pt>
    <dgm:pt modelId="{7809A0A0-A4D5-4C51-968F-710F582F3D79}" type="pres">
      <dgm:prSet presAssocID="{A1847D54-5861-4642-B82F-DE7B41EC5B6C}" presName="hierRoot2" presStyleCnt="0"/>
      <dgm:spPr/>
    </dgm:pt>
    <dgm:pt modelId="{CF59306E-4AA1-4ABA-97E7-0ED06FB1B698}" type="pres">
      <dgm:prSet presAssocID="{A1847D54-5861-4642-B82F-DE7B41EC5B6C}" presName="composite2" presStyleCnt="0"/>
      <dgm:spPr/>
    </dgm:pt>
    <dgm:pt modelId="{A8DF8A7B-223D-4C47-8AA3-FFC806BC31C4}" type="pres">
      <dgm:prSet presAssocID="{A1847D54-5861-4642-B82F-DE7B41EC5B6C}" presName="background2" presStyleLbl="node2" presStyleIdx="0" presStyleCnt="2"/>
      <dgm:spPr/>
    </dgm:pt>
    <dgm:pt modelId="{739E5B12-EDAE-4188-95A1-E93E373286E6}" type="pres">
      <dgm:prSet presAssocID="{A1847D54-5861-4642-B82F-DE7B41EC5B6C}" presName="text2" presStyleLbl="fgAcc2" presStyleIdx="0" presStyleCnt="2" custScaleX="87039" custScaleY="41315">
        <dgm:presLayoutVars>
          <dgm:chPref val="3"/>
        </dgm:presLayoutVars>
      </dgm:prSet>
      <dgm:spPr/>
    </dgm:pt>
    <dgm:pt modelId="{DA672ED1-64C7-4273-A2C7-8377FC28E72C}" type="pres">
      <dgm:prSet presAssocID="{A1847D54-5861-4642-B82F-DE7B41EC5B6C}" presName="hierChild3" presStyleCnt="0"/>
      <dgm:spPr/>
    </dgm:pt>
    <dgm:pt modelId="{BBABF550-513B-4D4D-9CE9-9AD19344FCD5}" type="pres">
      <dgm:prSet presAssocID="{89CD9664-EA1D-43B4-9E06-64459E0C40BC}" presName="Name10" presStyleLbl="parChTrans1D2" presStyleIdx="1" presStyleCnt="2"/>
      <dgm:spPr/>
    </dgm:pt>
    <dgm:pt modelId="{43A08547-D1CE-4E6C-9378-A5B6BC18833E}" type="pres">
      <dgm:prSet presAssocID="{53792EC5-EFEF-4F37-8808-B1F1C1A96D1D}" presName="hierRoot2" presStyleCnt="0"/>
      <dgm:spPr/>
    </dgm:pt>
    <dgm:pt modelId="{C3224172-99D0-4961-B597-6959A36C3F3B}" type="pres">
      <dgm:prSet presAssocID="{53792EC5-EFEF-4F37-8808-B1F1C1A96D1D}" presName="composite2" presStyleCnt="0"/>
      <dgm:spPr/>
    </dgm:pt>
    <dgm:pt modelId="{3DCB8B7F-AEEF-40CC-BC78-FC27283938A9}" type="pres">
      <dgm:prSet presAssocID="{53792EC5-EFEF-4F37-8808-B1F1C1A96D1D}" presName="background2" presStyleLbl="node2" presStyleIdx="1" presStyleCnt="2"/>
      <dgm:spPr/>
    </dgm:pt>
    <dgm:pt modelId="{C6D8EF4A-FDC8-434C-B66D-928A675521E8}" type="pres">
      <dgm:prSet presAssocID="{53792EC5-EFEF-4F37-8808-B1F1C1A96D1D}" presName="text2" presStyleLbl="fgAcc2" presStyleIdx="1" presStyleCnt="2" custScaleX="90049" custScaleY="41315">
        <dgm:presLayoutVars>
          <dgm:chPref val="3"/>
        </dgm:presLayoutVars>
      </dgm:prSet>
      <dgm:spPr/>
    </dgm:pt>
    <dgm:pt modelId="{B2E68BF0-42A7-40B8-B66F-171FBA8889A7}" type="pres">
      <dgm:prSet presAssocID="{53792EC5-EFEF-4F37-8808-B1F1C1A96D1D}" presName="hierChild3" presStyleCnt="0"/>
      <dgm:spPr/>
    </dgm:pt>
  </dgm:ptLst>
  <dgm:cxnLst>
    <dgm:cxn modelId="{6D13551B-78D8-47E3-BE87-F533B0E3F387}" srcId="{B346858A-32AB-47DF-BA72-D4F5E1E32E39}" destId="{A1847D54-5861-4642-B82F-DE7B41EC5B6C}" srcOrd="0" destOrd="0" parTransId="{F78CE555-FB96-435E-960E-E2C4370B5000}" sibTransId="{6435D298-48BB-47B3-AEFE-1274EB4AD5BC}"/>
    <dgm:cxn modelId="{C414E235-756F-4231-908F-A118214160A4}" type="presOf" srcId="{A1847D54-5861-4642-B82F-DE7B41EC5B6C}" destId="{739E5B12-EDAE-4188-95A1-E93E373286E6}" srcOrd="0" destOrd="0" presId="urn:microsoft.com/office/officeart/2005/8/layout/hierarchy1"/>
    <dgm:cxn modelId="{BF75B33A-BA0A-43FE-A3B2-5848E25E646F}" srcId="{B346858A-32AB-47DF-BA72-D4F5E1E32E39}" destId="{53792EC5-EFEF-4F37-8808-B1F1C1A96D1D}" srcOrd="1" destOrd="0" parTransId="{89CD9664-EA1D-43B4-9E06-64459E0C40BC}" sibTransId="{CD6A00AC-7FC8-42F1-9D9C-160C2E476875}"/>
    <dgm:cxn modelId="{E410A86C-1404-4B54-ACBD-072AF8239A71}" srcId="{88B9059A-3CFC-4A04-8D20-DF4790D5291C}" destId="{B346858A-32AB-47DF-BA72-D4F5E1E32E39}" srcOrd="0" destOrd="0" parTransId="{46656DD5-6D2E-47A2-8CB7-5EA1BFFA6FD4}" sibTransId="{9938A6E0-F73E-44D7-80CD-0483DA317EED}"/>
    <dgm:cxn modelId="{DAE9CD6F-C884-47DE-822F-424354EC24A5}" type="presOf" srcId="{53792EC5-EFEF-4F37-8808-B1F1C1A96D1D}" destId="{C6D8EF4A-FDC8-434C-B66D-928A675521E8}" srcOrd="0" destOrd="0" presId="urn:microsoft.com/office/officeart/2005/8/layout/hierarchy1"/>
    <dgm:cxn modelId="{E765767A-0C23-4292-A479-325A9F84609D}" type="presOf" srcId="{F78CE555-FB96-435E-960E-E2C4370B5000}" destId="{F244B475-22AB-4508-A5AC-D091C49D3D9E}" srcOrd="0" destOrd="0" presId="urn:microsoft.com/office/officeart/2005/8/layout/hierarchy1"/>
    <dgm:cxn modelId="{8E0BB391-BBB8-490C-AAC8-18F69CF838A5}" type="presOf" srcId="{89CD9664-EA1D-43B4-9E06-64459E0C40BC}" destId="{BBABF550-513B-4D4D-9CE9-9AD19344FCD5}" srcOrd="0" destOrd="0" presId="urn:microsoft.com/office/officeart/2005/8/layout/hierarchy1"/>
    <dgm:cxn modelId="{A8146FB8-A47E-4F06-8B7F-1E0BEFCAEBDC}" type="presOf" srcId="{88B9059A-3CFC-4A04-8D20-DF4790D5291C}" destId="{354E8C4D-F8D6-4CCD-A607-0BFDAEE6DAFB}" srcOrd="0" destOrd="0" presId="urn:microsoft.com/office/officeart/2005/8/layout/hierarchy1"/>
    <dgm:cxn modelId="{0B4EB2F9-924E-491D-A501-ACEEF1BEB2CE}" type="presOf" srcId="{B346858A-32AB-47DF-BA72-D4F5E1E32E39}" destId="{08775080-0C4F-4906-9C6D-DEB7BE8A7E24}" srcOrd="0" destOrd="0" presId="urn:microsoft.com/office/officeart/2005/8/layout/hierarchy1"/>
    <dgm:cxn modelId="{771E21BE-A3B7-457F-8182-10D4DD59B9E7}" type="presParOf" srcId="{354E8C4D-F8D6-4CCD-A607-0BFDAEE6DAFB}" destId="{85F351AA-0CD2-42DF-A2A1-E17A8701A223}" srcOrd="0" destOrd="0" presId="urn:microsoft.com/office/officeart/2005/8/layout/hierarchy1"/>
    <dgm:cxn modelId="{4FAE8A60-E218-4D69-A831-28B942C0BAE9}" type="presParOf" srcId="{85F351AA-0CD2-42DF-A2A1-E17A8701A223}" destId="{FFCAE2B7-28E1-4F31-A21F-6F791B4176FD}" srcOrd="0" destOrd="0" presId="urn:microsoft.com/office/officeart/2005/8/layout/hierarchy1"/>
    <dgm:cxn modelId="{3A091038-60DA-40F0-83A2-46185DE4314E}" type="presParOf" srcId="{FFCAE2B7-28E1-4F31-A21F-6F791B4176FD}" destId="{BE01044E-39E8-431A-8588-DF29B9D6806F}" srcOrd="0" destOrd="0" presId="urn:microsoft.com/office/officeart/2005/8/layout/hierarchy1"/>
    <dgm:cxn modelId="{4CC46180-13E9-4A3E-B5EB-DB9423660CB9}" type="presParOf" srcId="{FFCAE2B7-28E1-4F31-A21F-6F791B4176FD}" destId="{08775080-0C4F-4906-9C6D-DEB7BE8A7E24}" srcOrd="1" destOrd="0" presId="urn:microsoft.com/office/officeart/2005/8/layout/hierarchy1"/>
    <dgm:cxn modelId="{8C3A7C7B-9CDA-4F73-9AB7-953472D64F04}" type="presParOf" srcId="{85F351AA-0CD2-42DF-A2A1-E17A8701A223}" destId="{1AD476E9-7DB2-4C28-ACB1-2E1E97749974}" srcOrd="1" destOrd="0" presId="urn:microsoft.com/office/officeart/2005/8/layout/hierarchy1"/>
    <dgm:cxn modelId="{26168794-809B-4966-A913-9AC04808B552}" type="presParOf" srcId="{1AD476E9-7DB2-4C28-ACB1-2E1E97749974}" destId="{F244B475-22AB-4508-A5AC-D091C49D3D9E}" srcOrd="0" destOrd="0" presId="urn:microsoft.com/office/officeart/2005/8/layout/hierarchy1"/>
    <dgm:cxn modelId="{093BAD2A-44F0-4B22-9E38-7BB2C9DF2A55}" type="presParOf" srcId="{1AD476E9-7DB2-4C28-ACB1-2E1E97749974}" destId="{7809A0A0-A4D5-4C51-968F-710F582F3D79}" srcOrd="1" destOrd="0" presId="urn:microsoft.com/office/officeart/2005/8/layout/hierarchy1"/>
    <dgm:cxn modelId="{CD1186FC-50B1-47A4-8E9A-F43F909AE278}" type="presParOf" srcId="{7809A0A0-A4D5-4C51-968F-710F582F3D79}" destId="{CF59306E-4AA1-4ABA-97E7-0ED06FB1B698}" srcOrd="0" destOrd="0" presId="urn:microsoft.com/office/officeart/2005/8/layout/hierarchy1"/>
    <dgm:cxn modelId="{D4368785-46C2-4FAF-B870-6A71B312E248}" type="presParOf" srcId="{CF59306E-4AA1-4ABA-97E7-0ED06FB1B698}" destId="{A8DF8A7B-223D-4C47-8AA3-FFC806BC31C4}" srcOrd="0" destOrd="0" presId="urn:microsoft.com/office/officeart/2005/8/layout/hierarchy1"/>
    <dgm:cxn modelId="{F8CCBABD-2E92-41E7-BB30-DD0D7118F89F}" type="presParOf" srcId="{CF59306E-4AA1-4ABA-97E7-0ED06FB1B698}" destId="{739E5B12-EDAE-4188-95A1-E93E373286E6}" srcOrd="1" destOrd="0" presId="urn:microsoft.com/office/officeart/2005/8/layout/hierarchy1"/>
    <dgm:cxn modelId="{EA2D1263-958F-4819-A7A5-55A25DD82EB8}" type="presParOf" srcId="{7809A0A0-A4D5-4C51-968F-710F582F3D79}" destId="{DA672ED1-64C7-4273-A2C7-8377FC28E72C}" srcOrd="1" destOrd="0" presId="urn:microsoft.com/office/officeart/2005/8/layout/hierarchy1"/>
    <dgm:cxn modelId="{998230F6-3765-49A6-8E34-7E30FDEDEE4B}" type="presParOf" srcId="{1AD476E9-7DB2-4C28-ACB1-2E1E97749974}" destId="{BBABF550-513B-4D4D-9CE9-9AD19344FCD5}" srcOrd="2" destOrd="0" presId="urn:microsoft.com/office/officeart/2005/8/layout/hierarchy1"/>
    <dgm:cxn modelId="{99AA70AB-44CF-40BD-A768-2FB2189B0C65}" type="presParOf" srcId="{1AD476E9-7DB2-4C28-ACB1-2E1E97749974}" destId="{43A08547-D1CE-4E6C-9378-A5B6BC18833E}" srcOrd="3" destOrd="0" presId="urn:microsoft.com/office/officeart/2005/8/layout/hierarchy1"/>
    <dgm:cxn modelId="{2B0902C1-3F1C-4371-B9B2-E3900E9C02CF}" type="presParOf" srcId="{43A08547-D1CE-4E6C-9378-A5B6BC18833E}" destId="{C3224172-99D0-4961-B597-6959A36C3F3B}" srcOrd="0" destOrd="0" presId="urn:microsoft.com/office/officeart/2005/8/layout/hierarchy1"/>
    <dgm:cxn modelId="{4744EAA7-3004-45FB-BF5B-D1783A650084}" type="presParOf" srcId="{C3224172-99D0-4961-B597-6959A36C3F3B}" destId="{3DCB8B7F-AEEF-40CC-BC78-FC27283938A9}" srcOrd="0" destOrd="0" presId="urn:microsoft.com/office/officeart/2005/8/layout/hierarchy1"/>
    <dgm:cxn modelId="{BDB33880-3A00-48E7-B80A-01BBDA8F0703}" type="presParOf" srcId="{C3224172-99D0-4961-B597-6959A36C3F3B}" destId="{C6D8EF4A-FDC8-434C-B66D-928A675521E8}" srcOrd="1" destOrd="0" presId="urn:microsoft.com/office/officeart/2005/8/layout/hierarchy1"/>
    <dgm:cxn modelId="{AE92A2F2-D4FC-4994-93A8-3019BC69BA7F}" type="presParOf" srcId="{43A08547-D1CE-4E6C-9378-A5B6BC18833E}" destId="{B2E68BF0-42A7-40B8-B66F-171FBA8889A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6E405D-A10F-4EBF-94F7-3D49FD5AADE1}"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AR"/>
        </a:p>
      </dgm:t>
    </dgm:pt>
    <dgm:pt modelId="{066E46FD-A46A-44ED-A4B0-F10E3A333F3A}">
      <dgm:prSet phldrT="[Texto]" phldr="1"/>
      <dgm:spPr/>
      <dgm:t>
        <a:bodyPr/>
        <a:lstStyle/>
        <a:p>
          <a:endParaRPr lang="es-AR" dirty="0"/>
        </a:p>
      </dgm:t>
    </dgm:pt>
    <dgm:pt modelId="{F0D16F36-25E4-4D4A-BD56-BB1EFA649162}" type="parTrans" cxnId="{F79E4874-E578-466A-A1E1-FF333A5067C8}">
      <dgm:prSet/>
      <dgm:spPr/>
      <dgm:t>
        <a:bodyPr/>
        <a:lstStyle/>
        <a:p>
          <a:endParaRPr lang="es-AR"/>
        </a:p>
      </dgm:t>
    </dgm:pt>
    <dgm:pt modelId="{F377C336-5A72-4558-9ABE-B3AB2D4F2A9E}" type="sibTrans" cxnId="{F79E4874-E578-466A-A1E1-FF333A5067C8}">
      <dgm:prSet/>
      <dgm:spPr/>
      <dgm:t>
        <a:bodyPr/>
        <a:lstStyle/>
        <a:p>
          <a:endParaRPr lang="es-AR"/>
        </a:p>
      </dgm:t>
    </dgm:pt>
    <dgm:pt modelId="{CD9CAA1B-EF23-43E5-B36E-77FF38FE0B67}">
      <dgm:prSet phldrT="[Texto]" phldr="1"/>
      <dgm:spPr/>
      <dgm:t>
        <a:bodyPr/>
        <a:lstStyle/>
        <a:p>
          <a:endParaRPr lang="es-AR" dirty="0"/>
        </a:p>
      </dgm:t>
    </dgm:pt>
    <dgm:pt modelId="{45D08617-F5EC-4376-88AC-E183651A7646}" type="parTrans" cxnId="{46520C8F-D5E5-4209-BF92-0E96937AF264}">
      <dgm:prSet/>
      <dgm:spPr/>
      <dgm:t>
        <a:bodyPr/>
        <a:lstStyle/>
        <a:p>
          <a:endParaRPr lang="es-AR"/>
        </a:p>
      </dgm:t>
    </dgm:pt>
    <dgm:pt modelId="{845904E3-C557-4503-BB43-697ED742037F}" type="sibTrans" cxnId="{46520C8F-D5E5-4209-BF92-0E96937AF264}">
      <dgm:prSet/>
      <dgm:spPr/>
      <dgm:t>
        <a:bodyPr/>
        <a:lstStyle/>
        <a:p>
          <a:endParaRPr lang="es-AR"/>
        </a:p>
      </dgm:t>
    </dgm:pt>
    <dgm:pt modelId="{A6291A57-F3F9-4D92-BC92-5FFC6B054249}">
      <dgm:prSet phldrT="[Texto]" phldr="1"/>
      <dgm:spPr/>
      <dgm:t>
        <a:bodyPr/>
        <a:lstStyle/>
        <a:p>
          <a:endParaRPr lang="es-AR" dirty="0"/>
        </a:p>
      </dgm:t>
    </dgm:pt>
    <dgm:pt modelId="{8642EA7B-73B9-4DF9-A27E-BAD1702FB5D2}" type="parTrans" cxnId="{362ED9E3-0654-48AF-AA8E-2184BF14930F}">
      <dgm:prSet/>
      <dgm:spPr/>
      <dgm:t>
        <a:bodyPr/>
        <a:lstStyle/>
        <a:p>
          <a:endParaRPr lang="es-AR"/>
        </a:p>
      </dgm:t>
    </dgm:pt>
    <dgm:pt modelId="{EDCD94B9-C03F-4749-8EB0-DE9868EF8296}" type="sibTrans" cxnId="{362ED9E3-0654-48AF-AA8E-2184BF14930F}">
      <dgm:prSet/>
      <dgm:spPr/>
      <dgm:t>
        <a:bodyPr/>
        <a:lstStyle/>
        <a:p>
          <a:endParaRPr lang="es-AR"/>
        </a:p>
      </dgm:t>
    </dgm:pt>
    <dgm:pt modelId="{EBE957C9-BE3F-44F3-B4A6-46DE6D9789A1}">
      <dgm:prSet phldrT="[Texto]" phldr="1"/>
      <dgm:spPr/>
      <dgm:t>
        <a:bodyPr/>
        <a:lstStyle/>
        <a:p>
          <a:endParaRPr lang="es-AR" dirty="0"/>
        </a:p>
      </dgm:t>
    </dgm:pt>
    <dgm:pt modelId="{838EAF99-FFA8-4F80-8249-E03D6B4F70B3}" type="parTrans" cxnId="{F9614AB5-D8D7-4F05-97AF-BADE0E886459}">
      <dgm:prSet/>
      <dgm:spPr/>
      <dgm:t>
        <a:bodyPr/>
        <a:lstStyle/>
        <a:p>
          <a:endParaRPr lang="es-AR"/>
        </a:p>
      </dgm:t>
    </dgm:pt>
    <dgm:pt modelId="{C0B2F207-D99E-42F0-8DB2-10A2A54C02A7}" type="sibTrans" cxnId="{F9614AB5-D8D7-4F05-97AF-BADE0E886459}">
      <dgm:prSet/>
      <dgm:spPr/>
      <dgm:t>
        <a:bodyPr/>
        <a:lstStyle/>
        <a:p>
          <a:endParaRPr lang="es-AR"/>
        </a:p>
      </dgm:t>
    </dgm:pt>
    <dgm:pt modelId="{8B129FF7-9034-408C-8E4B-49754F1B7033}">
      <dgm:prSet phldrT="[Texto]" phldr="1"/>
      <dgm:spPr/>
      <dgm:t>
        <a:bodyPr/>
        <a:lstStyle/>
        <a:p>
          <a:endParaRPr lang="es-AR"/>
        </a:p>
      </dgm:t>
    </dgm:pt>
    <dgm:pt modelId="{BC7A13DF-1B39-4D79-B9B6-4059C7B4CB60}" type="parTrans" cxnId="{F28E72CE-D9E1-49DF-B265-9F6EE86469C5}">
      <dgm:prSet/>
      <dgm:spPr/>
      <dgm:t>
        <a:bodyPr/>
        <a:lstStyle/>
        <a:p>
          <a:endParaRPr lang="es-AR"/>
        </a:p>
      </dgm:t>
    </dgm:pt>
    <dgm:pt modelId="{91653E30-7635-4B5C-BF47-286A38CCD7DB}" type="sibTrans" cxnId="{F28E72CE-D9E1-49DF-B265-9F6EE86469C5}">
      <dgm:prSet/>
      <dgm:spPr/>
      <dgm:t>
        <a:bodyPr/>
        <a:lstStyle/>
        <a:p>
          <a:endParaRPr lang="es-AR"/>
        </a:p>
      </dgm:t>
    </dgm:pt>
    <dgm:pt modelId="{E070D2BE-2DDF-47FB-9C6B-24E6E82AA9B1}">
      <dgm:prSet phldrT="[Texto]" phldr="1"/>
      <dgm:spPr/>
      <dgm:t>
        <a:bodyPr/>
        <a:lstStyle/>
        <a:p>
          <a:endParaRPr lang="es-AR" dirty="0"/>
        </a:p>
      </dgm:t>
    </dgm:pt>
    <dgm:pt modelId="{0E674823-CEF5-4912-9CDB-10300B055E37}" type="parTrans" cxnId="{2B062978-78EE-4468-86EC-8CC24012480B}">
      <dgm:prSet/>
      <dgm:spPr/>
      <dgm:t>
        <a:bodyPr/>
        <a:lstStyle/>
        <a:p>
          <a:endParaRPr lang="es-AR"/>
        </a:p>
      </dgm:t>
    </dgm:pt>
    <dgm:pt modelId="{147FAF91-CB88-4B83-9A48-1435E0B70E55}" type="sibTrans" cxnId="{2B062978-78EE-4468-86EC-8CC24012480B}">
      <dgm:prSet/>
      <dgm:spPr/>
      <dgm:t>
        <a:bodyPr/>
        <a:lstStyle/>
        <a:p>
          <a:endParaRPr lang="es-AR"/>
        </a:p>
      </dgm:t>
    </dgm:pt>
    <dgm:pt modelId="{6DF193FA-3227-4AA4-9BB5-F971578B2FA6}" type="pres">
      <dgm:prSet presAssocID="{9C6E405D-A10F-4EBF-94F7-3D49FD5AADE1}" presName="hierChild1" presStyleCnt="0">
        <dgm:presLayoutVars>
          <dgm:chPref val="1"/>
          <dgm:dir/>
          <dgm:animOne val="branch"/>
          <dgm:animLvl val="lvl"/>
          <dgm:resizeHandles/>
        </dgm:presLayoutVars>
      </dgm:prSet>
      <dgm:spPr/>
    </dgm:pt>
    <dgm:pt modelId="{9BD98B68-21D9-42E5-9BBC-781230D78D29}" type="pres">
      <dgm:prSet presAssocID="{066E46FD-A46A-44ED-A4B0-F10E3A333F3A}" presName="hierRoot1" presStyleCnt="0"/>
      <dgm:spPr/>
    </dgm:pt>
    <dgm:pt modelId="{84BDB58B-F6CA-44FA-98C2-513C12C97427}" type="pres">
      <dgm:prSet presAssocID="{066E46FD-A46A-44ED-A4B0-F10E3A333F3A}" presName="composite" presStyleCnt="0"/>
      <dgm:spPr/>
    </dgm:pt>
    <dgm:pt modelId="{6648CC36-9822-45D8-ABE8-0BC326FFF81F}" type="pres">
      <dgm:prSet presAssocID="{066E46FD-A46A-44ED-A4B0-F10E3A333F3A}" presName="background" presStyleLbl="node0" presStyleIdx="0" presStyleCnt="1"/>
      <dgm:spPr/>
    </dgm:pt>
    <dgm:pt modelId="{58A670E5-091E-4CFC-8AE7-7FE85A73D399}" type="pres">
      <dgm:prSet presAssocID="{066E46FD-A46A-44ED-A4B0-F10E3A333F3A}" presName="text" presStyleLbl="fgAcc0" presStyleIdx="0" presStyleCnt="1" custScaleX="33813" custScaleY="27739">
        <dgm:presLayoutVars>
          <dgm:chPref val="3"/>
        </dgm:presLayoutVars>
      </dgm:prSet>
      <dgm:spPr/>
    </dgm:pt>
    <dgm:pt modelId="{BEFE5741-D510-47FB-B3BF-5D1F6C17D214}" type="pres">
      <dgm:prSet presAssocID="{066E46FD-A46A-44ED-A4B0-F10E3A333F3A}" presName="hierChild2" presStyleCnt="0"/>
      <dgm:spPr/>
    </dgm:pt>
    <dgm:pt modelId="{4297A552-2311-4F04-9229-6120933110AD}" type="pres">
      <dgm:prSet presAssocID="{45D08617-F5EC-4376-88AC-E183651A7646}" presName="Name10" presStyleLbl="parChTrans1D2" presStyleIdx="0" presStyleCnt="2"/>
      <dgm:spPr/>
    </dgm:pt>
    <dgm:pt modelId="{3D427B54-2143-46AC-B03F-B44B66EDC627}" type="pres">
      <dgm:prSet presAssocID="{CD9CAA1B-EF23-43E5-B36E-77FF38FE0B67}" presName="hierRoot2" presStyleCnt="0"/>
      <dgm:spPr/>
    </dgm:pt>
    <dgm:pt modelId="{0D46C80C-A706-43BE-9BE4-387559C74AF9}" type="pres">
      <dgm:prSet presAssocID="{CD9CAA1B-EF23-43E5-B36E-77FF38FE0B67}" presName="composite2" presStyleCnt="0"/>
      <dgm:spPr/>
    </dgm:pt>
    <dgm:pt modelId="{A81BBFCF-610C-4B23-BEEE-A4BF9FDA4BFC}" type="pres">
      <dgm:prSet presAssocID="{CD9CAA1B-EF23-43E5-B36E-77FF38FE0B67}" presName="background2" presStyleLbl="node2" presStyleIdx="0" presStyleCnt="2"/>
      <dgm:spPr/>
    </dgm:pt>
    <dgm:pt modelId="{9308408D-F0A6-4F90-B7AC-958A9400304D}" type="pres">
      <dgm:prSet presAssocID="{CD9CAA1B-EF23-43E5-B36E-77FF38FE0B67}" presName="text2" presStyleLbl="fgAcc2" presStyleIdx="0" presStyleCnt="2" custScaleX="34696" custScaleY="67256" custLinFactNeighborX="738" custLinFactNeighborY="2574">
        <dgm:presLayoutVars>
          <dgm:chPref val="3"/>
        </dgm:presLayoutVars>
      </dgm:prSet>
      <dgm:spPr/>
    </dgm:pt>
    <dgm:pt modelId="{C83A9789-A6AC-4299-AF6F-EC09B3AF8647}" type="pres">
      <dgm:prSet presAssocID="{CD9CAA1B-EF23-43E5-B36E-77FF38FE0B67}" presName="hierChild3" presStyleCnt="0"/>
      <dgm:spPr/>
    </dgm:pt>
    <dgm:pt modelId="{F136B41E-ED03-4B64-A11C-F83D7C6BDF88}" type="pres">
      <dgm:prSet presAssocID="{8642EA7B-73B9-4DF9-A27E-BAD1702FB5D2}" presName="Name17" presStyleLbl="parChTrans1D3" presStyleIdx="0" presStyleCnt="3"/>
      <dgm:spPr/>
    </dgm:pt>
    <dgm:pt modelId="{C6CCB7B0-FC50-498F-9553-3AAF4D328BFB}" type="pres">
      <dgm:prSet presAssocID="{A6291A57-F3F9-4D92-BC92-5FFC6B054249}" presName="hierRoot3" presStyleCnt="0"/>
      <dgm:spPr/>
    </dgm:pt>
    <dgm:pt modelId="{8FB76A04-9509-4B61-B0E3-881AC8031B18}" type="pres">
      <dgm:prSet presAssocID="{A6291A57-F3F9-4D92-BC92-5FFC6B054249}" presName="composite3" presStyleCnt="0"/>
      <dgm:spPr/>
    </dgm:pt>
    <dgm:pt modelId="{DDEC63EF-09FB-424E-B0D2-E8C159880BA1}" type="pres">
      <dgm:prSet presAssocID="{A6291A57-F3F9-4D92-BC92-5FFC6B054249}" presName="background3" presStyleLbl="node3" presStyleIdx="0" presStyleCnt="3"/>
      <dgm:spPr/>
    </dgm:pt>
    <dgm:pt modelId="{6C8D83A1-E94C-4274-8E3A-3716D853C164}" type="pres">
      <dgm:prSet presAssocID="{A6291A57-F3F9-4D92-BC92-5FFC6B054249}" presName="text3" presStyleLbl="fgAcc3" presStyleIdx="0" presStyleCnt="3" custScaleX="57097" custScaleY="45146">
        <dgm:presLayoutVars>
          <dgm:chPref val="3"/>
        </dgm:presLayoutVars>
      </dgm:prSet>
      <dgm:spPr/>
    </dgm:pt>
    <dgm:pt modelId="{0D3E4D4D-DBDB-4C91-AF18-E8C2BC062FAD}" type="pres">
      <dgm:prSet presAssocID="{A6291A57-F3F9-4D92-BC92-5FFC6B054249}" presName="hierChild4" presStyleCnt="0"/>
      <dgm:spPr/>
    </dgm:pt>
    <dgm:pt modelId="{CCB773FE-1ECB-466F-B8B5-C5BCC3CE61CA}" type="pres">
      <dgm:prSet presAssocID="{838EAF99-FFA8-4F80-8249-E03D6B4F70B3}" presName="Name17" presStyleLbl="parChTrans1D3" presStyleIdx="1" presStyleCnt="3"/>
      <dgm:spPr/>
    </dgm:pt>
    <dgm:pt modelId="{9118E6D4-B162-457A-8DEF-5FF92640056F}" type="pres">
      <dgm:prSet presAssocID="{EBE957C9-BE3F-44F3-B4A6-46DE6D9789A1}" presName="hierRoot3" presStyleCnt="0"/>
      <dgm:spPr/>
    </dgm:pt>
    <dgm:pt modelId="{D4115BEF-6755-4049-B150-462839F5F0F2}" type="pres">
      <dgm:prSet presAssocID="{EBE957C9-BE3F-44F3-B4A6-46DE6D9789A1}" presName="composite3" presStyleCnt="0"/>
      <dgm:spPr/>
    </dgm:pt>
    <dgm:pt modelId="{3C3A46BE-979C-4F6E-9E4C-C92A26E8D2DD}" type="pres">
      <dgm:prSet presAssocID="{EBE957C9-BE3F-44F3-B4A6-46DE6D9789A1}" presName="background3" presStyleLbl="node3" presStyleIdx="1" presStyleCnt="3"/>
      <dgm:spPr/>
    </dgm:pt>
    <dgm:pt modelId="{A6932A87-A10E-4AC7-BE93-8F6C10A472C0}" type="pres">
      <dgm:prSet presAssocID="{EBE957C9-BE3F-44F3-B4A6-46DE6D9789A1}" presName="text3" presStyleLbl="fgAcc3" presStyleIdx="1" presStyleCnt="3" custScaleX="47522" custScaleY="40989">
        <dgm:presLayoutVars>
          <dgm:chPref val="3"/>
        </dgm:presLayoutVars>
      </dgm:prSet>
      <dgm:spPr/>
    </dgm:pt>
    <dgm:pt modelId="{3B0584E8-6558-42B6-A4FB-8D23142C0DFB}" type="pres">
      <dgm:prSet presAssocID="{EBE957C9-BE3F-44F3-B4A6-46DE6D9789A1}" presName="hierChild4" presStyleCnt="0"/>
      <dgm:spPr/>
    </dgm:pt>
    <dgm:pt modelId="{4E6F779A-71DF-4834-A6AE-76DC99700F27}" type="pres">
      <dgm:prSet presAssocID="{BC7A13DF-1B39-4D79-B9B6-4059C7B4CB60}" presName="Name10" presStyleLbl="parChTrans1D2" presStyleIdx="1" presStyleCnt="2"/>
      <dgm:spPr/>
    </dgm:pt>
    <dgm:pt modelId="{74C61F2C-FA55-447D-85A7-510A4A0B6B24}" type="pres">
      <dgm:prSet presAssocID="{8B129FF7-9034-408C-8E4B-49754F1B7033}" presName="hierRoot2" presStyleCnt="0"/>
      <dgm:spPr/>
    </dgm:pt>
    <dgm:pt modelId="{96DFCD56-CC13-45D7-8FE6-8E10ED87C4D3}" type="pres">
      <dgm:prSet presAssocID="{8B129FF7-9034-408C-8E4B-49754F1B7033}" presName="composite2" presStyleCnt="0"/>
      <dgm:spPr/>
    </dgm:pt>
    <dgm:pt modelId="{670639E8-EA96-4E68-861E-6A2326BE2A3A}" type="pres">
      <dgm:prSet presAssocID="{8B129FF7-9034-408C-8E4B-49754F1B7033}" presName="background2" presStyleLbl="node2" presStyleIdx="1" presStyleCnt="2"/>
      <dgm:spPr/>
    </dgm:pt>
    <dgm:pt modelId="{C5362668-4E01-4632-9E20-B6570330941A}" type="pres">
      <dgm:prSet presAssocID="{8B129FF7-9034-408C-8E4B-49754F1B7033}" presName="text2" presStyleLbl="fgAcc2" presStyleIdx="1" presStyleCnt="2" custScaleX="44447" custScaleY="38115">
        <dgm:presLayoutVars>
          <dgm:chPref val="3"/>
        </dgm:presLayoutVars>
      </dgm:prSet>
      <dgm:spPr/>
    </dgm:pt>
    <dgm:pt modelId="{C526E4E1-0774-49BC-A3E6-674813263B53}" type="pres">
      <dgm:prSet presAssocID="{8B129FF7-9034-408C-8E4B-49754F1B7033}" presName="hierChild3" presStyleCnt="0"/>
      <dgm:spPr/>
    </dgm:pt>
    <dgm:pt modelId="{9D160424-569E-4058-8EA6-25B71CEF5D99}" type="pres">
      <dgm:prSet presAssocID="{0E674823-CEF5-4912-9CDB-10300B055E37}" presName="Name17" presStyleLbl="parChTrans1D3" presStyleIdx="2" presStyleCnt="3"/>
      <dgm:spPr/>
    </dgm:pt>
    <dgm:pt modelId="{BC8303F1-62D1-42D0-9B2A-EB2E11D6DA3D}" type="pres">
      <dgm:prSet presAssocID="{E070D2BE-2DDF-47FB-9C6B-24E6E82AA9B1}" presName="hierRoot3" presStyleCnt="0"/>
      <dgm:spPr/>
    </dgm:pt>
    <dgm:pt modelId="{6D9F842B-FC63-4221-95AE-00F919A1AF4B}" type="pres">
      <dgm:prSet presAssocID="{E070D2BE-2DDF-47FB-9C6B-24E6E82AA9B1}" presName="composite3" presStyleCnt="0"/>
      <dgm:spPr/>
    </dgm:pt>
    <dgm:pt modelId="{6FC6534A-75E5-43E1-AE7A-5D0DE0811079}" type="pres">
      <dgm:prSet presAssocID="{E070D2BE-2DDF-47FB-9C6B-24E6E82AA9B1}" presName="background3" presStyleLbl="node3" presStyleIdx="2" presStyleCnt="3"/>
      <dgm:spPr/>
    </dgm:pt>
    <dgm:pt modelId="{0F14DEBA-DD73-49F0-9562-BB5323D533B6}" type="pres">
      <dgm:prSet presAssocID="{E070D2BE-2DDF-47FB-9C6B-24E6E82AA9B1}" presName="text3" presStyleLbl="fgAcc3" presStyleIdx="2" presStyleCnt="3" custScaleX="55554" custScaleY="40889">
        <dgm:presLayoutVars>
          <dgm:chPref val="3"/>
        </dgm:presLayoutVars>
      </dgm:prSet>
      <dgm:spPr/>
    </dgm:pt>
    <dgm:pt modelId="{F1B782D5-06E5-4DE0-8BE0-664B0A73BE0C}" type="pres">
      <dgm:prSet presAssocID="{E070D2BE-2DDF-47FB-9C6B-24E6E82AA9B1}" presName="hierChild4" presStyleCnt="0"/>
      <dgm:spPr/>
    </dgm:pt>
  </dgm:ptLst>
  <dgm:cxnLst>
    <dgm:cxn modelId="{15C5890B-B71F-4973-8F7D-A28C2C01E58E}" type="presOf" srcId="{8B129FF7-9034-408C-8E4B-49754F1B7033}" destId="{C5362668-4E01-4632-9E20-B6570330941A}" srcOrd="0" destOrd="0" presId="urn:microsoft.com/office/officeart/2005/8/layout/hierarchy1"/>
    <dgm:cxn modelId="{304E050F-8C2E-4C8F-A069-4B3718AF8077}" type="presOf" srcId="{CD9CAA1B-EF23-43E5-B36E-77FF38FE0B67}" destId="{9308408D-F0A6-4F90-B7AC-958A9400304D}" srcOrd="0" destOrd="0" presId="urn:microsoft.com/office/officeart/2005/8/layout/hierarchy1"/>
    <dgm:cxn modelId="{C79F901D-5536-48A7-857C-D0DE789ABA6E}" type="presOf" srcId="{BC7A13DF-1B39-4D79-B9B6-4059C7B4CB60}" destId="{4E6F779A-71DF-4834-A6AE-76DC99700F27}" srcOrd="0" destOrd="0" presId="urn:microsoft.com/office/officeart/2005/8/layout/hierarchy1"/>
    <dgm:cxn modelId="{1B33A740-E03C-45B1-9B5A-C569016B3989}" type="presOf" srcId="{EBE957C9-BE3F-44F3-B4A6-46DE6D9789A1}" destId="{A6932A87-A10E-4AC7-BE93-8F6C10A472C0}" srcOrd="0" destOrd="0" presId="urn:microsoft.com/office/officeart/2005/8/layout/hierarchy1"/>
    <dgm:cxn modelId="{F82DC35C-33E4-4D4B-922E-82709882607F}" type="presOf" srcId="{E070D2BE-2DDF-47FB-9C6B-24E6E82AA9B1}" destId="{0F14DEBA-DD73-49F0-9562-BB5323D533B6}" srcOrd="0" destOrd="0" presId="urn:microsoft.com/office/officeart/2005/8/layout/hierarchy1"/>
    <dgm:cxn modelId="{892E575D-5D2F-4F45-8848-EB93B0EB738B}" type="presOf" srcId="{066E46FD-A46A-44ED-A4B0-F10E3A333F3A}" destId="{58A670E5-091E-4CFC-8AE7-7FE85A73D399}" srcOrd="0" destOrd="0" presId="urn:microsoft.com/office/officeart/2005/8/layout/hierarchy1"/>
    <dgm:cxn modelId="{F79E4874-E578-466A-A1E1-FF333A5067C8}" srcId="{9C6E405D-A10F-4EBF-94F7-3D49FD5AADE1}" destId="{066E46FD-A46A-44ED-A4B0-F10E3A333F3A}" srcOrd="0" destOrd="0" parTransId="{F0D16F36-25E4-4D4A-BD56-BB1EFA649162}" sibTransId="{F377C336-5A72-4558-9ABE-B3AB2D4F2A9E}"/>
    <dgm:cxn modelId="{AA6B0476-5FF4-4B38-9972-38641B7D7586}" type="presOf" srcId="{838EAF99-FFA8-4F80-8249-E03D6B4F70B3}" destId="{CCB773FE-1ECB-466F-B8B5-C5BCC3CE61CA}" srcOrd="0" destOrd="0" presId="urn:microsoft.com/office/officeart/2005/8/layout/hierarchy1"/>
    <dgm:cxn modelId="{2B062978-78EE-4468-86EC-8CC24012480B}" srcId="{8B129FF7-9034-408C-8E4B-49754F1B7033}" destId="{E070D2BE-2DDF-47FB-9C6B-24E6E82AA9B1}" srcOrd="0" destOrd="0" parTransId="{0E674823-CEF5-4912-9CDB-10300B055E37}" sibTransId="{147FAF91-CB88-4B83-9A48-1435E0B70E55}"/>
    <dgm:cxn modelId="{48655282-9EFE-4670-A07E-804E8357023A}" type="presOf" srcId="{A6291A57-F3F9-4D92-BC92-5FFC6B054249}" destId="{6C8D83A1-E94C-4274-8E3A-3716D853C164}" srcOrd="0" destOrd="0" presId="urn:microsoft.com/office/officeart/2005/8/layout/hierarchy1"/>
    <dgm:cxn modelId="{46520C8F-D5E5-4209-BF92-0E96937AF264}" srcId="{066E46FD-A46A-44ED-A4B0-F10E3A333F3A}" destId="{CD9CAA1B-EF23-43E5-B36E-77FF38FE0B67}" srcOrd="0" destOrd="0" parTransId="{45D08617-F5EC-4376-88AC-E183651A7646}" sibTransId="{845904E3-C557-4503-BB43-697ED742037F}"/>
    <dgm:cxn modelId="{1B1D7091-B8E6-44B8-8B60-4A156407777D}" type="presOf" srcId="{0E674823-CEF5-4912-9CDB-10300B055E37}" destId="{9D160424-569E-4058-8EA6-25B71CEF5D99}" srcOrd="0" destOrd="0" presId="urn:microsoft.com/office/officeart/2005/8/layout/hierarchy1"/>
    <dgm:cxn modelId="{92F0C599-77FF-4ACD-AC4B-F800AC48078D}" type="presOf" srcId="{45D08617-F5EC-4376-88AC-E183651A7646}" destId="{4297A552-2311-4F04-9229-6120933110AD}" srcOrd="0" destOrd="0" presId="urn:microsoft.com/office/officeart/2005/8/layout/hierarchy1"/>
    <dgm:cxn modelId="{2DA0EFAC-D5F2-4A2C-B142-BCF0D04076C8}" type="presOf" srcId="{8642EA7B-73B9-4DF9-A27E-BAD1702FB5D2}" destId="{F136B41E-ED03-4B64-A11C-F83D7C6BDF88}" srcOrd="0" destOrd="0" presId="urn:microsoft.com/office/officeart/2005/8/layout/hierarchy1"/>
    <dgm:cxn modelId="{F9614AB5-D8D7-4F05-97AF-BADE0E886459}" srcId="{CD9CAA1B-EF23-43E5-B36E-77FF38FE0B67}" destId="{EBE957C9-BE3F-44F3-B4A6-46DE6D9789A1}" srcOrd="1" destOrd="0" parTransId="{838EAF99-FFA8-4F80-8249-E03D6B4F70B3}" sibTransId="{C0B2F207-D99E-42F0-8DB2-10A2A54C02A7}"/>
    <dgm:cxn modelId="{F28E72CE-D9E1-49DF-B265-9F6EE86469C5}" srcId="{066E46FD-A46A-44ED-A4B0-F10E3A333F3A}" destId="{8B129FF7-9034-408C-8E4B-49754F1B7033}" srcOrd="1" destOrd="0" parTransId="{BC7A13DF-1B39-4D79-B9B6-4059C7B4CB60}" sibTransId="{91653E30-7635-4B5C-BF47-286A38CCD7DB}"/>
    <dgm:cxn modelId="{362ED9E3-0654-48AF-AA8E-2184BF14930F}" srcId="{CD9CAA1B-EF23-43E5-B36E-77FF38FE0B67}" destId="{A6291A57-F3F9-4D92-BC92-5FFC6B054249}" srcOrd="0" destOrd="0" parTransId="{8642EA7B-73B9-4DF9-A27E-BAD1702FB5D2}" sibTransId="{EDCD94B9-C03F-4749-8EB0-DE9868EF8296}"/>
    <dgm:cxn modelId="{A2BFB7F5-6D75-469A-9E4E-04B98D30A1DA}" type="presOf" srcId="{9C6E405D-A10F-4EBF-94F7-3D49FD5AADE1}" destId="{6DF193FA-3227-4AA4-9BB5-F971578B2FA6}" srcOrd="0" destOrd="0" presId="urn:microsoft.com/office/officeart/2005/8/layout/hierarchy1"/>
    <dgm:cxn modelId="{CDA022F1-9884-4554-8BF9-D344640FDC41}" type="presParOf" srcId="{6DF193FA-3227-4AA4-9BB5-F971578B2FA6}" destId="{9BD98B68-21D9-42E5-9BBC-781230D78D29}" srcOrd="0" destOrd="0" presId="urn:microsoft.com/office/officeart/2005/8/layout/hierarchy1"/>
    <dgm:cxn modelId="{503C891F-2D62-4118-B71C-662161EA9057}" type="presParOf" srcId="{9BD98B68-21D9-42E5-9BBC-781230D78D29}" destId="{84BDB58B-F6CA-44FA-98C2-513C12C97427}" srcOrd="0" destOrd="0" presId="urn:microsoft.com/office/officeart/2005/8/layout/hierarchy1"/>
    <dgm:cxn modelId="{0F157858-5455-42F6-962D-2471D51599C1}" type="presParOf" srcId="{84BDB58B-F6CA-44FA-98C2-513C12C97427}" destId="{6648CC36-9822-45D8-ABE8-0BC326FFF81F}" srcOrd="0" destOrd="0" presId="urn:microsoft.com/office/officeart/2005/8/layout/hierarchy1"/>
    <dgm:cxn modelId="{CE56986C-B012-4A4C-8631-DA819C82D36A}" type="presParOf" srcId="{84BDB58B-F6CA-44FA-98C2-513C12C97427}" destId="{58A670E5-091E-4CFC-8AE7-7FE85A73D399}" srcOrd="1" destOrd="0" presId="urn:microsoft.com/office/officeart/2005/8/layout/hierarchy1"/>
    <dgm:cxn modelId="{E7421BB5-B1CA-4C90-AD39-C72336AEA177}" type="presParOf" srcId="{9BD98B68-21D9-42E5-9BBC-781230D78D29}" destId="{BEFE5741-D510-47FB-B3BF-5D1F6C17D214}" srcOrd="1" destOrd="0" presId="urn:microsoft.com/office/officeart/2005/8/layout/hierarchy1"/>
    <dgm:cxn modelId="{FBF525AC-FB0B-475A-A3A7-482A3557DFA3}" type="presParOf" srcId="{BEFE5741-D510-47FB-B3BF-5D1F6C17D214}" destId="{4297A552-2311-4F04-9229-6120933110AD}" srcOrd="0" destOrd="0" presId="urn:microsoft.com/office/officeart/2005/8/layout/hierarchy1"/>
    <dgm:cxn modelId="{9C55834F-32D2-4B20-9898-2EF8B12E73F3}" type="presParOf" srcId="{BEFE5741-D510-47FB-B3BF-5D1F6C17D214}" destId="{3D427B54-2143-46AC-B03F-B44B66EDC627}" srcOrd="1" destOrd="0" presId="urn:microsoft.com/office/officeart/2005/8/layout/hierarchy1"/>
    <dgm:cxn modelId="{4009D835-E7F6-4577-B9D1-8EC4FD2B22F2}" type="presParOf" srcId="{3D427B54-2143-46AC-B03F-B44B66EDC627}" destId="{0D46C80C-A706-43BE-9BE4-387559C74AF9}" srcOrd="0" destOrd="0" presId="urn:microsoft.com/office/officeart/2005/8/layout/hierarchy1"/>
    <dgm:cxn modelId="{158B856E-4EFC-439C-8AED-BE188BFB94E6}" type="presParOf" srcId="{0D46C80C-A706-43BE-9BE4-387559C74AF9}" destId="{A81BBFCF-610C-4B23-BEEE-A4BF9FDA4BFC}" srcOrd="0" destOrd="0" presId="urn:microsoft.com/office/officeart/2005/8/layout/hierarchy1"/>
    <dgm:cxn modelId="{44694CFF-EFF3-43B2-A447-B5C1AB11398C}" type="presParOf" srcId="{0D46C80C-A706-43BE-9BE4-387559C74AF9}" destId="{9308408D-F0A6-4F90-B7AC-958A9400304D}" srcOrd="1" destOrd="0" presId="urn:microsoft.com/office/officeart/2005/8/layout/hierarchy1"/>
    <dgm:cxn modelId="{40FBB7EC-2B60-439F-ADBB-9FE543B64191}" type="presParOf" srcId="{3D427B54-2143-46AC-B03F-B44B66EDC627}" destId="{C83A9789-A6AC-4299-AF6F-EC09B3AF8647}" srcOrd="1" destOrd="0" presId="urn:microsoft.com/office/officeart/2005/8/layout/hierarchy1"/>
    <dgm:cxn modelId="{3E0453DD-12A5-4E7F-8C41-3A7EBC78F9FB}" type="presParOf" srcId="{C83A9789-A6AC-4299-AF6F-EC09B3AF8647}" destId="{F136B41E-ED03-4B64-A11C-F83D7C6BDF88}" srcOrd="0" destOrd="0" presId="urn:microsoft.com/office/officeart/2005/8/layout/hierarchy1"/>
    <dgm:cxn modelId="{7D48F6D1-7D75-4015-9745-F45E93711582}" type="presParOf" srcId="{C83A9789-A6AC-4299-AF6F-EC09B3AF8647}" destId="{C6CCB7B0-FC50-498F-9553-3AAF4D328BFB}" srcOrd="1" destOrd="0" presId="urn:microsoft.com/office/officeart/2005/8/layout/hierarchy1"/>
    <dgm:cxn modelId="{6BB8C98F-E757-45BE-9846-4984CDDA703D}" type="presParOf" srcId="{C6CCB7B0-FC50-498F-9553-3AAF4D328BFB}" destId="{8FB76A04-9509-4B61-B0E3-881AC8031B18}" srcOrd="0" destOrd="0" presId="urn:microsoft.com/office/officeart/2005/8/layout/hierarchy1"/>
    <dgm:cxn modelId="{D376CCFD-36E0-481C-96E6-B1E113C50A13}" type="presParOf" srcId="{8FB76A04-9509-4B61-B0E3-881AC8031B18}" destId="{DDEC63EF-09FB-424E-B0D2-E8C159880BA1}" srcOrd="0" destOrd="0" presId="urn:microsoft.com/office/officeart/2005/8/layout/hierarchy1"/>
    <dgm:cxn modelId="{FA067C66-D0C5-4B86-B505-A1CC7D887908}" type="presParOf" srcId="{8FB76A04-9509-4B61-B0E3-881AC8031B18}" destId="{6C8D83A1-E94C-4274-8E3A-3716D853C164}" srcOrd="1" destOrd="0" presId="urn:microsoft.com/office/officeart/2005/8/layout/hierarchy1"/>
    <dgm:cxn modelId="{ED16525C-C369-47C8-8AA1-A083635DB3E1}" type="presParOf" srcId="{C6CCB7B0-FC50-498F-9553-3AAF4D328BFB}" destId="{0D3E4D4D-DBDB-4C91-AF18-E8C2BC062FAD}" srcOrd="1" destOrd="0" presId="urn:microsoft.com/office/officeart/2005/8/layout/hierarchy1"/>
    <dgm:cxn modelId="{7D2639DF-E113-4443-8300-30A256C6E08C}" type="presParOf" srcId="{C83A9789-A6AC-4299-AF6F-EC09B3AF8647}" destId="{CCB773FE-1ECB-466F-B8B5-C5BCC3CE61CA}" srcOrd="2" destOrd="0" presId="urn:microsoft.com/office/officeart/2005/8/layout/hierarchy1"/>
    <dgm:cxn modelId="{73DE66D9-9349-49E6-BDCA-88156893BE71}" type="presParOf" srcId="{C83A9789-A6AC-4299-AF6F-EC09B3AF8647}" destId="{9118E6D4-B162-457A-8DEF-5FF92640056F}" srcOrd="3" destOrd="0" presId="urn:microsoft.com/office/officeart/2005/8/layout/hierarchy1"/>
    <dgm:cxn modelId="{159F0D19-05D1-48A6-8953-C2CE82212DAD}" type="presParOf" srcId="{9118E6D4-B162-457A-8DEF-5FF92640056F}" destId="{D4115BEF-6755-4049-B150-462839F5F0F2}" srcOrd="0" destOrd="0" presId="urn:microsoft.com/office/officeart/2005/8/layout/hierarchy1"/>
    <dgm:cxn modelId="{9F7D8CC8-E132-46D3-81CC-08F7EA03AAEB}" type="presParOf" srcId="{D4115BEF-6755-4049-B150-462839F5F0F2}" destId="{3C3A46BE-979C-4F6E-9E4C-C92A26E8D2DD}" srcOrd="0" destOrd="0" presId="urn:microsoft.com/office/officeart/2005/8/layout/hierarchy1"/>
    <dgm:cxn modelId="{82BB6122-A003-41D2-A79F-EAA8BC4E4905}" type="presParOf" srcId="{D4115BEF-6755-4049-B150-462839F5F0F2}" destId="{A6932A87-A10E-4AC7-BE93-8F6C10A472C0}" srcOrd="1" destOrd="0" presId="urn:microsoft.com/office/officeart/2005/8/layout/hierarchy1"/>
    <dgm:cxn modelId="{4D1AFF75-5708-4310-8D68-7BFA4C5DBF60}" type="presParOf" srcId="{9118E6D4-B162-457A-8DEF-5FF92640056F}" destId="{3B0584E8-6558-42B6-A4FB-8D23142C0DFB}" srcOrd="1" destOrd="0" presId="urn:microsoft.com/office/officeart/2005/8/layout/hierarchy1"/>
    <dgm:cxn modelId="{8F8D3CF3-23FE-411F-8AE4-0E98A08A0C2C}" type="presParOf" srcId="{BEFE5741-D510-47FB-B3BF-5D1F6C17D214}" destId="{4E6F779A-71DF-4834-A6AE-76DC99700F27}" srcOrd="2" destOrd="0" presId="urn:microsoft.com/office/officeart/2005/8/layout/hierarchy1"/>
    <dgm:cxn modelId="{0FF60A4C-FEF7-424E-95E2-3B3130E579DD}" type="presParOf" srcId="{BEFE5741-D510-47FB-B3BF-5D1F6C17D214}" destId="{74C61F2C-FA55-447D-85A7-510A4A0B6B24}" srcOrd="3" destOrd="0" presId="urn:microsoft.com/office/officeart/2005/8/layout/hierarchy1"/>
    <dgm:cxn modelId="{9B11628B-EC65-4658-B1F1-3D804FC850D8}" type="presParOf" srcId="{74C61F2C-FA55-447D-85A7-510A4A0B6B24}" destId="{96DFCD56-CC13-45D7-8FE6-8E10ED87C4D3}" srcOrd="0" destOrd="0" presId="urn:microsoft.com/office/officeart/2005/8/layout/hierarchy1"/>
    <dgm:cxn modelId="{C224E439-AF9E-4D77-97CB-F3DCA04ABD79}" type="presParOf" srcId="{96DFCD56-CC13-45D7-8FE6-8E10ED87C4D3}" destId="{670639E8-EA96-4E68-861E-6A2326BE2A3A}" srcOrd="0" destOrd="0" presId="urn:microsoft.com/office/officeart/2005/8/layout/hierarchy1"/>
    <dgm:cxn modelId="{AE031665-F84E-49CB-860D-4895F3546BD0}" type="presParOf" srcId="{96DFCD56-CC13-45D7-8FE6-8E10ED87C4D3}" destId="{C5362668-4E01-4632-9E20-B6570330941A}" srcOrd="1" destOrd="0" presId="urn:microsoft.com/office/officeart/2005/8/layout/hierarchy1"/>
    <dgm:cxn modelId="{E10E9374-5AA0-46A2-84C4-B2D39E22688E}" type="presParOf" srcId="{74C61F2C-FA55-447D-85A7-510A4A0B6B24}" destId="{C526E4E1-0774-49BC-A3E6-674813263B53}" srcOrd="1" destOrd="0" presId="urn:microsoft.com/office/officeart/2005/8/layout/hierarchy1"/>
    <dgm:cxn modelId="{4FFDD3CF-FBCE-49AD-9AF1-694AA9C969A1}" type="presParOf" srcId="{C526E4E1-0774-49BC-A3E6-674813263B53}" destId="{9D160424-569E-4058-8EA6-25B71CEF5D99}" srcOrd="0" destOrd="0" presId="urn:microsoft.com/office/officeart/2005/8/layout/hierarchy1"/>
    <dgm:cxn modelId="{C5933F45-9610-4C98-BAFF-C6ADA1DCB344}" type="presParOf" srcId="{C526E4E1-0774-49BC-A3E6-674813263B53}" destId="{BC8303F1-62D1-42D0-9B2A-EB2E11D6DA3D}" srcOrd="1" destOrd="0" presId="urn:microsoft.com/office/officeart/2005/8/layout/hierarchy1"/>
    <dgm:cxn modelId="{1F231867-76DD-4192-93E8-90B39F85B0CE}" type="presParOf" srcId="{BC8303F1-62D1-42D0-9B2A-EB2E11D6DA3D}" destId="{6D9F842B-FC63-4221-95AE-00F919A1AF4B}" srcOrd="0" destOrd="0" presId="urn:microsoft.com/office/officeart/2005/8/layout/hierarchy1"/>
    <dgm:cxn modelId="{517CB7FE-114A-4B6D-9FBD-340EC7EEBD58}" type="presParOf" srcId="{6D9F842B-FC63-4221-95AE-00F919A1AF4B}" destId="{6FC6534A-75E5-43E1-AE7A-5D0DE0811079}" srcOrd="0" destOrd="0" presId="urn:microsoft.com/office/officeart/2005/8/layout/hierarchy1"/>
    <dgm:cxn modelId="{784399B1-0F30-4EAD-88DD-733DA0851846}" type="presParOf" srcId="{6D9F842B-FC63-4221-95AE-00F919A1AF4B}" destId="{0F14DEBA-DD73-49F0-9562-BB5323D533B6}" srcOrd="1" destOrd="0" presId="urn:microsoft.com/office/officeart/2005/8/layout/hierarchy1"/>
    <dgm:cxn modelId="{63E38B0A-631B-465B-84BB-F0BDB5724CEA}" type="presParOf" srcId="{BC8303F1-62D1-42D0-9B2A-EB2E11D6DA3D}" destId="{F1B782D5-06E5-4DE0-8BE0-664B0A73BE0C}" srcOrd="1" destOrd="0" presId="urn:microsoft.com/office/officeart/2005/8/layout/hierarchy1"/>
  </dgm:cxnLst>
  <dgm:bg>
    <a:effectLst>
      <a:softEdge rad="31750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6031B-D59E-48CE-A164-5D960832101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AR"/>
        </a:p>
      </dgm:t>
    </dgm:pt>
    <dgm:pt modelId="{47FB6A68-98EA-4980-8A05-61F156581788}">
      <dgm:prSet phldrT="[Texto]" custT="1"/>
      <dgm:spPr>
        <a:solidFill>
          <a:srgbClr val="EDB84D"/>
        </a:solidFill>
      </dgm:spPr>
      <dgm:t>
        <a:bodyPr/>
        <a:lstStyle/>
        <a:p>
          <a:r>
            <a:rPr lang="es-AR" sz="2400" b="1" dirty="0">
              <a:solidFill>
                <a:schemeClr val="tx1"/>
              </a:solidFill>
              <a:effectLst>
                <a:outerShdw blurRad="38100" dist="38100" dir="2700000" algn="tl">
                  <a:srgbClr val="000000">
                    <a:alpha val="43137"/>
                  </a:srgbClr>
                </a:outerShdw>
              </a:effectLst>
              <a:latin typeface="Calibri" pitchFamily="34" charset="0"/>
            </a:rPr>
            <a:t>Movimiento Social</a:t>
          </a:r>
        </a:p>
      </dgm:t>
    </dgm:pt>
    <dgm:pt modelId="{18B34C5A-DF52-4B1F-95A2-AAFD4DC1AA4E}" type="parTrans" cxnId="{0C09A76A-E259-4918-8E01-596450CD5140}">
      <dgm:prSet/>
      <dgm:spPr/>
      <dgm:t>
        <a:bodyPr/>
        <a:lstStyle/>
        <a:p>
          <a:endParaRPr lang="es-AR"/>
        </a:p>
      </dgm:t>
    </dgm:pt>
    <dgm:pt modelId="{A522CA64-FA46-4CE9-AEFF-E71A4B4DE0A6}" type="sibTrans" cxnId="{0C09A76A-E259-4918-8E01-596450CD5140}">
      <dgm:prSet/>
      <dgm:spPr/>
      <dgm:t>
        <a:bodyPr/>
        <a:lstStyle/>
        <a:p>
          <a:endParaRPr lang="es-AR"/>
        </a:p>
      </dgm:t>
    </dgm:pt>
    <dgm:pt modelId="{3E1F9D50-30F0-49E3-8267-4B4A79F1BE53}">
      <dgm:prSet phldrT="[Texto]"/>
      <dgm:spPr/>
      <dgm:t>
        <a:bodyPr/>
        <a:lstStyle/>
        <a:p>
          <a:r>
            <a:rPr lang="es-AR" b="1" dirty="0">
              <a:latin typeface="Calibri" pitchFamily="34" charset="0"/>
            </a:rPr>
            <a:t>Colectividad</a:t>
          </a:r>
        </a:p>
      </dgm:t>
    </dgm:pt>
    <dgm:pt modelId="{A1B500D6-704A-497D-BB80-DA77EC59DA58}" type="parTrans" cxnId="{6CC90C42-E922-421A-9260-97A418C88006}">
      <dgm:prSet/>
      <dgm:spPr/>
      <dgm:t>
        <a:bodyPr/>
        <a:lstStyle/>
        <a:p>
          <a:endParaRPr lang="es-AR"/>
        </a:p>
      </dgm:t>
    </dgm:pt>
    <dgm:pt modelId="{802CBCD3-2BE7-4161-9C8F-E7CA4623798F}" type="sibTrans" cxnId="{6CC90C42-E922-421A-9260-97A418C88006}">
      <dgm:prSet/>
      <dgm:spPr/>
      <dgm:t>
        <a:bodyPr/>
        <a:lstStyle/>
        <a:p>
          <a:endParaRPr lang="es-AR"/>
        </a:p>
      </dgm:t>
    </dgm:pt>
    <dgm:pt modelId="{DB66332B-A0D3-4B8E-A930-4CA31BD8F2A3}">
      <dgm:prSet phldrT="[Texto]"/>
      <dgm:spPr/>
      <dgm:t>
        <a:bodyPr/>
        <a:lstStyle/>
        <a:p>
          <a:r>
            <a:rPr lang="es-AR" b="1" dirty="0">
              <a:latin typeface="Calibri" pitchFamily="34" charset="0"/>
            </a:rPr>
            <a:t>Continuidad</a:t>
          </a:r>
        </a:p>
      </dgm:t>
    </dgm:pt>
    <dgm:pt modelId="{99DCDCD5-B6AD-47D5-8E98-DB978DEEB95E}" type="parTrans" cxnId="{6DF18754-19B5-4A30-8D7E-BF45A5586009}">
      <dgm:prSet/>
      <dgm:spPr/>
      <dgm:t>
        <a:bodyPr/>
        <a:lstStyle/>
        <a:p>
          <a:endParaRPr lang="es-AR"/>
        </a:p>
      </dgm:t>
    </dgm:pt>
    <dgm:pt modelId="{864FE6E5-8014-455B-ABF7-F1E58386C8E9}" type="sibTrans" cxnId="{6DF18754-19B5-4A30-8D7E-BF45A5586009}">
      <dgm:prSet/>
      <dgm:spPr/>
      <dgm:t>
        <a:bodyPr/>
        <a:lstStyle/>
        <a:p>
          <a:endParaRPr lang="es-AR"/>
        </a:p>
      </dgm:t>
    </dgm:pt>
    <dgm:pt modelId="{24CB0BF4-37DF-4062-8DB1-ABC32F523019}">
      <dgm:prSet phldrT="[Texto]"/>
      <dgm:spPr/>
      <dgm:t>
        <a:bodyPr/>
        <a:lstStyle/>
        <a:p>
          <a:r>
            <a:rPr lang="es-AR" b="1" dirty="0">
              <a:latin typeface="Calibri" pitchFamily="34" charset="0"/>
            </a:rPr>
            <a:t>Objetivo:</a:t>
          </a:r>
        </a:p>
        <a:p>
          <a:r>
            <a:rPr lang="es-AR" dirty="0">
              <a:latin typeface="Calibri" pitchFamily="34" charset="0"/>
            </a:rPr>
            <a:t>Cambio social o resistencia</a:t>
          </a:r>
        </a:p>
      </dgm:t>
    </dgm:pt>
    <dgm:pt modelId="{A0544078-0576-4302-BE2B-51D25BC51C13}" type="parTrans" cxnId="{019BCF8A-13A3-4A12-AAFB-7BCD4FE65E63}">
      <dgm:prSet/>
      <dgm:spPr/>
      <dgm:t>
        <a:bodyPr/>
        <a:lstStyle/>
        <a:p>
          <a:endParaRPr lang="es-AR"/>
        </a:p>
      </dgm:t>
    </dgm:pt>
    <dgm:pt modelId="{2FDCD1D8-47A3-4970-8C0C-4D78A0C942E9}" type="sibTrans" cxnId="{019BCF8A-13A3-4A12-AAFB-7BCD4FE65E63}">
      <dgm:prSet/>
      <dgm:spPr/>
      <dgm:t>
        <a:bodyPr/>
        <a:lstStyle/>
        <a:p>
          <a:endParaRPr lang="es-AR"/>
        </a:p>
      </dgm:t>
    </dgm:pt>
    <dgm:pt modelId="{6FD269C6-066E-41CB-AD3B-F8EEBD618B40}" type="pres">
      <dgm:prSet presAssocID="{C046031B-D59E-48CE-A164-5D9608321015}" presName="cycle" presStyleCnt="0">
        <dgm:presLayoutVars>
          <dgm:chMax val="1"/>
          <dgm:dir/>
          <dgm:animLvl val="ctr"/>
          <dgm:resizeHandles val="exact"/>
        </dgm:presLayoutVars>
      </dgm:prSet>
      <dgm:spPr/>
    </dgm:pt>
    <dgm:pt modelId="{A11DF08B-57D8-42E4-97CC-7165627D7EAD}" type="pres">
      <dgm:prSet presAssocID="{47FB6A68-98EA-4980-8A05-61F156581788}" presName="centerShape" presStyleLbl="node0" presStyleIdx="0" presStyleCnt="1" custScaleX="144086"/>
      <dgm:spPr/>
    </dgm:pt>
    <dgm:pt modelId="{2E044EE4-9642-44C8-9A08-F0276CE1F4D2}" type="pres">
      <dgm:prSet presAssocID="{A1B500D6-704A-497D-BB80-DA77EC59DA58}" presName="parTrans" presStyleLbl="bgSibTrans2D1" presStyleIdx="0" presStyleCnt="3"/>
      <dgm:spPr/>
    </dgm:pt>
    <dgm:pt modelId="{5834D4C1-72CB-419F-AC86-FE24E6C7FEED}" type="pres">
      <dgm:prSet presAssocID="{3E1F9D50-30F0-49E3-8267-4B4A79F1BE53}" presName="node" presStyleLbl="node1" presStyleIdx="0" presStyleCnt="3">
        <dgm:presLayoutVars>
          <dgm:bulletEnabled val="1"/>
        </dgm:presLayoutVars>
      </dgm:prSet>
      <dgm:spPr/>
    </dgm:pt>
    <dgm:pt modelId="{0C3C343D-31CE-4568-9B88-54F687523A97}" type="pres">
      <dgm:prSet presAssocID="{99DCDCD5-B6AD-47D5-8E98-DB978DEEB95E}" presName="parTrans" presStyleLbl="bgSibTrans2D1" presStyleIdx="1" presStyleCnt="3"/>
      <dgm:spPr/>
    </dgm:pt>
    <dgm:pt modelId="{1A393BB0-9157-4005-A311-BACEFFFD2181}" type="pres">
      <dgm:prSet presAssocID="{DB66332B-A0D3-4B8E-A930-4CA31BD8F2A3}" presName="node" presStyleLbl="node1" presStyleIdx="1" presStyleCnt="3">
        <dgm:presLayoutVars>
          <dgm:bulletEnabled val="1"/>
        </dgm:presLayoutVars>
      </dgm:prSet>
      <dgm:spPr/>
    </dgm:pt>
    <dgm:pt modelId="{3D198031-B71B-4442-A10B-ED4A050CC171}" type="pres">
      <dgm:prSet presAssocID="{A0544078-0576-4302-BE2B-51D25BC51C13}" presName="parTrans" presStyleLbl="bgSibTrans2D1" presStyleIdx="2" presStyleCnt="3"/>
      <dgm:spPr/>
    </dgm:pt>
    <dgm:pt modelId="{D9928889-C34C-43CC-BF21-AF360F8CA43D}" type="pres">
      <dgm:prSet presAssocID="{24CB0BF4-37DF-4062-8DB1-ABC32F523019}" presName="node" presStyleLbl="node1" presStyleIdx="2" presStyleCnt="3">
        <dgm:presLayoutVars>
          <dgm:bulletEnabled val="1"/>
        </dgm:presLayoutVars>
      </dgm:prSet>
      <dgm:spPr/>
    </dgm:pt>
  </dgm:ptLst>
  <dgm:cxnLst>
    <dgm:cxn modelId="{28F63414-8D8A-4B64-97EE-6C2EEE582BA2}" type="presOf" srcId="{3E1F9D50-30F0-49E3-8267-4B4A79F1BE53}" destId="{5834D4C1-72CB-419F-AC86-FE24E6C7FEED}" srcOrd="0" destOrd="0" presId="urn:microsoft.com/office/officeart/2005/8/layout/radial4"/>
    <dgm:cxn modelId="{ECDA8D21-501A-4AAB-9E46-78651B8BDF5F}" type="presOf" srcId="{99DCDCD5-B6AD-47D5-8E98-DB978DEEB95E}" destId="{0C3C343D-31CE-4568-9B88-54F687523A97}" srcOrd="0" destOrd="0" presId="urn:microsoft.com/office/officeart/2005/8/layout/radial4"/>
    <dgm:cxn modelId="{6CC90C42-E922-421A-9260-97A418C88006}" srcId="{47FB6A68-98EA-4980-8A05-61F156581788}" destId="{3E1F9D50-30F0-49E3-8267-4B4A79F1BE53}" srcOrd="0" destOrd="0" parTransId="{A1B500D6-704A-497D-BB80-DA77EC59DA58}" sibTransId="{802CBCD3-2BE7-4161-9C8F-E7CA4623798F}"/>
    <dgm:cxn modelId="{0C09A76A-E259-4918-8E01-596450CD5140}" srcId="{C046031B-D59E-48CE-A164-5D9608321015}" destId="{47FB6A68-98EA-4980-8A05-61F156581788}" srcOrd="0" destOrd="0" parTransId="{18B34C5A-DF52-4B1F-95A2-AAFD4DC1AA4E}" sibTransId="{A522CA64-FA46-4CE9-AEFF-E71A4B4DE0A6}"/>
    <dgm:cxn modelId="{FE534053-CE56-4921-93B7-AB7DDB0B694E}" type="presOf" srcId="{DB66332B-A0D3-4B8E-A930-4CA31BD8F2A3}" destId="{1A393BB0-9157-4005-A311-BACEFFFD2181}" srcOrd="0" destOrd="0" presId="urn:microsoft.com/office/officeart/2005/8/layout/radial4"/>
    <dgm:cxn modelId="{6DF18754-19B5-4A30-8D7E-BF45A5586009}" srcId="{47FB6A68-98EA-4980-8A05-61F156581788}" destId="{DB66332B-A0D3-4B8E-A930-4CA31BD8F2A3}" srcOrd="1" destOrd="0" parTransId="{99DCDCD5-B6AD-47D5-8E98-DB978DEEB95E}" sibTransId="{864FE6E5-8014-455B-ABF7-F1E58386C8E9}"/>
    <dgm:cxn modelId="{6BFA407F-2AEE-4914-ACC1-EC8FDA0CEF6A}" type="presOf" srcId="{A1B500D6-704A-497D-BB80-DA77EC59DA58}" destId="{2E044EE4-9642-44C8-9A08-F0276CE1F4D2}" srcOrd="0" destOrd="0" presId="urn:microsoft.com/office/officeart/2005/8/layout/radial4"/>
    <dgm:cxn modelId="{276EAC83-418A-47EE-A9AA-57A679527A30}" type="presOf" srcId="{24CB0BF4-37DF-4062-8DB1-ABC32F523019}" destId="{D9928889-C34C-43CC-BF21-AF360F8CA43D}" srcOrd="0" destOrd="0" presId="urn:microsoft.com/office/officeart/2005/8/layout/radial4"/>
    <dgm:cxn modelId="{019BCF8A-13A3-4A12-AAFB-7BCD4FE65E63}" srcId="{47FB6A68-98EA-4980-8A05-61F156581788}" destId="{24CB0BF4-37DF-4062-8DB1-ABC32F523019}" srcOrd="2" destOrd="0" parTransId="{A0544078-0576-4302-BE2B-51D25BC51C13}" sibTransId="{2FDCD1D8-47A3-4970-8C0C-4D78A0C942E9}"/>
    <dgm:cxn modelId="{4D1338A8-6B57-4A15-9057-97D652C4A273}" type="presOf" srcId="{C046031B-D59E-48CE-A164-5D9608321015}" destId="{6FD269C6-066E-41CB-AD3B-F8EEBD618B40}" srcOrd="0" destOrd="0" presId="urn:microsoft.com/office/officeart/2005/8/layout/radial4"/>
    <dgm:cxn modelId="{C21CE3AA-B470-4E72-BC6A-A1C540CB47DA}" type="presOf" srcId="{47FB6A68-98EA-4980-8A05-61F156581788}" destId="{A11DF08B-57D8-42E4-97CC-7165627D7EAD}" srcOrd="0" destOrd="0" presId="urn:microsoft.com/office/officeart/2005/8/layout/radial4"/>
    <dgm:cxn modelId="{C5EE80DE-C127-4CBC-AE11-7BA1267E1FCC}" type="presOf" srcId="{A0544078-0576-4302-BE2B-51D25BC51C13}" destId="{3D198031-B71B-4442-A10B-ED4A050CC171}" srcOrd="0" destOrd="0" presId="urn:microsoft.com/office/officeart/2005/8/layout/radial4"/>
    <dgm:cxn modelId="{8D93E07A-E7FA-4BA1-9255-14653ADA04A8}" type="presParOf" srcId="{6FD269C6-066E-41CB-AD3B-F8EEBD618B40}" destId="{A11DF08B-57D8-42E4-97CC-7165627D7EAD}" srcOrd="0" destOrd="0" presId="urn:microsoft.com/office/officeart/2005/8/layout/radial4"/>
    <dgm:cxn modelId="{FBDB07F2-F8F1-4D09-B99A-597502F99D9B}" type="presParOf" srcId="{6FD269C6-066E-41CB-AD3B-F8EEBD618B40}" destId="{2E044EE4-9642-44C8-9A08-F0276CE1F4D2}" srcOrd="1" destOrd="0" presId="urn:microsoft.com/office/officeart/2005/8/layout/radial4"/>
    <dgm:cxn modelId="{F89154FD-1659-4AE1-BA71-3B85F1376740}" type="presParOf" srcId="{6FD269C6-066E-41CB-AD3B-F8EEBD618B40}" destId="{5834D4C1-72CB-419F-AC86-FE24E6C7FEED}" srcOrd="2" destOrd="0" presId="urn:microsoft.com/office/officeart/2005/8/layout/radial4"/>
    <dgm:cxn modelId="{C4DFDB06-95C2-4902-94CA-B891BB39B3B5}" type="presParOf" srcId="{6FD269C6-066E-41CB-AD3B-F8EEBD618B40}" destId="{0C3C343D-31CE-4568-9B88-54F687523A97}" srcOrd="3" destOrd="0" presId="urn:microsoft.com/office/officeart/2005/8/layout/radial4"/>
    <dgm:cxn modelId="{684EDEAC-BB68-4310-BAF3-23BFB5433AE2}" type="presParOf" srcId="{6FD269C6-066E-41CB-AD3B-F8EEBD618B40}" destId="{1A393BB0-9157-4005-A311-BACEFFFD2181}" srcOrd="4" destOrd="0" presId="urn:microsoft.com/office/officeart/2005/8/layout/radial4"/>
    <dgm:cxn modelId="{093B6594-AA11-4703-8C26-FEC90769F423}" type="presParOf" srcId="{6FD269C6-066E-41CB-AD3B-F8EEBD618B40}" destId="{3D198031-B71B-4442-A10B-ED4A050CC171}" srcOrd="5" destOrd="0" presId="urn:microsoft.com/office/officeart/2005/8/layout/radial4"/>
    <dgm:cxn modelId="{BF080776-8231-47BB-B5F9-70F4EA519ED0}" type="presParOf" srcId="{6FD269C6-066E-41CB-AD3B-F8EEBD618B40}" destId="{D9928889-C34C-43CC-BF21-AF360F8CA43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EC4D82-C11C-4475-98BC-D5998942AF2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AR"/>
        </a:p>
      </dgm:t>
    </dgm:pt>
    <dgm:pt modelId="{C4A7FEE9-FE91-423F-B0EF-CDE18869FEEB}">
      <dgm:prSet phldrT="[Texto]" custT="1"/>
      <dgm:spPr>
        <a:solidFill>
          <a:schemeClr val="accent6">
            <a:alpha val="50000"/>
          </a:schemeClr>
        </a:solidFill>
      </dgm:spPr>
      <dgm:t>
        <a:bodyPr/>
        <a:lstStyle/>
        <a:p>
          <a:r>
            <a:rPr lang="es-AR" sz="3200" b="1" dirty="0">
              <a:latin typeface="Calibri" pitchFamily="34" charset="0"/>
            </a:rPr>
            <a:t>Recuperar la </a:t>
          </a:r>
          <a:r>
            <a:rPr lang="es-AR" sz="3200" b="1" dirty="0">
              <a:effectLst>
                <a:outerShdw blurRad="38100" dist="38100" dir="2700000" algn="tl">
                  <a:srgbClr val="000000">
                    <a:alpha val="43137"/>
                  </a:srgbClr>
                </a:outerShdw>
              </a:effectLst>
              <a:latin typeface="Calibri" pitchFamily="34" charset="0"/>
            </a:rPr>
            <a:t>dimensión histórica</a:t>
          </a:r>
        </a:p>
      </dgm:t>
    </dgm:pt>
    <dgm:pt modelId="{61F22A35-B4BD-4B41-A8D8-DEBA6D532733}" type="parTrans" cxnId="{72E6ADB3-07B7-4DBD-A402-BCF5AB5A522D}">
      <dgm:prSet/>
      <dgm:spPr/>
      <dgm:t>
        <a:bodyPr/>
        <a:lstStyle/>
        <a:p>
          <a:endParaRPr lang="es-AR">
            <a:latin typeface="Calibri" pitchFamily="34" charset="0"/>
          </a:endParaRPr>
        </a:p>
      </dgm:t>
    </dgm:pt>
    <dgm:pt modelId="{DDAD169D-4B12-48C6-939E-335518FD17A9}" type="sibTrans" cxnId="{72E6ADB3-07B7-4DBD-A402-BCF5AB5A522D}">
      <dgm:prSet/>
      <dgm:spPr/>
      <dgm:t>
        <a:bodyPr/>
        <a:lstStyle/>
        <a:p>
          <a:endParaRPr lang="es-AR">
            <a:latin typeface="Calibri" pitchFamily="34" charset="0"/>
          </a:endParaRPr>
        </a:p>
      </dgm:t>
    </dgm:pt>
    <dgm:pt modelId="{2797FA1C-738D-4F36-B143-325C525CA03F}">
      <dgm:prSet phldrT="[Texto]" custT="1"/>
      <dgm:spPr/>
      <dgm:t>
        <a:bodyPr/>
        <a:lstStyle/>
        <a:p>
          <a:r>
            <a:rPr lang="es-AR" sz="2000" dirty="0">
              <a:latin typeface="Calibri" pitchFamily="34" charset="0"/>
            </a:rPr>
            <a:t>Mirada </a:t>
          </a:r>
          <a:r>
            <a:rPr lang="es-AR" sz="2400" b="1" dirty="0">
              <a:latin typeface="Calibri" pitchFamily="34" charset="0"/>
            </a:rPr>
            <a:t>simplista y sesgada</a:t>
          </a:r>
        </a:p>
      </dgm:t>
    </dgm:pt>
    <dgm:pt modelId="{C507D05D-5086-47D9-AAB7-13EC2B3ABE62}" type="parTrans" cxnId="{18FD5FE2-1AC2-4DB4-85D2-A8D3C92C0396}">
      <dgm:prSet/>
      <dgm:spPr/>
      <dgm:t>
        <a:bodyPr/>
        <a:lstStyle/>
        <a:p>
          <a:endParaRPr lang="es-AR">
            <a:latin typeface="Calibri" pitchFamily="34" charset="0"/>
          </a:endParaRPr>
        </a:p>
      </dgm:t>
    </dgm:pt>
    <dgm:pt modelId="{1EA30B4A-7CE7-47B0-8798-7E6602683BFD}" type="sibTrans" cxnId="{18FD5FE2-1AC2-4DB4-85D2-A8D3C92C0396}">
      <dgm:prSet/>
      <dgm:spPr/>
      <dgm:t>
        <a:bodyPr/>
        <a:lstStyle/>
        <a:p>
          <a:endParaRPr lang="es-AR">
            <a:latin typeface="Calibri" pitchFamily="34" charset="0"/>
          </a:endParaRPr>
        </a:p>
      </dgm:t>
    </dgm:pt>
    <dgm:pt modelId="{F8F7DF52-B9E6-4646-B7F9-2C8F444306E3}">
      <dgm:prSet phldrT="[Texto]" custT="1"/>
      <dgm:spPr/>
      <dgm:t>
        <a:bodyPr/>
        <a:lstStyle/>
        <a:p>
          <a:r>
            <a:rPr lang="es-AR" sz="2000" dirty="0">
              <a:latin typeface="Calibri" pitchFamily="34" charset="0"/>
            </a:rPr>
            <a:t>Desconocer </a:t>
          </a:r>
          <a:r>
            <a:rPr lang="es-AR" sz="1800" dirty="0">
              <a:latin typeface="Calibri" pitchFamily="34" charset="0"/>
            </a:rPr>
            <a:t> la </a:t>
          </a:r>
          <a:r>
            <a:rPr lang="es-AR" sz="2400" b="1" dirty="0">
              <a:latin typeface="Calibri" pitchFamily="34" charset="0"/>
            </a:rPr>
            <a:t>heterogeneidad</a:t>
          </a:r>
        </a:p>
      </dgm:t>
    </dgm:pt>
    <dgm:pt modelId="{9DA49320-0A1B-4535-B189-55EBF3D97DCC}" type="parTrans" cxnId="{57EDDDC6-0119-4F21-95E0-668F6472BAD9}">
      <dgm:prSet/>
      <dgm:spPr/>
      <dgm:t>
        <a:bodyPr/>
        <a:lstStyle/>
        <a:p>
          <a:endParaRPr lang="es-AR">
            <a:latin typeface="Calibri" pitchFamily="34" charset="0"/>
          </a:endParaRPr>
        </a:p>
      </dgm:t>
    </dgm:pt>
    <dgm:pt modelId="{B3075ED9-2967-41CF-8CED-A61793A63290}" type="sibTrans" cxnId="{57EDDDC6-0119-4F21-95E0-668F6472BAD9}">
      <dgm:prSet/>
      <dgm:spPr/>
      <dgm:t>
        <a:bodyPr/>
        <a:lstStyle/>
        <a:p>
          <a:endParaRPr lang="es-AR">
            <a:latin typeface="Calibri" pitchFamily="34" charset="0"/>
          </a:endParaRPr>
        </a:p>
      </dgm:t>
    </dgm:pt>
    <dgm:pt modelId="{1A6B25D5-AA70-460F-B9A9-06BC04F85C9E}">
      <dgm:prSet phldrT="[Texto]" custT="1"/>
      <dgm:spPr/>
      <dgm:t>
        <a:bodyPr/>
        <a:lstStyle/>
        <a:p>
          <a:r>
            <a:rPr lang="es-AR" sz="1800" dirty="0">
              <a:latin typeface="Calibri" pitchFamily="34" charset="0"/>
            </a:rPr>
            <a:t>Detección de los </a:t>
          </a:r>
          <a:r>
            <a:rPr lang="es-AR" sz="2200" b="1" dirty="0">
              <a:latin typeface="Calibri" pitchFamily="34" charset="0"/>
            </a:rPr>
            <a:t>pasajes, trayectorias, aprendizajes y adaptaciones </a:t>
          </a:r>
          <a:r>
            <a:rPr lang="es-AR" sz="1800" dirty="0">
              <a:latin typeface="Calibri" pitchFamily="34" charset="0"/>
            </a:rPr>
            <a:t>continuas al contexto más amplio</a:t>
          </a:r>
        </a:p>
      </dgm:t>
    </dgm:pt>
    <dgm:pt modelId="{F7D6EC12-5BDF-4B48-9ADA-8A22791BCBE5}" type="parTrans" cxnId="{E7B382AA-3A30-436A-A83F-55F2173F4504}">
      <dgm:prSet/>
      <dgm:spPr/>
      <dgm:t>
        <a:bodyPr/>
        <a:lstStyle/>
        <a:p>
          <a:endParaRPr lang="es-AR">
            <a:latin typeface="Calibri" pitchFamily="34" charset="0"/>
          </a:endParaRPr>
        </a:p>
      </dgm:t>
    </dgm:pt>
    <dgm:pt modelId="{FEFC4BFF-9BA0-468D-8AAD-0AC0EF94C191}" type="sibTrans" cxnId="{E7B382AA-3A30-436A-A83F-55F2173F4504}">
      <dgm:prSet/>
      <dgm:spPr/>
      <dgm:t>
        <a:bodyPr/>
        <a:lstStyle/>
        <a:p>
          <a:endParaRPr lang="es-AR">
            <a:latin typeface="Calibri" pitchFamily="34" charset="0"/>
          </a:endParaRPr>
        </a:p>
      </dgm:t>
    </dgm:pt>
    <dgm:pt modelId="{6A5B3CF7-6C88-485D-8F67-567E5545A75D}">
      <dgm:prSet phldrT="[Texto]" custT="1"/>
      <dgm:spPr/>
      <dgm:t>
        <a:bodyPr/>
        <a:lstStyle/>
        <a:p>
          <a:r>
            <a:rPr lang="es-AR" sz="1800" dirty="0">
              <a:latin typeface="Calibri" pitchFamily="34" charset="0"/>
            </a:rPr>
            <a:t>¿Paso del </a:t>
          </a:r>
          <a:r>
            <a:rPr lang="es-AR" sz="2400" b="1" dirty="0">
              <a:latin typeface="Calibri" pitchFamily="34" charset="0"/>
            </a:rPr>
            <a:t>nivel individual al colectivo</a:t>
          </a:r>
          <a:r>
            <a:rPr lang="es-AR" sz="1800" dirty="0">
              <a:latin typeface="Calibri" pitchFamily="34" charset="0"/>
            </a:rPr>
            <a:t>?</a:t>
          </a:r>
        </a:p>
      </dgm:t>
    </dgm:pt>
    <dgm:pt modelId="{380F795D-697E-4F78-8C1A-97903AFFCE94}" type="parTrans" cxnId="{B10409DC-18BD-4128-80F9-7069469A7834}">
      <dgm:prSet/>
      <dgm:spPr/>
      <dgm:t>
        <a:bodyPr/>
        <a:lstStyle/>
        <a:p>
          <a:endParaRPr lang="es-AR">
            <a:latin typeface="Calibri" pitchFamily="34" charset="0"/>
          </a:endParaRPr>
        </a:p>
      </dgm:t>
    </dgm:pt>
    <dgm:pt modelId="{E4C40400-93EC-452B-96CE-8B742EDCFA27}" type="sibTrans" cxnId="{B10409DC-18BD-4128-80F9-7069469A7834}">
      <dgm:prSet/>
      <dgm:spPr/>
      <dgm:t>
        <a:bodyPr/>
        <a:lstStyle/>
        <a:p>
          <a:endParaRPr lang="es-AR">
            <a:latin typeface="Calibri" pitchFamily="34" charset="0"/>
          </a:endParaRPr>
        </a:p>
      </dgm:t>
    </dgm:pt>
    <dgm:pt modelId="{81BB9EFF-6C8A-4DB6-BEF7-D9CE6B048F9F}" type="pres">
      <dgm:prSet presAssocID="{C1EC4D82-C11C-4475-98BC-D5998942AF23}" presName="composite" presStyleCnt="0">
        <dgm:presLayoutVars>
          <dgm:chMax val="1"/>
          <dgm:dir/>
          <dgm:resizeHandles val="exact"/>
        </dgm:presLayoutVars>
      </dgm:prSet>
      <dgm:spPr/>
    </dgm:pt>
    <dgm:pt modelId="{6C29841C-C96D-4268-9507-E88872F6EE28}" type="pres">
      <dgm:prSet presAssocID="{C1EC4D82-C11C-4475-98BC-D5998942AF23}" presName="radial" presStyleCnt="0">
        <dgm:presLayoutVars>
          <dgm:animLvl val="ctr"/>
        </dgm:presLayoutVars>
      </dgm:prSet>
      <dgm:spPr/>
    </dgm:pt>
    <dgm:pt modelId="{1CA98433-CA3A-4693-9950-420EF13FF264}" type="pres">
      <dgm:prSet presAssocID="{C4A7FEE9-FE91-423F-B0EF-CDE18869FEEB}" presName="centerShape" presStyleLbl="vennNode1" presStyleIdx="0" presStyleCnt="5" custScaleX="149746" custScaleY="124260"/>
      <dgm:spPr/>
    </dgm:pt>
    <dgm:pt modelId="{9A9B122D-85AB-4218-8415-D91DA99DF0EE}" type="pres">
      <dgm:prSet presAssocID="{2797FA1C-738D-4F36-B143-325C525CA03F}" presName="node" presStyleLbl="vennNode1" presStyleIdx="1" presStyleCnt="5" custScaleX="206538" custScaleY="95970" custRadScaleRad="89482" custRadScaleInc="-595">
        <dgm:presLayoutVars>
          <dgm:bulletEnabled val="1"/>
        </dgm:presLayoutVars>
      </dgm:prSet>
      <dgm:spPr/>
    </dgm:pt>
    <dgm:pt modelId="{40DBB63B-33FE-4E63-AA8C-1270BC5242A6}" type="pres">
      <dgm:prSet presAssocID="{F8F7DF52-B9E6-4646-B7F9-2C8F444306E3}" presName="node" presStyleLbl="vennNode1" presStyleIdx="2" presStyleCnt="5" custScaleX="224952" custScaleY="134562" custRadScaleRad="157524" custRadScaleInc="4841">
        <dgm:presLayoutVars>
          <dgm:bulletEnabled val="1"/>
        </dgm:presLayoutVars>
      </dgm:prSet>
      <dgm:spPr/>
    </dgm:pt>
    <dgm:pt modelId="{6E82DBFC-7F34-4B58-B78B-8B64964CBC0B}" type="pres">
      <dgm:prSet presAssocID="{1A6B25D5-AA70-460F-B9A9-06BC04F85C9E}" presName="node" presStyleLbl="vennNode1" presStyleIdx="3" presStyleCnt="5" custScaleX="293467" custScaleY="123994" custRadScaleRad="93129" custRadScaleInc="572">
        <dgm:presLayoutVars>
          <dgm:bulletEnabled val="1"/>
        </dgm:presLayoutVars>
      </dgm:prSet>
      <dgm:spPr/>
    </dgm:pt>
    <dgm:pt modelId="{4EC49720-7C76-4725-B66E-CC631540835E}" type="pres">
      <dgm:prSet presAssocID="{6A5B3CF7-6C88-485D-8F67-567E5545A75D}" presName="node" presStyleLbl="vennNode1" presStyleIdx="4" presStyleCnt="5" custScaleX="169430" custScaleY="123994" custRadScaleRad="152130" custRadScaleInc="86">
        <dgm:presLayoutVars>
          <dgm:bulletEnabled val="1"/>
        </dgm:presLayoutVars>
      </dgm:prSet>
      <dgm:spPr/>
    </dgm:pt>
  </dgm:ptLst>
  <dgm:cxnLst>
    <dgm:cxn modelId="{6B80FF11-AAC0-434B-A28A-4720FCBDC8F1}" type="presOf" srcId="{2797FA1C-738D-4F36-B143-325C525CA03F}" destId="{9A9B122D-85AB-4218-8415-D91DA99DF0EE}" srcOrd="0" destOrd="0" presId="urn:microsoft.com/office/officeart/2005/8/layout/radial3"/>
    <dgm:cxn modelId="{953A893E-377C-4F78-B0E7-B0FD299A4433}" type="presOf" srcId="{6A5B3CF7-6C88-485D-8F67-567E5545A75D}" destId="{4EC49720-7C76-4725-B66E-CC631540835E}" srcOrd="0" destOrd="0" presId="urn:microsoft.com/office/officeart/2005/8/layout/radial3"/>
    <dgm:cxn modelId="{7939F04C-0568-4DE1-8C29-A7254A320CF6}" type="presOf" srcId="{C4A7FEE9-FE91-423F-B0EF-CDE18869FEEB}" destId="{1CA98433-CA3A-4693-9950-420EF13FF264}" srcOrd="0" destOrd="0" presId="urn:microsoft.com/office/officeart/2005/8/layout/radial3"/>
    <dgm:cxn modelId="{5F06CD4E-D1B8-4564-A310-019CE1A78E7D}" type="presOf" srcId="{1A6B25D5-AA70-460F-B9A9-06BC04F85C9E}" destId="{6E82DBFC-7F34-4B58-B78B-8B64964CBC0B}" srcOrd="0" destOrd="0" presId="urn:microsoft.com/office/officeart/2005/8/layout/radial3"/>
    <dgm:cxn modelId="{6EC7B486-5B23-4B68-97B2-AFE0A9193E32}" type="presOf" srcId="{C1EC4D82-C11C-4475-98BC-D5998942AF23}" destId="{81BB9EFF-6C8A-4DB6-BEF7-D9CE6B048F9F}" srcOrd="0" destOrd="0" presId="urn:microsoft.com/office/officeart/2005/8/layout/radial3"/>
    <dgm:cxn modelId="{E7B382AA-3A30-436A-A83F-55F2173F4504}" srcId="{C4A7FEE9-FE91-423F-B0EF-CDE18869FEEB}" destId="{1A6B25D5-AA70-460F-B9A9-06BC04F85C9E}" srcOrd="2" destOrd="0" parTransId="{F7D6EC12-5BDF-4B48-9ADA-8A22791BCBE5}" sibTransId="{FEFC4BFF-9BA0-468D-8AAD-0AC0EF94C191}"/>
    <dgm:cxn modelId="{72E6ADB3-07B7-4DBD-A402-BCF5AB5A522D}" srcId="{C1EC4D82-C11C-4475-98BC-D5998942AF23}" destId="{C4A7FEE9-FE91-423F-B0EF-CDE18869FEEB}" srcOrd="0" destOrd="0" parTransId="{61F22A35-B4BD-4B41-A8D8-DEBA6D532733}" sibTransId="{DDAD169D-4B12-48C6-939E-335518FD17A9}"/>
    <dgm:cxn modelId="{57EDDDC6-0119-4F21-95E0-668F6472BAD9}" srcId="{C4A7FEE9-FE91-423F-B0EF-CDE18869FEEB}" destId="{F8F7DF52-B9E6-4646-B7F9-2C8F444306E3}" srcOrd="1" destOrd="0" parTransId="{9DA49320-0A1B-4535-B189-55EBF3D97DCC}" sibTransId="{B3075ED9-2967-41CF-8CED-A61793A63290}"/>
    <dgm:cxn modelId="{B10409DC-18BD-4128-80F9-7069469A7834}" srcId="{C4A7FEE9-FE91-423F-B0EF-CDE18869FEEB}" destId="{6A5B3CF7-6C88-485D-8F67-567E5545A75D}" srcOrd="3" destOrd="0" parTransId="{380F795D-697E-4F78-8C1A-97903AFFCE94}" sibTransId="{E4C40400-93EC-452B-96CE-8B742EDCFA27}"/>
    <dgm:cxn modelId="{18FD5FE2-1AC2-4DB4-85D2-A8D3C92C0396}" srcId="{C4A7FEE9-FE91-423F-B0EF-CDE18869FEEB}" destId="{2797FA1C-738D-4F36-B143-325C525CA03F}" srcOrd="0" destOrd="0" parTransId="{C507D05D-5086-47D9-AAB7-13EC2B3ABE62}" sibTransId="{1EA30B4A-7CE7-47B0-8798-7E6602683BFD}"/>
    <dgm:cxn modelId="{976668F9-2D40-4483-A447-CEF41816D7D0}" type="presOf" srcId="{F8F7DF52-B9E6-4646-B7F9-2C8F444306E3}" destId="{40DBB63B-33FE-4E63-AA8C-1270BC5242A6}" srcOrd="0" destOrd="0" presId="urn:microsoft.com/office/officeart/2005/8/layout/radial3"/>
    <dgm:cxn modelId="{39A09362-356A-459A-AF6B-D938694B8FB0}" type="presParOf" srcId="{81BB9EFF-6C8A-4DB6-BEF7-D9CE6B048F9F}" destId="{6C29841C-C96D-4268-9507-E88872F6EE28}" srcOrd="0" destOrd="0" presId="urn:microsoft.com/office/officeart/2005/8/layout/radial3"/>
    <dgm:cxn modelId="{6CA70866-EBCA-4F38-87B9-DE7C6AE28120}" type="presParOf" srcId="{6C29841C-C96D-4268-9507-E88872F6EE28}" destId="{1CA98433-CA3A-4693-9950-420EF13FF264}" srcOrd="0" destOrd="0" presId="urn:microsoft.com/office/officeart/2005/8/layout/radial3"/>
    <dgm:cxn modelId="{E512CB35-3034-4BE3-98F0-05301FFDB300}" type="presParOf" srcId="{6C29841C-C96D-4268-9507-E88872F6EE28}" destId="{9A9B122D-85AB-4218-8415-D91DA99DF0EE}" srcOrd="1" destOrd="0" presId="urn:microsoft.com/office/officeart/2005/8/layout/radial3"/>
    <dgm:cxn modelId="{6CDDF67E-80E0-4856-8533-1EF6DC66F029}" type="presParOf" srcId="{6C29841C-C96D-4268-9507-E88872F6EE28}" destId="{40DBB63B-33FE-4E63-AA8C-1270BC5242A6}" srcOrd="2" destOrd="0" presId="urn:microsoft.com/office/officeart/2005/8/layout/radial3"/>
    <dgm:cxn modelId="{32FA0163-1EC8-4ABD-A477-28C54381AB1E}" type="presParOf" srcId="{6C29841C-C96D-4268-9507-E88872F6EE28}" destId="{6E82DBFC-7F34-4B58-B78B-8B64964CBC0B}" srcOrd="3" destOrd="0" presId="urn:microsoft.com/office/officeart/2005/8/layout/radial3"/>
    <dgm:cxn modelId="{CDBD81E6-ADC1-4DF5-BF0D-B246A3C2B3CF}" type="presParOf" srcId="{6C29841C-C96D-4268-9507-E88872F6EE28}" destId="{4EC49720-7C76-4725-B66E-CC631540835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FE060D-F9C0-4665-8D04-690F1170D697}"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s-AR"/>
        </a:p>
      </dgm:t>
    </dgm:pt>
    <dgm:pt modelId="{B7CABEC8-C614-4219-B084-8FD89BC007CB}">
      <dgm:prSet phldrT="[Texto]" custT="1"/>
      <dgm:spPr/>
      <dgm:t>
        <a:bodyPr/>
        <a:lstStyle/>
        <a:p>
          <a:r>
            <a:rPr lang="es-AR" sz="2800" b="1" dirty="0">
              <a:latin typeface="Calibri" pitchFamily="34" charset="0"/>
            </a:rPr>
            <a:t>Identidad</a:t>
          </a:r>
        </a:p>
      </dgm:t>
    </dgm:pt>
    <dgm:pt modelId="{56F5AB3E-73FC-4769-BB5D-5A5AFFAC5838}" type="parTrans" cxnId="{58D2C503-35C7-4F73-BDB8-EFD88EC7043C}">
      <dgm:prSet/>
      <dgm:spPr/>
      <dgm:t>
        <a:bodyPr/>
        <a:lstStyle/>
        <a:p>
          <a:endParaRPr lang="es-AR">
            <a:latin typeface="Calibri" pitchFamily="34" charset="0"/>
          </a:endParaRPr>
        </a:p>
      </dgm:t>
    </dgm:pt>
    <dgm:pt modelId="{054ECFC7-B0DD-4490-B308-AF3BDE3935E8}" type="sibTrans" cxnId="{58D2C503-35C7-4F73-BDB8-EFD88EC7043C}">
      <dgm:prSet/>
      <dgm:spPr/>
      <dgm:t>
        <a:bodyPr/>
        <a:lstStyle/>
        <a:p>
          <a:endParaRPr lang="es-AR">
            <a:latin typeface="Calibri" pitchFamily="34" charset="0"/>
          </a:endParaRPr>
        </a:p>
      </dgm:t>
    </dgm:pt>
    <dgm:pt modelId="{942D9F5E-A874-4E8B-9051-05635199ABBA}">
      <dgm:prSet phldrT="[Texto]" custT="1"/>
      <dgm:spPr>
        <a:solidFill>
          <a:schemeClr val="accent5">
            <a:lumMod val="60000"/>
            <a:lumOff val="40000"/>
          </a:schemeClr>
        </a:solidFill>
        <a:ln>
          <a:solidFill>
            <a:schemeClr val="accent6"/>
          </a:solidFill>
        </a:ln>
      </dgm:spPr>
      <dgm:t>
        <a:bodyPr/>
        <a:lstStyle/>
        <a:p>
          <a:r>
            <a:rPr lang="es-AR" sz="1600" dirty="0">
              <a:solidFill>
                <a:schemeClr val="tx1"/>
              </a:solidFill>
              <a:latin typeface="Calibri" pitchFamily="34" charset="0"/>
            </a:rPr>
            <a:t>Proceso relacional</a:t>
          </a:r>
        </a:p>
      </dgm:t>
    </dgm:pt>
    <dgm:pt modelId="{577B082D-C53E-49D9-8DB9-AFF7F60E8C37}" type="parTrans" cxnId="{92680AD1-7EC9-4118-897C-ACD55708C678}">
      <dgm:prSet/>
      <dgm:spPr/>
      <dgm:t>
        <a:bodyPr/>
        <a:lstStyle/>
        <a:p>
          <a:endParaRPr lang="es-AR">
            <a:latin typeface="Calibri" pitchFamily="34" charset="0"/>
          </a:endParaRPr>
        </a:p>
      </dgm:t>
    </dgm:pt>
    <dgm:pt modelId="{2705908D-695A-4576-BC20-2DC9CA35337E}" type="sibTrans" cxnId="{92680AD1-7EC9-4118-897C-ACD55708C678}">
      <dgm:prSet/>
      <dgm:spPr/>
      <dgm:t>
        <a:bodyPr/>
        <a:lstStyle/>
        <a:p>
          <a:endParaRPr lang="es-AR">
            <a:latin typeface="Calibri" pitchFamily="34" charset="0"/>
          </a:endParaRPr>
        </a:p>
      </dgm:t>
    </dgm:pt>
    <dgm:pt modelId="{51E8D652-2480-483A-B101-283F93398FED}">
      <dgm:prSet phldrT="[Texto]" custT="1"/>
      <dgm:spPr>
        <a:solidFill>
          <a:schemeClr val="accent5">
            <a:lumMod val="60000"/>
            <a:lumOff val="40000"/>
          </a:schemeClr>
        </a:solidFill>
        <a:ln>
          <a:solidFill>
            <a:schemeClr val="accent6"/>
          </a:solidFill>
        </a:ln>
      </dgm:spPr>
      <dgm:t>
        <a:bodyPr/>
        <a:lstStyle/>
        <a:p>
          <a:r>
            <a:rPr lang="es-AR" sz="1600" dirty="0">
              <a:solidFill>
                <a:schemeClr val="tx1"/>
              </a:solidFill>
              <a:latin typeface="Calibri" pitchFamily="34" charset="0"/>
            </a:rPr>
            <a:t>Pertenencia a un grupo</a:t>
          </a:r>
        </a:p>
      </dgm:t>
    </dgm:pt>
    <dgm:pt modelId="{16CEB859-8C84-457E-BCE1-E5DFFB32AF17}" type="parTrans" cxnId="{BBD55C89-1E53-4DC8-A7CD-8392738B462B}">
      <dgm:prSet/>
      <dgm:spPr/>
      <dgm:t>
        <a:bodyPr/>
        <a:lstStyle/>
        <a:p>
          <a:endParaRPr lang="es-AR">
            <a:latin typeface="Calibri" pitchFamily="34" charset="0"/>
          </a:endParaRPr>
        </a:p>
      </dgm:t>
    </dgm:pt>
    <dgm:pt modelId="{58BD24A6-74F0-468F-A949-7457878459C5}" type="sibTrans" cxnId="{BBD55C89-1E53-4DC8-A7CD-8392738B462B}">
      <dgm:prSet/>
      <dgm:spPr/>
      <dgm:t>
        <a:bodyPr/>
        <a:lstStyle/>
        <a:p>
          <a:endParaRPr lang="es-AR">
            <a:latin typeface="Calibri" pitchFamily="34" charset="0"/>
          </a:endParaRPr>
        </a:p>
      </dgm:t>
    </dgm:pt>
    <dgm:pt modelId="{4BF71211-8F02-4066-87F1-851EDA6EC466}">
      <dgm:prSet phldrT="[Texto]" custT="1"/>
      <dgm:spPr/>
      <dgm:t>
        <a:bodyPr/>
        <a:lstStyle/>
        <a:p>
          <a:r>
            <a:rPr lang="es-AR" sz="2400" b="1" dirty="0">
              <a:latin typeface="Calibri" pitchFamily="34" charset="0"/>
            </a:rPr>
            <a:t>Identidad social</a:t>
          </a:r>
        </a:p>
      </dgm:t>
    </dgm:pt>
    <dgm:pt modelId="{F541D93F-7857-4A93-9CED-F29F2D49ADB6}" type="parTrans" cxnId="{1EE6976A-DB15-4594-81CD-A8985460E080}">
      <dgm:prSet/>
      <dgm:spPr/>
      <dgm:t>
        <a:bodyPr/>
        <a:lstStyle/>
        <a:p>
          <a:endParaRPr lang="es-AR">
            <a:latin typeface="Calibri" pitchFamily="34" charset="0"/>
          </a:endParaRPr>
        </a:p>
      </dgm:t>
    </dgm:pt>
    <dgm:pt modelId="{E7AC4D5E-CEA0-4499-A5FF-36E188EE1BE5}" type="sibTrans" cxnId="{1EE6976A-DB15-4594-81CD-A8985460E080}">
      <dgm:prSet/>
      <dgm:spPr/>
      <dgm:t>
        <a:bodyPr/>
        <a:lstStyle/>
        <a:p>
          <a:endParaRPr lang="es-AR">
            <a:latin typeface="Calibri" pitchFamily="34" charset="0"/>
          </a:endParaRPr>
        </a:p>
      </dgm:t>
    </dgm:pt>
    <dgm:pt modelId="{A4DD546A-B104-4AEA-8371-6BCAE984AC7B}">
      <dgm:prSet phldrT="[Texto]" custT="1"/>
      <dgm:spPr>
        <a:solidFill>
          <a:schemeClr val="accent5">
            <a:lumMod val="60000"/>
            <a:lumOff val="40000"/>
          </a:schemeClr>
        </a:solidFill>
        <a:ln>
          <a:solidFill>
            <a:schemeClr val="accent6"/>
          </a:solidFill>
        </a:ln>
      </dgm:spPr>
      <dgm:t>
        <a:bodyPr/>
        <a:lstStyle/>
        <a:p>
          <a:r>
            <a:rPr lang="es-AR" sz="1600" dirty="0">
              <a:solidFill>
                <a:schemeClr val="tx1"/>
              </a:solidFill>
              <a:latin typeface="Calibri" pitchFamily="34" charset="0"/>
            </a:rPr>
            <a:t>Construida en la interacción con otros</a:t>
          </a:r>
        </a:p>
      </dgm:t>
    </dgm:pt>
    <dgm:pt modelId="{4600F9AE-427F-44BD-83AE-378BAF728373}" type="parTrans" cxnId="{217882C2-06A0-4582-A04B-224835D75181}">
      <dgm:prSet/>
      <dgm:spPr/>
      <dgm:t>
        <a:bodyPr/>
        <a:lstStyle/>
        <a:p>
          <a:endParaRPr lang="es-AR">
            <a:latin typeface="Calibri" pitchFamily="34" charset="0"/>
          </a:endParaRPr>
        </a:p>
      </dgm:t>
    </dgm:pt>
    <dgm:pt modelId="{3182B380-1E91-44EF-9644-7ED0B03F6370}" type="sibTrans" cxnId="{217882C2-06A0-4582-A04B-224835D75181}">
      <dgm:prSet/>
      <dgm:spPr/>
      <dgm:t>
        <a:bodyPr/>
        <a:lstStyle/>
        <a:p>
          <a:endParaRPr lang="es-AR">
            <a:latin typeface="Calibri" pitchFamily="34" charset="0"/>
          </a:endParaRPr>
        </a:p>
      </dgm:t>
    </dgm:pt>
    <dgm:pt modelId="{E113A650-8FD3-4E85-A752-8F9F22364F9F}">
      <dgm:prSet phldrT="[Texto]" custT="1"/>
      <dgm:spPr/>
      <dgm:t>
        <a:bodyPr/>
        <a:lstStyle/>
        <a:p>
          <a:r>
            <a:rPr lang="es-AR" sz="2400" b="1" dirty="0">
              <a:latin typeface="Calibri" pitchFamily="34" charset="0"/>
            </a:rPr>
            <a:t>Identidad colectiva</a:t>
          </a:r>
        </a:p>
      </dgm:t>
    </dgm:pt>
    <dgm:pt modelId="{EECE61F7-34A2-4FA2-A1F3-1D63D6A0F721}" type="parTrans" cxnId="{B38731FE-F0C2-46A5-9EAF-17FD5EB49D70}">
      <dgm:prSet/>
      <dgm:spPr/>
      <dgm:t>
        <a:bodyPr/>
        <a:lstStyle/>
        <a:p>
          <a:endParaRPr lang="es-AR">
            <a:latin typeface="Calibri" pitchFamily="34" charset="0"/>
          </a:endParaRPr>
        </a:p>
      </dgm:t>
    </dgm:pt>
    <dgm:pt modelId="{2F0E390D-924C-4C46-B93B-EA55A1B21246}" type="sibTrans" cxnId="{B38731FE-F0C2-46A5-9EAF-17FD5EB49D70}">
      <dgm:prSet/>
      <dgm:spPr/>
      <dgm:t>
        <a:bodyPr/>
        <a:lstStyle/>
        <a:p>
          <a:endParaRPr lang="es-AR">
            <a:latin typeface="Calibri" pitchFamily="34" charset="0"/>
          </a:endParaRPr>
        </a:p>
      </dgm:t>
    </dgm:pt>
    <dgm:pt modelId="{D777435B-1984-4074-8B8C-E18BEFC10AD6}">
      <dgm:prSet phldrT="[Texto]" custT="1"/>
      <dgm:spPr>
        <a:solidFill>
          <a:schemeClr val="accent5">
            <a:lumMod val="60000"/>
            <a:lumOff val="40000"/>
          </a:schemeClr>
        </a:solidFill>
        <a:ln>
          <a:solidFill>
            <a:schemeClr val="accent6"/>
          </a:solidFill>
        </a:ln>
      </dgm:spPr>
      <dgm:t>
        <a:bodyPr/>
        <a:lstStyle/>
        <a:p>
          <a:r>
            <a:rPr lang="es-AR" sz="1600" dirty="0">
              <a:solidFill>
                <a:schemeClr val="tx1"/>
              </a:solidFill>
              <a:latin typeface="Calibri" pitchFamily="34" charset="0"/>
            </a:rPr>
            <a:t>Objetivo común</a:t>
          </a:r>
        </a:p>
      </dgm:t>
    </dgm:pt>
    <dgm:pt modelId="{7C572D52-99A1-4DBF-BAF3-7DBC5040C2BB}" type="parTrans" cxnId="{6311F935-2FF0-4479-B438-2DFFD8F57239}">
      <dgm:prSet/>
      <dgm:spPr/>
      <dgm:t>
        <a:bodyPr/>
        <a:lstStyle/>
        <a:p>
          <a:endParaRPr lang="es-AR">
            <a:latin typeface="Calibri" pitchFamily="34" charset="0"/>
          </a:endParaRPr>
        </a:p>
      </dgm:t>
    </dgm:pt>
    <dgm:pt modelId="{458763AF-0EC0-43A2-ADE8-2031CA293780}" type="sibTrans" cxnId="{6311F935-2FF0-4479-B438-2DFFD8F57239}">
      <dgm:prSet/>
      <dgm:spPr/>
      <dgm:t>
        <a:bodyPr/>
        <a:lstStyle/>
        <a:p>
          <a:endParaRPr lang="es-AR">
            <a:latin typeface="Calibri" pitchFamily="34" charset="0"/>
          </a:endParaRPr>
        </a:p>
      </dgm:t>
    </dgm:pt>
    <dgm:pt modelId="{0E6ABAC4-7907-4B04-B75A-DB8EC057946B}">
      <dgm:prSet phldrT="[Texto]" custT="1"/>
      <dgm:spPr>
        <a:solidFill>
          <a:schemeClr val="accent5">
            <a:lumMod val="60000"/>
            <a:lumOff val="40000"/>
          </a:schemeClr>
        </a:solidFill>
        <a:ln>
          <a:solidFill>
            <a:schemeClr val="accent6"/>
          </a:solidFill>
        </a:ln>
      </dgm:spPr>
      <dgm:t>
        <a:bodyPr/>
        <a:lstStyle/>
        <a:p>
          <a:r>
            <a:rPr lang="es-AR" sz="1600" dirty="0">
              <a:solidFill>
                <a:schemeClr val="tx1"/>
              </a:solidFill>
              <a:latin typeface="Calibri" pitchFamily="34" charset="0"/>
            </a:rPr>
            <a:t>Uso político de la identidad</a:t>
          </a:r>
        </a:p>
      </dgm:t>
    </dgm:pt>
    <dgm:pt modelId="{BD346FF0-CECE-4C98-A253-2F3D007ACC1B}" type="parTrans" cxnId="{BC10357C-8F0B-444D-8AA8-36E132D55E13}">
      <dgm:prSet/>
      <dgm:spPr/>
      <dgm:t>
        <a:bodyPr/>
        <a:lstStyle/>
        <a:p>
          <a:endParaRPr lang="es-AR">
            <a:latin typeface="Calibri" pitchFamily="34" charset="0"/>
          </a:endParaRPr>
        </a:p>
      </dgm:t>
    </dgm:pt>
    <dgm:pt modelId="{B002807F-AC7C-460F-9728-994AD2BD8855}" type="sibTrans" cxnId="{BC10357C-8F0B-444D-8AA8-36E132D55E13}">
      <dgm:prSet/>
      <dgm:spPr/>
      <dgm:t>
        <a:bodyPr/>
        <a:lstStyle/>
        <a:p>
          <a:endParaRPr lang="es-AR">
            <a:latin typeface="Calibri" pitchFamily="34" charset="0"/>
          </a:endParaRPr>
        </a:p>
      </dgm:t>
    </dgm:pt>
    <dgm:pt modelId="{CB977B8A-75D0-4C57-A19C-92892BD09B9A}">
      <dgm:prSet phldrT="[Texto]" custT="1"/>
      <dgm:spPr/>
      <dgm:t>
        <a:bodyPr/>
        <a:lstStyle/>
        <a:p>
          <a:r>
            <a:rPr lang="es-AR" sz="1400" b="1" dirty="0">
              <a:latin typeface="Calibri" pitchFamily="34" charset="0"/>
            </a:rPr>
            <a:t>Movimiento social como (re)constitución de una identidad colectiva</a:t>
          </a:r>
        </a:p>
      </dgm:t>
    </dgm:pt>
    <dgm:pt modelId="{7073C8A0-3657-4C89-949D-3344834803BD}" type="parTrans" cxnId="{34DE7665-EB34-431D-9770-74461975CB48}">
      <dgm:prSet/>
      <dgm:spPr/>
      <dgm:t>
        <a:bodyPr/>
        <a:lstStyle/>
        <a:p>
          <a:endParaRPr lang="es-AR">
            <a:latin typeface="Calibri" pitchFamily="34" charset="0"/>
          </a:endParaRPr>
        </a:p>
      </dgm:t>
    </dgm:pt>
    <dgm:pt modelId="{B0F3F8D2-6084-4D52-80C0-BA70110ADE01}" type="sibTrans" cxnId="{34DE7665-EB34-431D-9770-74461975CB48}">
      <dgm:prSet/>
      <dgm:spPr/>
      <dgm:t>
        <a:bodyPr/>
        <a:lstStyle/>
        <a:p>
          <a:endParaRPr lang="es-AR">
            <a:latin typeface="Calibri" pitchFamily="34" charset="0"/>
          </a:endParaRPr>
        </a:p>
      </dgm:t>
    </dgm:pt>
    <dgm:pt modelId="{8B1E57EB-61BF-4D34-A23E-37F98057965F}" type="pres">
      <dgm:prSet presAssocID="{F4FE060D-F9C0-4665-8D04-690F1170D697}" presName="diagram" presStyleCnt="0">
        <dgm:presLayoutVars>
          <dgm:dir/>
          <dgm:resizeHandles/>
        </dgm:presLayoutVars>
      </dgm:prSet>
      <dgm:spPr/>
    </dgm:pt>
    <dgm:pt modelId="{5069D6FD-B1D8-41BF-8ED6-B867DD661ACC}" type="pres">
      <dgm:prSet presAssocID="{B7CABEC8-C614-4219-B084-8FD89BC007CB}" presName="firstNode" presStyleLbl="node1" presStyleIdx="0" presStyleCnt="9" custScaleX="220716" custScaleY="93463" custLinFactNeighborX="11181" custLinFactNeighborY="-50605">
        <dgm:presLayoutVars>
          <dgm:bulletEnabled val="1"/>
        </dgm:presLayoutVars>
      </dgm:prSet>
      <dgm:spPr/>
    </dgm:pt>
    <dgm:pt modelId="{E2AD117C-B7ED-44A5-8B57-0442EC146BC2}" type="pres">
      <dgm:prSet presAssocID="{054ECFC7-B0DD-4490-B308-AF3BDE3935E8}" presName="sibTrans" presStyleLbl="sibTrans2D1" presStyleIdx="0" presStyleCnt="8"/>
      <dgm:spPr/>
    </dgm:pt>
    <dgm:pt modelId="{815AB24F-1CF4-4C87-9E53-42F0E7F45F76}" type="pres">
      <dgm:prSet presAssocID="{942D9F5E-A874-4E8B-9051-05635199ABBA}" presName="middleNode" presStyleCnt="0"/>
      <dgm:spPr/>
    </dgm:pt>
    <dgm:pt modelId="{A198F748-D82C-4B90-897B-87E16F4B613A}" type="pres">
      <dgm:prSet presAssocID="{942D9F5E-A874-4E8B-9051-05635199ABBA}" presName="padding" presStyleLbl="node1" presStyleIdx="0" presStyleCnt="9"/>
      <dgm:spPr/>
    </dgm:pt>
    <dgm:pt modelId="{97FBBFF5-41E8-4E66-A487-6A56AB84EA64}" type="pres">
      <dgm:prSet presAssocID="{942D9F5E-A874-4E8B-9051-05635199ABBA}" presName="shape" presStyleLbl="node1" presStyleIdx="1" presStyleCnt="9" custScaleX="191930" custScaleY="107184" custLinFactNeighborX="16310" custLinFactNeighborY="-30953">
        <dgm:presLayoutVars>
          <dgm:bulletEnabled val="1"/>
        </dgm:presLayoutVars>
      </dgm:prSet>
      <dgm:spPr/>
    </dgm:pt>
    <dgm:pt modelId="{6F0041E5-976A-43EE-8BBE-5D1095152642}" type="pres">
      <dgm:prSet presAssocID="{2705908D-695A-4576-BC20-2DC9CA35337E}" presName="sibTrans" presStyleLbl="sibTrans2D1" presStyleIdx="1" presStyleCnt="8"/>
      <dgm:spPr/>
    </dgm:pt>
    <dgm:pt modelId="{3F5CD63F-0DF5-407B-8D5F-E408F81BD5B1}" type="pres">
      <dgm:prSet presAssocID="{51E8D652-2480-483A-B101-283F93398FED}" presName="middleNode" presStyleCnt="0"/>
      <dgm:spPr/>
    </dgm:pt>
    <dgm:pt modelId="{2D957C2D-1D5E-4D94-A512-31F5D2C594BD}" type="pres">
      <dgm:prSet presAssocID="{51E8D652-2480-483A-B101-283F93398FED}" presName="padding" presStyleLbl="node1" presStyleIdx="1" presStyleCnt="9"/>
      <dgm:spPr/>
    </dgm:pt>
    <dgm:pt modelId="{15B12EB0-59A3-443B-BBEE-EBBEA4268263}" type="pres">
      <dgm:prSet presAssocID="{51E8D652-2480-483A-B101-283F93398FED}" presName="shape" presStyleLbl="node1" presStyleIdx="2" presStyleCnt="9" custScaleX="208132" custScaleY="107445">
        <dgm:presLayoutVars>
          <dgm:bulletEnabled val="1"/>
        </dgm:presLayoutVars>
      </dgm:prSet>
      <dgm:spPr/>
    </dgm:pt>
    <dgm:pt modelId="{4F9F92D6-5108-424A-ADB3-B91D9D4F32BB}" type="pres">
      <dgm:prSet presAssocID="{58BD24A6-74F0-468F-A949-7457878459C5}" presName="sibTrans" presStyleLbl="sibTrans2D1" presStyleIdx="2" presStyleCnt="8"/>
      <dgm:spPr/>
    </dgm:pt>
    <dgm:pt modelId="{BD4E9C07-E9C4-4EBD-A3CB-AD33169C1550}" type="pres">
      <dgm:prSet presAssocID="{4BF71211-8F02-4066-87F1-851EDA6EC466}" presName="middleNode" presStyleCnt="0"/>
      <dgm:spPr/>
    </dgm:pt>
    <dgm:pt modelId="{FE7E431B-34DB-40BB-969A-6BD7BB5575CC}" type="pres">
      <dgm:prSet presAssocID="{4BF71211-8F02-4066-87F1-851EDA6EC466}" presName="padding" presStyleLbl="node1" presStyleIdx="2" presStyleCnt="9"/>
      <dgm:spPr/>
    </dgm:pt>
    <dgm:pt modelId="{153E6D3D-F165-4CFF-9A28-56A0BD7863D9}" type="pres">
      <dgm:prSet presAssocID="{4BF71211-8F02-4066-87F1-851EDA6EC466}" presName="shape" presStyleLbl="node1" presStyleIdx="3" presStyleCnt="9" custScaleX="279527" custScaleY="201460" custLinFactNeighborX="-2359" custLinFactNeighborY="26034">
        <dgm:presLayoutVars>
          <dgm:bulletEnabled val="1"/>
        </dgm:presLayoutVars>
      </dgm:prSet>
      <dgm:spPr/>
    </dgm:pt>
    <dgm:pt modelId="{AE6AD5B3-B822-4F62-B5EA-1922BD17FBFF}" type="pres">
      <dgm:prSet presAssocID="{E7AC4D5E-CEA0-4499-A5FF-36E188EE1BE5}" presName="sibTrans" presStyleLbl="sibTrans2D1" presStyleIdx="3" presStyleCnt="8"/>
      <dgm:spPr/>
    </dgm:pt>
    <dgm:pt modelId="{6FCC220D-F70A-4F4C-BD05-92B73D722E79}" type="pres">
      <dgm:prSet presAssocID="{A4DD546A-B104-4AEA-8371-6BCAE984AC7B}" presName="middleNode" presStyleCnt="0"/>
      <dgm:spPr/>
    </dgm:pt>
    <dgm:pt modelId="{1DC9CF8D-2B81-4676-8418-C75E2EA8ACF2}" type="pres">
      <dgm:prSet presAssocID="{A4DD546A-B104-4AEA-8371-6BCAE984AC7B}" presName="padding" presStyleLbl="node1" presStyleIdx="3" presStyleCnt="9"/>
      <dgm:spPr/>
    </dgm:pt>
    <dgm:pt modelId="{F3EC8628-B8C9-4410-A902-0A7D95CAFE15}" type="pres">
      <dgm:prSet presAssocID="{A4DD546A-B104-4AEA-8371-6BCAE984AC7B}" presName="shape" presStyleLbl="node1" presStyleIdx="4" presStyleCnt="9" custScaleX="262395" custScaleY="129242" custLinFactNeighborX="-2324" custLinFactNeighborY="20274">
        <dgm:presLayoutVars>
          <dgm:bulletEnabled val="1"/>
        </dgm:presLayoutVars>
      </dgm:prSet>
      <dgm:spPr/>
    </dgm:pt>
    <dgm:pt modelId="{8689D8DC-CC8B-4B26-8769-172CF9624FB2}" type="pres">
      <dgm:prSet presAssocID="{3182B380-1E91-44EF-9644-7ED0B03F6370}" presName="sibTrans" presStyleLbl="sibTrans2D1" presStyleIdx="4" presStyleCnt="8"/>
      <dgm:spPr/>
    </dgm:pt>
    <dgm:pt modelId="{12A792E1-6BD1-43B8-BAC3-4C404700AF96}" type="pres">
      <dgm:prSet presAssocID="{E113A650-8FD3-4E85-A752-8F9F22364F9F}" presName="middleNode" presStyleCnt="0"/>
      <dgm:spPr/>
    </dgm:pt>
    <dgm:pt modelId="{EF6E569B-A6C8-4936-B264-6A3778F2B7AF}" type="pres">
      <dgm:prSet presAssocID="{E113A650-8FD3-4E85-A752-8F9F22364F9F}" presName="padding" presStyleLbl="node1" presStyleIdx="4" presStyleCnt="9"/>
      <dgm:spPr/>
    </dgm:pt>
    <dgm:pt modelId="{AC1E9682-D15D-4B8C-B76B-DA8074D77B5A}" type="pres">
      <dgm:prSet presAssocID="{E113A650-8FD3-4E85-A752-8F9F22364F9F}" presName="shape" presStyleLbl="node1" presStyleIdx="5" presStyleCnt="9" custScaleX="283404" custScaleY="158559">
        <dgm:presLayoutVars>
          <dgm:bulletEnabled val="1"/>
        </dgm:presLayoutVars>
      </dgm:prSet>
      <dgm:spPr/>
    </dgm:pt>
    <dgm:pt modelId="{80306918-0104-4C01-A419-43BDB228DAC9}" type="pres">
      <dgm:prSet presAssocID="{2F0E390D-924C-4C46-B93B-EA55A1B21246}" presName="sibTrans" presStyleLbl="sibTrans2D1" presStyleIdx="5" presStyleCnt="8"/>
      <dgm:spPr/>
    </dgm:pt>
    <dgm:pt modelId="{0EA72AC7-7ED6-43F3-AB80-3AC0A5E00EBE}" type="pres">
      <dgm:prSet presAssocID="{D777435B-1984-4074-8B8C-E18BEFC10AD6}" presName="middleNode" presStyleCnt="0"/>
      <dgm:spPr/>
    </dgm:pt>
    <dgm:pt modelId="{2E823A16-366B-4FDA-9697-CE2F9E54F447}" type="pres">
      <dgm:prSet presAssocID="{D777435B-1984-4074-8B8C-E18BEFC10AD6}" presName="padding" presStyleLbl="node1" presStyleIdx="5" presStyleCnt="9"/>
      <dgm:spPr/>
    </dgm:pt>
    <dgm:pt modelId="{99957232-07C5-4FCD-840B-6FBE2BE742C0}" type="pres">
      <dgm:prSet presAssocID="{D777435B-1984-4074-8B8C-E18BEFC10AD6}" presName="shape" presStyleLbl="node1" presStyleIdx="6" presStyleCnt="9" custScaleX="143376" custScaleY="109312" custLinFactNeighborX="4546" custLinFactNeighborY="8312">
        <dgm:presLayoutVars>
          <dgm:bulletEnabled val="1"/>
        </dgm:presLayoutVars>
      </dgm:prSet>
      <dgm:spPr/>
    </dgm:pt>
    <dgm:pt modelId="{0C31DE50-3B43-4836-A37D-FDD45CF0B4ED}" type="pres">
      <dgm:prSet presAssocID="{458763AF-0EC0-43A2-ADE8-2031CA293780}" presName="sibTrans" presStyleLbl="sibTrans2D1" presStyleIdx="6" presStyleCnt="8"/>
      <dgm:spPr/>
    </dgm:pt>
    <dgm:pt modelId="{1FF6DD5A-4329-404A-A014-9FCB642B9200}" type="pres">
      <dgm:prSet presAssocID="{0E6ABAC4-7907-4B04-B75A-DB8EC057946B}" presName="middleNode" presStyleCnt="0"/>
      <dgm:spPr/>
    </dgm:pt>
    <dgm:pt modelId="{66EA5DBF-BD4E-4684-AEE7-924A104A0861}" type="pres">
      <dgm:prSet presAssocID="{0E6ABAC4-7907-4B04-B75A-DB8EC057946B}" presName="padding" presStyleLbl="node1" presStyleIdx="6" presStyleCnt="9"/>
      <dgm:spPr/>
    </dgm:pt>
    <dgm:pt modelId="{CB2F3F79-0ADE-4DF4-9C09-A687234799AD}" type="pres">
      <dgm:prSet presAssocID="{0E6ABAC4-7907-4B04-B75A-DB8EC057946B}" presName="shape" presStyleLbl="node1" presStyleIdx="7" presStyleCnt="9" custScaleX="213075" custScaleY="109573" custLinFactNeighborX="-3752" custLinFactNeighborY="30411">
        <dgm:presLayoutVars>
          <dgm:bulletEnabled val="1"/>
        </dgm:presLayoutVars>
      </dgm:prSet>
      <dgm:spPr/>
    </dgm:pt>
    <dgm:pt modelId="{8C55A0E9-635A-43C3-8DA0-CEA8A74F5E12}" type="pres">
      <dgm:prSet presAssocID="{B002807F-AC7C-460F-9728-994AD2BD8855}" presName="sibTrans" presStyleLbl="sibTrans2D1" presStyleIdx="7" presStyleCnt="8"/>
      <dgm:spPr/>
    </dgm:pt>
    <dgm:pt modelId="{E900352A-D202-4FFE-8EB1-A558E1F0B154}" type="pres">
      <dgm:prSet presAssocID="{CB977B8A-75D0-4C57-A19C-92892BD09B9A}" presName="lastNode" presStyleLbl="node1" presStyleIdx="8" presStyleCnt="9" custScaleX="174542" custScaleY="132237" custLinFactNeighborX="-3560" custLinFactNeighborY="19615">
        <dgm:presLayoutVars>
          <dgm:bulletEnabled val="1"/>
        </dgm:presLayoutVars>
      </dgm:prSet>
      <dgm:spPr/>
    </dgm:pt>
  </dgm:ptLst>
  <dgm:cxnLst>
    <dgm:cxn modelId="{58D2C503-35C7-4F73-BDB8-EFD88EC7043C}" srcId="{F4FE060D-F9C0-4665-8D04-690F1170D697}" destId="{B7CABEC8-C614-4219-B084-8FD89BC007CB}" srcOrd="0" destOrd="0" parTransId="{56F5AB3E-73FC-4769-BB5D-5A5AFFAC5838}" sibTransId="{054ECFC7-B0DD-4490-B308-AF3BDE3935E8}"/>
    <dgm:cxn modelId="{3CCBDD0F-2443-42E2-96A3-A00BA5B4F7B1}" type="presOf" srcId="{0E6ABAC4-7907-4B04-B75A-DB8EC057946B}" destId="{CB2F3F79-0ADE-4DF4-9C09-A687234799AD}" srcOrd="0" destOrd="0" presId="urn:microsoft.com/office/officeart/2005/8/layout/bProcess2"/>
    <dgm:cxn modelId="{26CB7518-83E2-42B0-A249-AD578B4E5EDE}" type="presOf" srcId="{054ECFC7-B0DD-4490-B308-AF3BDE3935E8}" destId="{E2AD117C-B7ED-44A5-8B57-0442EC146BC2}" srcOrd="0" destOrd="0" presId="urn:microsoft.com/office/officeart/2005/8/layout/bProcess2"/>
    <dgm:cxn modelId="{C613BD1E-2F4A-4040-8AB8-A78F5FA6A5BE}" type="presOf" srcId="{2705908D-695A-4576-BC20-2DC9CA35337E}" destId="{6F0041E5-976A-43EE-8BBE-5D1095152642}" srcOrd="0" destOrd="0" presId="urn:microsoft.com/office/officeart/2005/8/layout/bProcess2"/>
    <dgm:cxn modelId="{6311F935-2FF0-4479-B438-2DFFD8F57239}" srcId="{F4FE060D-F9C0-4665-8D04-690F1170D697}" destId="{D777435B-1984-4074-8B8C-E18BEFC10AD6}" srcOrd="6" destOrd="0" parTransId="{7C572D52-99A1-4DBF-BAF3-7DBC5040C2BB}" sibTransId="{458763AF-0EC0-43A2-ADE8-2031CA293780}"/>
    <dgm:cxn modelId="{6EC0723F-3805-4C66-9ECE-8BE88EAEA8C4}" type="presOf" srcId="{B002807F-AC7C-460F-9728-994AD2BD8855}" destId="{8C55A0E9-635A-43C3-8DA0-CEA8A74F5E12}" srcOrd="0" destOrd="0" presId="urn:microsoft.com/office/officeart/2005/8/layout/bProcess2"/>
    <dgm:cxn modelId="{CC9E1564-687E-491B-A551-0CA7CB11CE35}" type="presOf" srcId="{E113A650-8FD3-4E85-A752-8F9F22364F9F}" destId="{AC1E9682-D15D-4B8C-B76B-DA8074D77B5A}" srcOrd="0" destOrd="0" presId="urn:microsoft.com/office/officeart/2005/8/layout/bProcess2"/>
    <dgm:cxn modelId="{34DE7665-EB34-431D-9770-74461975CB48}" srcId="{F4FE060D-F9C0-4665-8D04-690F1170D697}" destId="{CB977B8A-75D0-4C57-A19C-92892BD09B9A}" srcOrd="8" destOrd="0" parTransId="{7073C8A0-3657-4C89-949D-3344834803BD}" sibTransId="{B0F3F8D2-6084-4D52-80C0-BA70110ADE01}"/>
    <dgm:cxn modelId="{1EE6976A-DB15-4594-81CD-A8985460E080}" srcId="{F4FE060D-F9C0-4665-8D04-690F1170D697}" destId="{4BF71211-8F02-4066-87F1-851EDA6EC466}" srcOrd="3" destOrd="0" parTransId="{F541D93F-7857-4A93-9CED-F29F2D49ADB6}" sibTransId="{E7AC4D5E-CEA0-4499-A5FF-36E188EE1BE5}"/>
    <dgm:cxn modelId="{D5CFE24D-5756-4C1D-A86A-2ED396ECC6FA}" type="presOf" srcId="{E7AC4D5E-CEA0-4499-A5FF-36E188EE1BE5}" destId="{AE6AD5B3-B822-4F62-B5EA-1922BD17FBFF}" srcOrd="0" destOrd="0" presId="urn:microsoft.com/office/officeart/2005/8/layout/bProcess2"/>
    <dgm:cxn modelId="{B783AE4E-B2B0-4F88-A505-AD08391C5BDB}" type="presOf" srcId="{458763AF-0EC0-43A2-ADE8-2031CA293780}" destId="{0C31DE50-3B43-4836-A37D-FDD45CF0B4ED}" srcOrd="0" destOrd="0" presId="urn:microsoft.com/office/officeart/2005/8/layout/bProcess2"/>
    <dgm:cxn modelId="{B1596B77-BE1E-4AE4-8743-A3E5832D617E}" type="presOf" srcId="{4BF71211-8F02-4066-87F1-851EDA6EC466}" destId="{153E6D3D-F165-4CFF-9A28-56A0BD7863D9}" srcOrd="0" destOrd="0" presId="urn:microsoft.com/office/officeart/2005/8/layout/bProcess2"/>
    <dgm:cxn modelId="{BC10357C-8F0B-444D-8AA8-36E132D55E13}" srcId="{F4FE060D-F9C0-4665-8D04-690F1170D697}" destId="{0E6ABAC4-7907-4B04-B75A-DB8EC057946B}" srcOrd="7" destOrd="0" parTransId="{BD346FF0-CECE-4C98-A253-2F3D007ACC1B}" sibTransId="{B002807F-AC7C-460F-9728-994AD2BD8855}"/>
    <dgm:cxn modelId="{E379D280-AB1B-4591-BBA3-2DE7D481935F}" type="presOf" srcId="{58BD24A6-74F0-468F-A949-7457878459C5}" destId="{4F9F92D6-5108-424A-ADB3-B91D9D4F32BB}" srcOrd="0" destOrd="0" presId="urn:microsoft.com/office/officeart/2005/8/layout/bProcess2"/>
    <dgm:cxn modelId="{7337D583-D2D1-493F-B27E-FD7CFB6AB6EE}" type="presOf" srcId="{F4FE060D-F9C0-4665-8D04-690F1170D697}" destId="{8B1E57EB-61BF-4D34-A23E-37F98057965F}" srcOrd="0" destOrd="0" presId="urn:microsoft.com/office/officeart/2005/8/layout/bProcess2"/>
    <dgm:cxn modelId="{BBD55C89-1E53-4DC8-A7CD-8392738B462B}" srcId="{F4FE060D-F9C0-4665-8D04-690F1170D697}" destId="{51E8D652-2480-483A-B101-283F93398FED}" srcOrd="2" destOrd="0" parTransId="{16CEB859-8C84-457E-BCE1-E5DFFB32AF17}" sibTransId="{58BD24A6-74F0-468F-A949-7457878459C5}"/>
    <dgm:cxn modelId="{D6A64A95-786C-4497-81FD-FFD3A59B45AB}" type="presOf" srcId="{A4DD546A-B104-4AEA-8371-6BCAE984AC7B}" destId="{F3EC8628-B8C9-4410-A902-0A7D95CAFE15}" srcOrd="0" destOrd="0" presId="urn:microsoft.com/office/officeart/2005/8/layout/bProcess2"/>
    <dgm:cxn modelId="{6A47C7A5-C960-4519-B22B-B740216EB41B}" type="presOf" srcId="{CB977B8A-75D0-4C57-A19C-92892BD09B9A}" destId="{E900352A-D202-4FFE-8EB1-A558E1F0B154}" srcOrd="0" destOrd="0" presId="urn:microsoft.com/office/officeart/2005/8/layout/bProcess2"/>
    <dgm:cxn modelId="{D20AF1B3-307C-4845-9723-CDEB28635ABA}" type="presOf" srcId="{3182B380-1E91-44EF-9644-7ED0B03F6370}" destId="{8689D8DC-CC8B-4B26-8769-172CF9624FB2}" srcOrd="0" destOrd="0" presId="urn:microsoft.com/office/officeart/2005/8/layout/bProcess2"/>
    <dgm:cxn modelId="{217882C2-06A0-4582-A04B-224835D75181}" srcId="{F4FE060D-F9C0-4665-8D04-690F1170D697}" destId="{A4DD546A-B104-4AEA-8371-6BCAE984AC7B}" srcOrd="4" destOrd="0" parTransId="{4600F9AE-427F-44BD-83AE-378BAF728373}" sibTransId="{3182B380-1E91-44EF-9644-7ED0B03F6370}"/>
    <dgm:cxn modelId="{64C887C2-8C2D-4135-B9BA-71D470F2DF6F}" type="presOf" srcId="{D777435B-1984-4074-8B8C-E18BEFC10AD6}" destId="{99957232-07C5-4FCD-840B-6FBE2BE742C0}" srcOrd="0" destOrd="0" presId="urn:microsoft.com/office/officeart/2005/8/layout/bProcess2"/>
    <dgm:cxn modelId="{9964E1CA-FE92-4478-AAC4-94067FA1BA73}" type="presOf" srcId="{51E8D652-2480-483A-B101-283F93398FED}" destId="{15B12EB0-59A3-443B-BBEE-EBBEA4268263}" srcOrd="0" destOrd="0" presId="urn:microsoft.com/office/officeart/2005/8/layout/bProcess2"/>
    <dgm:cxn modelId="{92680AD1-7EC9-4118-897C-ACD55708C678}" srcId="{F4FE060D-F9C0-4665-8D04-690F1170D697}" destId="{942D9F5E-A874-4E8B-9051-05635199ABBA}" srcOrd="1" destOrd="0" parTransId="{577B082D-C53E-49D9-8DB9-AFF7F60E8C37}" sibTransId="{2705908D-695A-4576-BC20-2DC9CA35337E}"/>
    <dgm:cxn modelId="{17D4ECDB-4735-4B40-9154-F1CACEF2B0DC}" type="presOf" srcId="{B7CABEC8-C614-4219-B084-8FD89BC007CB}" destId="{5069D6FD-B1D8-41BF-8ED6-B867DD661ACC}" srcOrd="0" destOrd="0" presId="urn:microsoft.com/office/officeart/2005/8/layout/bProcess2"/>
    <dgm:cxn modelId="{6B4ACDDD-6F17-4CC9-BC9C-8DC393033B83}" type="presOf" srcId="{942D9F5E-A874-4E8B-9051-05635199ABBA}" destId="{97FBBFF5-41E8-4E66-A487-6A56AB84EA64}" srcOrd="0" destOrd="0" presId="urn:microsoft.com/office/officeart/2005/8/layout/bProcess2"/>
    <dgm:cxn modelId="{8C4801FE-0F9D-489D-909D-4711415707F1}" type="presOf" srcId="{2F0E390D-924C-4C46-B93B-EA55A1B21246}" destId="{80306918-0104-4C01-A419-43BDB228DAC9}" srcOrd="0" destOrd="0" presId="urn:microsoft.com/office/officeart/2005/8/layout/bProcess2"/>
    <dgm:cxn modelId="{B38731FE-F0C2-46A5-9EAF-17FD5EB49D70}" srcId="{F4FE060D-F9C0-4665-8D04-690F1170D697}" destId="{E113A650-8FD3-4E85-A752-8F9F22364F9F}" srcOrd="5" destOrd="0" parTransId="{EECE61F7-34A2-4FA2-A1F3-1D63D6A0F721}" sibTransId="{2F0E390D-924C-4C46-B93B-EA55A1B21246}"/>
    <dgm:cxn modelId="{BC0332ED-2AB0-460F-8891-0738DBD0FC08}" type="presParOf" srcId="{8B1E57EB-61BF-4D34-A23E-37F98057965F}" destId="{5069D6FD-B1D8-41BF-8ED6-B867DD661ACC}" srcOrd="0" destOrd="0" presId="urn:microsoft.com/office/officeart/2005/8/layout/bProcess2"/>
    <dgm:cxn modelId="{5FD8F9EB-40C7-432F-BA40-31B344BE1BFE}" type="presParOf" srcId="{8B1E57EB-61BF-4D34-A23E-37F98057965F}" destId="{E2AD117C-B7ED-44A5-8B57-0442EC146BC2}" srcOrd="1" destOrd="0" presId="urn:microsoft.com/office/officeart/2005/8/layout/bProcess2"/>
    <dgm:cxn modelId="{B1D2EAB4-7E4B-4B34-BA29-0C326C38B583}" type="presParOf" srcId="{8B1E57EB-61BF-4D34-A23E-37F98057965F}" destId="{815AB24F-1CF4-4C87-9E53-42F0E7F45F76}" srcOrd="2" destOrd="0" presId="urn:microsoft.com/office/officeart/2005/8/layout/bProcess2"/>
    <dgm:cxn modelId="{E99DA0F8-9649-46BB-AF64-AF44D7C22DFF}" type="presParOf" srcId="{815AB24F-1CF4-4C87-9E53-42F0E7F45F76}" destId="{A198F748-D82C-4B90-897B-87E16F4B613A}" srcOrd="0" destOrd="0" presId="urn:microsoft.com/office/officeart/2005/8/layout/bProcess2"/>
    <dgm:cxn modelId="{F4428D7E-CD03-45C6-BC21-32B9F295E01D}" type="presParOf" srcId="{815AB24F-1CF4-4C87-9E53-42F0E7F45F76}" destId="{97FBBFF5-41E8-4E66-A487-6A56AB84EA64}" srcOrd="1" destOrd="0" presId="urn:microsoft.com/office/officeart/2005/8/layout/bProcess2"/>
    <dgm:cxn modelId="{B3E517B1-659A-443B-9588-68878C173C87}" type="presParOf" srcId="{8B1E57EB-61BF-4D34-A23E-37F98057965F}" destId="{6F0041E5-976A-43EE-8BBE-5D1095152642}" srcOrd="3" destOrd="0" presId="urn:microsoft.com/office/officeart/2005/8/layout/bProcess2"/>
    <dgm:cxn modelId="{CB72D3C7-5F74-48F9-95D5-E99BA2CBBFD9}" type="presParOf" srcId="{8B1E57EB-61BF-4D34-A23E-37F98057965F}" destId="{3F5CD63F-0DF5-407B-8D5F-E408F81BD5B1}" srcOrd="4" destOrd="0" presId="urn:microsoft.com/office/officeart/2005/8/layout/bProcess2"/>
    <dgm:cxn modelId="{51CCF4B6-AB37-437C-8A32-0DACB87AE59B}" type="presParOf" srcId="{3F5CD63F-0DF5-407B-8D5F-E408F81BD5B1}" destId="{2D957C2D-1D5E-4D94-A512-31F5D2C594BD}" srcOrd="0" destOrd="0" presId="urn:microsoft.com/office/officeart/2005/8/layout/bProcess2"/>
    <dgm:cxn modelId="{FAE69E9D-645E-4B9C-81E8-41789206FA1A}" type="presParOf" srcId="{3F5CD63F-0DF5-407B-8D5F-E408F81BD5B1}" destId="{15B12EB0-59A3-443B-BBEE-EBBEA4268263}" srcOrd="1" destOrd="0" presId="urn:microsoft.com/office/officeart/2005/8/layout/bProcess2"/>
    <dgm:cxn modelId="{9CA152E3-91FD-49E9-BCF3-FFFF2CBF35A4}" type="presParOf" srcId="{8B1E57EB-61BF-4D34-A23E-37F98057965F}" destId="{4F9F92D6-5108-424A-ADB3-B91D9D4F32BB}" srcOrd="5" destOrd="0" presId="urn:microsoft.com/office/officeart/2005/8/layout/bProcess2"/>
    <dgm:cxn modelId="{AA433EEE-16E0-4670-A788-6B3744F78A84}" type="presParOf" srcId="{8B1E57EB-61BF-4D34-A23E-37F98057965F}" destId="{BD4E9C07-E9C4-4EBD-A3CB-AD33169C1550}" srcOrd="6" destOrd="0" presId="urn:microsoft.com/office/officeart/2005/8/layout/bProcess2"/>
    <dgm:cxn modelId="{647EB13E-577A-48B6-B9BC-8988F13034E5}" type="presParOf" srcId="{BD4E9C07-E9C4-4EBD-A3CB-AD33169C1550}" destId="{FE7E431B-34DB-40BB-969A-6BD7BB5575CC}" srcOrd="0" destOrd="0" presId="urn:microsoft.com/office/officeart/2005/8/layout/bProcess2"/>
    <dgm:cxn modelId="{910E8B60-37F4-4BD7-9129-8D31FD1C5604}" type="presParOf" srcId="{BD4E9C07-E9C4-4EBD-A3CB-AD33169C1550}" destId="{153E6D3D-F165-4CFF-9A28-56A0BD7863D9}" srcOrd="1" destOrd="0" presId="urn:microsoft.com/office/officeart/2005/8/layout/bProcess2"/>
    <dgm:cxn modelId="{2AFEA8E4-9876-4934-B78F-C196A480D717}" type="presParOf" srcId="{8B1E57EB-61BF-4D34-A23E-37F98057965F}" destId="{AE6AD5B3-B822-4F62-B5EA-1922BD17FBFF}" srcOrd="7" destOrd="0" presId="urn:microsoft.com/office/officeart/2005/8/layout/bProcess2"/>
    <dgm:cxn modelId="{74C92BA4-2F65-42EB-B00D-7C02EB0FCC3D}" type="presParOf" srcId="{8B1E57EB-61BF-4D34-A23E-37F98057965F}" destId="{6FCC220D-F70A-4F4C-BD05-92B73D722E79}" srcOrd="8" destOrd="0" presId="urn:microsoft.com/office/officeart/2005/8/layout/bProcess2"/>
    <dgm:cxn modelId="{9CB8FFD1-5584-4E17-AE57-52277758FC1A}" type="presParOf" srcId="{6FCC220D-F70A-4F4C-BD05-92B73D722E79}" destId="{1DC9CF8D-2B81-4676-8418-C75E2EA8ACF2}" srcOrd="0" destOrd="0" presId="urn:microsoft.com/office/officeart/2005/8/layout/bProcess2"/>
    <dgm:cxn modelId="{FB4AA23C-6220-491F-A82D-47912E199B34}" type="presParOf" srcId="{6FCC220D-F70A-4F4C-BD05-92B73D722E79}" destId="{F3EC8628-B8C9-4410-A902-0A7D95CAFE15}" srcOrd="1" destOrd="0" presId="urn:microsoft.com/office/officeart/2005/8/layout/bProcess2"/>
    <dgm:cxn modelId="{078EB888-AB3D-45B4-A1D9-A67D37BD3680}" type="presParOf" srcId="{8B1E57EB-61BF-4D34-A23E-37F98057965F}" destId="{8689D8DC-CC8B-4B26-8769-172CF9624FB2}" srcOrd="9" destOrd="0" presId="urn:microsoft.com/office/officeart/2005/8/layout/bProcess2"/>
    <dgm:cxn modelId="{68C2EF97-E252-47DA-BBD7-24FF0795711F}" type="presParOf" srcId="{8B1E57EB-61BF-4D34-A23E-37F98057965F}" destId="{12A792E1-6BD1-43B8-BAC3-4C404700AF96}" srcOrd="10" destOrd="0" presId="urn:microsoft.com/office/officeart/2005/8/layout/bProcess2"/>
    <dgm:cxn modelId="{1EC514B0-3D4C-4F51-A2F4-EB478647E550}" type="presParOf" srcId="{12A792E1-6BD1-43B8-BAC3-4C404700AF96}" destId="{EF6E569B-A6C8-4936-B264-6A3778F2B7AF}" srcOrd="0" destOrd="0" presId="urn:microsoft.com/office/officeart/2005/8/layout/bProcess2"/>
    <dgm:cxn modelId="{FF4B5EF8-F980-4A78-AA51-B2028D5EC551}" type="presParOf" srcId="{12A792E1-6BD1-43B8-BAC3-4C404700AF96}" destId="{AC1E9682-D15D-4B8C-B76B-DA8074D77B5A}" srcOrd="1" destOrd="0" presId="urn:microsoft.com/office/officeart/2005/8/layout/bProcess2"/>
    <dgm:cxn modelId="{B59A063A-F105-4F1B-B46D-0B4C8B8B6B1C}" type="presParOf" srcId="{8B1E57EB-61BF-4D34-A23E-37F98057965F}" destId="{80306918-0104-4C01-A419-43BDB228DAC9}" srcOrd="11" destOrd="0" presId="urn:microsoft.com/office/officeart/2005/8/layout/bProcess2"/>
    <dgm:cxn modelId="{AD7B4F5F-A0C7-45E0-9ABA-18BCD70D9418}" type="presParOf" srcId="{8B1E57EB-61BF-4D34-A23E-37F98057965F}" destId="{0EA72AC7-7ED6-43F3-AB80-3AC0A5E00EBE}" srcOrd="12" destOrd="0" presId="urn:microsoft.com/office/officeart/2005/8/layout/bProcess2"/>
    <dgm:cxn modelId="{F22C9DCE-0439-405E-B4AD-A43030F45B4B}" type="presParOf" srcId="{0EA72AC7-7ED6-43F3-AB80-3AC0A5E00EBE}" destId="{2E823A16-366B-4FDA-9697-CE2F9E54F447}" srcOrd="0" destOrd="0" presId="urn:microsoft.com/office/officeart/2005/8/layout/bProcess2"/>
    <dgm:cxn modelId="{09A81CF4-2D5E-4B08-ACBE-1FA9894F37EB}" type="presParOf" srcId="{0EA72AC7-7ED6-43F3-AB80-3AC0A5E00EBE}" destId="{99957232-07C5-4FCD-840B-6FBE2BE742C0}" srcOrd="1" destOrd="0" presId="urn:microsoft.com/office/officeart/2005/8/layout/bProcess2"/>
    <dgm:cxn modelId="{6FDFC76B-354D-403F-AD46-E7C91314937C}" type="presParOf" srcId="{8B1E57EB-61BF-4D34-A23E-37F98057965F}" destId="{0C31DE50-3B43-4836-A37D-FDD45CF0B4ED}" srcOrd="13" destOrd="0" presId="urn:microsoft.com/office/officeart/2005/8/layout/bProcess2"/>
    <dgm:cxn modelId="{1EB58684-8B45-42D1-8938-D64561B830F5}" type="presParOf" srcId="{8B1E57EB-61BF-4D34-A23E-37F98057965F}" destId="{1FF6DD5A-4329-404A-A014-9FCB642B9200}" srcOrd="14" destOrd="0" presId="urn:microsoft.com/office/officeart/2005/8/layout/bProcess2"/>
    <dgm:cxn modelId="{796DD6EE-F6E9-4FFB-9D28-350861ECD1F1}" type="presParOf" srcId="{1FF6DD5A-4329-404A-A014-9FCB642B9200}" destId="{66EA5DBF-BD4E-4684-AEE7-924A104A0861}" srcOrd="0" destOrd="0" presId="urn:microsoft.com/office/officeart/2005/8/layout/bProcess2"/>
    <dgm:cxn modelId="{46F17BB6-B146-4C0F-BB6B-323C1C3193DD}" type="presParOf" srcId="{1FF6DD5A-4329-404A-A014-9FCB642B9200}" destId="{CB2F3F79-0ADE-4DF4-9C09-A687234799AD}" srcOrd="1" destOrd="0" presId="urn:microsoft.com/office/officeart/2005/8/layout/bProcess2"/>
    <dgm:cxn modelId="{EA5658B0-7E6C-4C28-9EDC-424DECE0E0F8}" type="presParOf" srcId="{8B1E57EB-61BF-4D34-A23E-37F98057965F}" destId="{8C55A0E9-635A-43C3-8DA0-CEA8A74F5E12}" srcOrd="15" destOrd="0" presId="urn:microsoft.com/office/officeart/2005/8/layout/bProcess2"/>
    <dgm:cxn modelId="{334381EC-FB96-44DB-8B4F-02B264C9CC01}" type="presParOf" srcId="{8B1E57EB-61BF-4D34-A23E-37F98057965F}" destId="{E900352A-D202-4FFE-8EB1-A558E1F0B154}"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B60B2-C61B-4533-804E-A6F5C1ED0101}">
      <dsp:nvSpPr>
        <dsp:cNvPr id="0" name=""/>
        <dsp:cNvSpPr/>
      </dsp:nvSpPr>
      <dsp:spPr>
        <a:xfrm>
          <a:off x="3359123" y="2182415"/>
          <a:ext cx="2855154" cy="269478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alibri" pitchFamily="34" charset="0"/>
            </a:rPr>
            <a:t>Tensiones, </a:t>
          </a:r>
          <a:r>
            <a:rPr lang="es-MX" sz="2000" b="1" kern="1200" dirty="0">
              <a:latin typeface="Calibri" pitchFamily="34" charset="0"/>
            </a:rPr>
            <a:t>rupturas</a:t>
          </a:r>
          <a:r>
            <a:rPr lang="es-MX" sz="2000" b="0" kern="1200" dirty="0">
              <a:latin typeface="Calibri" pitchFamily="34" charset="0"/>
            </a:rPr>
            <a:t>, </a:t>
          </a:r>
          <a:r>
            <a:rPr lang="es-MX" sz="2000" b="1" kern="1200" dirty="0">
              <a:latin typeface="Calibri" pitchFamily="34" charset="0"/>
            </a:rPr>
            <a:t>exclusiones</a:t>
          </a:r>
          <a:r>
            <a:rPr lang="es-MX" sz="2000" kern="1200" dirty="0">
              <a:latin typeface="Calibri" pitchFamily="34" charset="0"/>
            </a:rPr>
            <a:t>, </a:t>
          </a:r>
          <a:r>
            <a:rPr lang="es-MX" sz="1200" kern="1200" dirty="0">
              <a:latin typeface="Calibri" pitchFamily="34" charset="0"/>
            </a:rPr>
            <a:t>explotaciones y </a:t>
          </a:r>
          <a:r>
            <a:rPr lang="es-MX" sz="2000" b="1" kern="1200" dirty="0">
              <a:latin typeface="Calibri" pitchFamily="34" charset="0"/>
            </a:rPr>
            <a:t>degradación social</a:t>
          </a:r>
          <a:endParaRPr lang="es-AR" sz="2000" b="1" kern="1200" dirty="0">
            <a:latin typeface="Calibri" pitchFamily="34" charset="0"/>
          </a:endParaRPr>
        </a:p>
      </dsp:txBody>
      <dsp:txXfrm>
        <a:off x="3921150" y="2813654"/>
        <a:ext cx="1731100" cy="1385173"/>
      </dsp:txXfrm>
    </dsp:sp>
    <dsp:sp modelId="{B97D3180-794A-4543-A3D1-CAC0E3393D99}">
      <dsp:nvSpPr>
        <dsp:cNvPr id="0" name=""/>
        <dsp:cNvSpPr/>
      </dsp:nvSpPr>
      <dsp:spPr>
        <a:xfrm>
          <a:off x="1685905" y="1400178"/>
          <a:ext cx="2295867" cy="212534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200" kern="1200" dirty="0">
              <a:latin typeface="Calibri" pitchFamily="34" charset="0"/>
            </a:rPr>
            <a:t>Deslegitimación</a:t>
          </a:r>
          <a:r>
            <a:rPr lang="es-MX" sz="900" kern="1200" dirty="0">
              <a:latin typeface="Calibri" pitchFamily="34" charset="0"/>
            </a:rPr>
            <a:t> </a:t>
          </a:r>
          <a:r>
            <a:rPr lang="es-MX" sz="2000" b="1" kern="1200" dirty="0">
              <a:latin typeface="Calibri" pitchFamily="34" charset="0"/>
            </a:rPr>
            <a:t>de la política</a:t>
          </a:r>
          <a:endParaRPr lang="es-AR" sz="2000" b="1" kern="1200" dirty="0">
            <a:latin typeface="Calibri" pitchFamily="34" charset="0"/>
          </a:endParaRPr>
        </a:p>
        <a:p>
          <a:pPr lvl="0" algn="ctr">
            <a:spcBef>
              <a:spcPct val="0"/>
            </a:spcBef>
            <a:buNone/>
          </a:pPr>
          <a:endParaRPr lang="es-AR" sz="900" kern="1200" dirty="0"/>
        </a:p>
      </dsp:txBody>
      <dsp:txXfrm>
        <a:off x="2245755" y="1938475"/>
        <a:ext cx="1176167" cy="1048754"/>
      </dsp:txXfrm>
    </dsp:sp>
    <dsp:sp modelId="{7A8D2D15-70D0-41DE-B4A1-D0402607F334}">
      <dsp:nvSpPr>
        <dsp:cNvPr id="0" name=""/>
        <dsp:cNvSpPr/>
      </dsp:nvSpPr>
      <dsp:spPr>
        <a:xfrm rot="20700000">
          <a:off x="2978784" y="211066"/>
          <a:ext cx="1910063" cy="191006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800" b="1" kern="1200" dirty="0">
              <a:latin typeface="Calibri" pitchFamily="34" charset="0"/>
            </a:rPr>
            <a:t>Fragilidad</a:t>
          </a:r>
          <a:r>
            <a:rPr lang="es-MX" sz="1600" b="1" kern="1200" dirty="0">
              <a:latin typeface="Calibri" pitchFamily="34" charset="0"/>
            </a:rPr>
            <a:t> </a:t>
          </a:r>
          <a:r>
            <a:rPr lang="es-MX" sz="1200" kern="1200" dirty="0">
              <a:latin typeface="Calibri" pitchFamily="34" charset="0"/>
            </a:rPr>
            <a:t>del entramado institucional</a:t>
          </a:r>
          <a:endParaRPr lang="es-AR" sz="1200" kern="1200" dirty="0">
            <a:latin typeface="Calibri" pitchFamily="34" charset="0"/>
          </a:endParaRPr>
        </a:p>
      </dsp:txBody>
      <dsp:txXfrm rot="-20700000">
        <a:off x="3397717" y="629999"/>
        <a:ext cx="1072197" cy="1072197"/>
      </dsp:txXfrm>
    </dsp:sp>
    <dsp:sp modelId="{342D2195-CDFE-40C0-A8D7-ACD4F9D87A57}">
      <dsp:nvSpPr>
        <dsp:cNvPr id="0" name=""/>
        <dsp:cNvSpPr/>
      </dsp:nvSpPr>
      <dsp:spPr>
        <a:xfrm>
          <a:off x="3247869" y="1780783"/>
          <a:ext cx="3431032" cy="3431032"/>
        </a:xfrm>
        <a:prstGeom prst="circularArrow">
          <a:avLst>
            <a:gd name="adj1" fmla="val 4688"/>
            <a:gd name="adj2" fmla="val 299029"/>
            <a:gd name="adj3" fmla="val 2530303"/>
            <a:gd name="adj4" fmla="val 1583115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5B155C-1E75-4DEE-A3CE-720382C1E7B1}">
      <dsp:nvSpPr>
        <dsp:cNvPr id="0" name=""/>
        <dsp:cNvSpPr/>
      </dsp:nvSpPr>
      <dsp:spPr>
        <a:xfrm>
          <a:off x="1541649" y="1121733"/>
          <a:ext cx="2492859" cy="249285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D130E8-86E5-4C05-A26B-195443B7B77B}">
      <dsp:nvSpPr>
        <dsp:cNvPr id="0" name=""/>
        <dsp:cNvSpPr/>
      </dsp:nvSpPr>
      <dsp:spPr>
        <a:xfrm>
          <a:off x="2536967" y="-210224"/>
          <a:ext cx="2687804" cy="268780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BF550-513B-4D4D-9CE9-9AD19344FCD5}">
      <dsp:nvSpPr>
        <dsp:cNvPr id="0" name=""/>
        <dsp:cNvSpPr/>
      </dsp:nvSpPr>
      <dsp:spPr>
        <a:xfrm>
          <a:off x="3045184" y="1304406"/>
          <a:ext cx="1667032" cy="887467"/>
        </a:xfrm>
        <a:custGeom>
          <a:avLst/>
          <a:gdLst/>
          <a:ahLst/>
          <a:cxnLst/>
          <a:rect l="0" t="0" r="0" b="0"/>
          <a:pathLst>
            <a:path>
              <a:moveTo>
                <a:pt x="0" y="0"/>
              </a:moveTo>
              <a:lnTo>
                <a:pt x="0" y="604783"/>
              </a:lnTo>
              <a:lnTo>
                <a:pt x="1667032" y="604783"/>
              </a:lnTo>
              <a:lnTo>
                <a:pt x="1667032" y="887467"/>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244B475-22AB-4508-A5AC-D091C49D3D9E}">
      <dsp:nvSpPr>
        <dsp:cNvPr id="0" name=""/>
        <dsp:cNvSpPr/>
      </dsp:nvSpPr>
      <dsp:spPr>
        <a:xfrm>
          <a:off x="1332226" y="1304406"/>
          <a:ext cx="1712957" cy="887467"/>
        </a:xfrm>
        <a:custGeom>
          <a:avLst/>
          <a:gdLst/>
          <a:ahLst/>
          <a:cxnLst/>
          <a:rect l="0" t="0" r="0" b="0"/>
          <a:pathLst>
            <a:path>
              <a:moveTo>
                <a:pt x="1712957" y="0"/>
              </a:moveTo>
              <a:lnTo>
                <a:pt x="1712957" y="604783"/>
              </a:lnTo>
              <a:lnTo>
                <a:pt x="0" y="604783"/>
              </a:lnTo>
              <a:lnTo>
                <a:pt x="0" y="887467"/>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E01044E-39E8-431A-8588-DF29B9D6806F}">
      <dsp:nvSpPr>
        <dsp:cNvPr id="0" name=""/>
        <dsp:cNvSpPr/>
      </dsp:nvSpPr>
      <dsp:spPr>
        <a:xfrm>
          <a:off x="357181" y="749474"/>
          <a:ext cx="5376006" cy="55493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8775080-0C4F-4906-9C6D-DEB7BE8A7E24}">
      <dsp:nvSpPr>
        <dsp:cNvPr id="0" name=""/>
        <dsp:cNvSpPr/>
      </dsp:nvSpPr>
      <dsp:spPr>
        <a:xfrm>
          <a:off x="696232" y="1071573"/>
          <a:ext cx="5376006" cy="554931"/>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dirty="0">
              <a:latin typeface="Calibri" pitchFamily="34" charset="0"/>
            </a:rPr>
            <a:t>Conviene precisar las nociones de</a:t>
          </a:r>
        </a:p>
      </dsp:txBody>
      <dsp:txXfrm>
        <a:off x="712485" y="1087826"/>
        <a:ext cx="5343500" cy="522425"/>
      </dsp:txXfrm>
    </dsp:sp>
    <dsp:sp modelId="{A8DF8A7B-223D-4C47-8AA3-FFC806BC31C4}">
      <dsp:nvSpPr>
        <dsp:cNvPr id="0" name=""/>
        <dsp:cNvSpPr/>
      </dsp:nvSpPr>
      <dsp:spPr>
        <a:xfrm>
          <a:off x="4245" y="2191874"/>
          <a:ext cx="2655962" cy="80055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39E5B12-EDAE-4188-95A1-E93E373286E6}">
      <dsp:nvSpPr>
        <dsp:cNvPr id="0" name=""/>
        <dsp:cNvSpPr/>
      </dsp:nvSpPr>
      <dsp:spPr>
        <a:xfrm>
          <a:off x="343296" y="2513972"/>
          <a:ext cx="2655962" cy="800552"/>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AR" sz="3000" b="1" kern="1200" dirty="0">
              <a:latin typeface="Calibri" pitchFamily="34" charset="0"/>
              <a:sym typeface="Wingdings" pitchFamily="2" charset="2"/>
            </a:rPr>
            <a:t>M</a:t>
          </a:r>
          <a:r>
            <a:rPr lang="es-AR" sz="3000" b="1" kern="1200" dirty="0">
              <a:latin typeface="Calibri" pitchFamily="34" charset="0"/>
            </a:rPr>
            <a:t>uchedumbre</a:t>
          </a:r>
          <a:r>
            <a:rPr lang="es-AR" sz="3000" kern="1200" dirty="0">
              <a:latin typeface="Calibri" pitchFamily="34" charset="0"/>
            </a:rPr>
            <a:t> </a:t>
          </a:r>
        </a:p>
      </dsp:txBody>
      <dsp:txXfrm>
        <a:off x="366743" y="2537419"/>
        <a:ext cx="2609068" cy="753658"/>
      </dsp:txXfrm>
    </dsp:sp>
    <dsp:sp modelId="{3DCB8B7F-AEEF-40CC-BC78-FC27283938A9}">
      <dsp:nvSpPr>
        <dsp:cNvPr id="0" name=""/>
        <dsp:cNvSpPr/>
      </dsp:nvSpPr>
      <dsp:spPr>
        <a:xfrm>
          <a:off x="3338311" y="2191874"/>
          <a:ext cx="2747811" cy="80055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6D8EF4A-FDC8-434C-B66D-928A675521E8}">
      <dsp:nvSpPr>
        <dsp:cNvPr id="0" name=""/>
        <dsp:cNvSpPr/>
      </dsp:nvSpPr>
      <dsp:spPr>
        <a:xfrm>
          <a:off x="3677362" y="2513972"/>
          <a:ext cx="2747811" cy="800552"/>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AR" sz="2800" kern="1200" dirty="0">
            <a:latin typeface="Calibri" pitchFamily="34" charset="0"/>
            <a:sym typeface="Wingdings" pitchFamily="2" charset="2"/>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AR" sz="2800" b="1" kern="1200" dirty="0">
              <a:latin typeface="Calibri" pitchFamily="34" charset="0"/>
              <a:sym typeface="Wingdings" pitchFamily="2" charset="2"/>
            </a:rPr>
            <a:t>O</a:t>
          </a:r>
          <a:r>
            <a:rPr lang="es-AR" sz="2800" b="1" kern="1200" dirty="0">
              <a:latin typeface="Calibri" pitchFamily="34" charset="0"/>
            </a:rPr>
            <a:t>rganización</a:t>
          </a:r>
        </a:p>
        <a:p>
          <a:pPr lvl="0" algn="ctr" defTabSz="1200150">
            <a:lnSpc>
              <a:spcPct val="90000"/>
            </a:lnSpc>
            <a:spcBef>
              <a:spcPct val="0"/>
            </a:spcBef>
            <a:spcAft>
              <a:spcPct val="35000"/>
            </a:spcAft>
            <a:buNone/>
          </a:pPr>
          <a:endParaRPr lang="es-AR" sz="2800" kern="1200" dirty="0">
            <a:latin typeface="Calibri" pitchFamily="34" charset="0"/>
          </a:endParaRPr>
        </a:p>
      </dsp:txBody>
      <dsp:txXfrm>
        <a:off x="3700809" y="2537419"/>
        <a:ext cx="2700917" cy="753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60424-569E-4058-8EA6-25B71CEF5D99}">
      <dsp:nvSpPr>
        <dsp:cNvPr id="0" name=""/>
        <dsp:cNvSpPr/>
      </dsp:nvSpPr>
      <dsp:spPr>
        <a:xfrm>
          <a:off x="5111003" y="1827230"/>
          <a:ext cx="91440" cy="748610"/>
        </a:xfrm>
        <a:custGeom>
          <a:avLst/>
          <a:gdLst/>
          <a:ahLst/>
          <a:cxnLst/>
          <a:rect l="0" t="0" r="0" b="0"/>
          <a:pathLst>
            <a:path>
              <a:moveTo>
                <a:pt x="45720" y="0"/>
              </a:moveTo>
              <a:lnTo>
                <a:pt x="45720" y="74861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6F779A-71DF-4834-A6AE-76DC99700F27}">
      <dsp:nvSpPr>
        <dsp:cNvPr id="0" name=""/>
        <dsp:cNvSpPr/>
      </dsp:nvSpPr>
      <dsp:spPr>
        <a:xfrm>
          <a:off x="3902747" y="455628"/>
          <a:ext cx="1253975" cy="748610"/>
        </a:xfrm>
        <a:custGeom>
          <a:avLst/>
          <a:gdLst/>
          <a:ahLst/>
          <a:cxnLst/>
          <a:rect l="0" t="0" r="0" b="0"/>
          <a:pathLst>
            <a:path>
              <a:moveTo>
                <a:pt x="0" y="0"/>
              </a:moveTo>
              <a:lnTo>
                <a:pt x="0" y="510156"/>
              </a:lnTo>
              <a:lnTo>
                <a:pt x="1253975" y="510156"/>
              </a:lnTo>
              <a:lnTo>
                <a:pt x="1253975" y="74861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B773FE-1ECB-466F-B8B5-C5BCC3CE61CA}">
      <dsp:nvSpPr>
        <dsp:cNvPr id="0" name=""/>
        <dsp:cNvSpPr/>
      </dsp:nvSpPr>
      <dsp:spPr>
        <a:xfrm>
          <a:off x="2542272" y="2345612"/>
          <a:ext cx="1001850" cy="706538"/>
        </a:xfrm>
        <a:custGeom>
          <a:avLst/>
          <a:gdLst/>
          <a:ahLst/>
          <a:cxnLst/>
          <a:rect l="0" t="0" r="0" b="0"/>
          <a:pathLst>
            <a:path>
              <a:moveTo>
                <a:pt x="0" y="0"/>
              </a:moveTo>
              <a:lnTo>
                <a:pt x="0" y="468084"/>
              </a:lnTo>
              <a:lnTo>
                <a:pt x="1001850" y="468084"/>
              </a:lnTo>
              <a:lnTo>
                <a:pt x="1001850" y="7065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36B41E-ED03-4B64-A11C-F83D7C6BDF88}">
      <dsp:nvSpPr>
        <dsp:cNvPr id="0" name=""/>
        <dsp:cNvSpPr/>
      </dsp:nvSpPr>
      <dsp:spPr>
        <a:xfrm>
          <a:off x="1625660" y="2345612"/>
          <a:ext cx="916611" cy="706538"/>
        </a:xfrm>
        <a:custGeom>
          <a:avLst/>
          <a:gdLst/>
          <a:ahLst/>
          <a:cxnLst/>
          <a:rect l="0" t="0" r="0" b="0"/>
          <a:pathLst>
            <a:path>
              <a:moveTo>
                <a:pt x="916611" y="0"/>
              </a:moveTo>
              <a:lnTo>
                <a:pt x="916611" y="468084"/>
              </a:lnTo>
              <a:lnTo>
                <a:pt x="0" y="468084"/>
              </a:lnTo>
              <a:lnTo>
                <a:pt x="0" y="7065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7A552-2311-4F04-9229-6120933110AD}">
      <dsp:nvSpPr>
        <dsp:cNvPr id="0" name=""/>
        <dsp:cNvSpPr/>
      </dsp:nvSpPr>
      <dsp:spPr>
        <a:xfrm>
          <a:off x="2542272" y="455628"/>
          <a:ext cx="1360475" cy="790683"/>
        </a:xfrm>
        <a:custGeom>
          <a:avLst/>
          <a:gdLst/>
          <a:ahLst/>
          <a:cxnLst/>
          <a:rect l="0" t="0" r="0" b="0"/>
          <a:pathLst>
            <a:path>
              <a:moveTo>
                <a:pt x="1360475" y="0"/>
              </a:moveTo>
              <a:lnTo>
                <a:pt x="1360475" y="552228"/>
              </a:lnTo>
              <a:lnTo>
                <a:pt x="0" y="552228"/>
              </a:lnTo>
              <a:lnTo>
                <a:pt x="0" y="7906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8CC36-9822-45D8-ABE8-0BC326FFF81F}">
      <dsp:nvSpPr>
        <dsp:cNvPr id="0" name=""/>
        <dsp:cNvSpPr/>
      </dsp:nvSpPr>
      <dsp:spPr>
        <a:xfrm>
          <a:off x="3467571" y="2233"/>
          <a:ext cx="870353" cy="4533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670E5-091E-4CFC-8AE7-7FE85A73D399}">
      <dsp:nvSpPr>
        <dsp:cNvPr id="0" name=""/>
        <dsp:cNvSpPr/>
      </dsp:nvSpPr>
      <dsp:spPr>
        <a:xfrm>
          <a:off x="3753573" y="273935"/>
          <a:ext cx="870353" cy="4533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s-AR" sz="1700" kern="1200" dirty="0"/>
        </a:p>
      </dsp:txBody>
      <dsp:txXfrm>
        <a:off x="3766852" y="287214"/>
        <a:ext cx="843795" cy="426836"/>
      </dsp:txXfrm>
    </dsp:sp>
    <dsp:sp modelId="{A81BBFCF-610C-4B23-BEEE-A4BF9FDA4BFC}">
      <dsp:nvSpPr>
        <dsp:cNvPr id="0" name=""/>
        <dsp:cNvSpPr/>
      </dsp:nvSpPr>
      <dsp:spPr>
        <a:xfrm>
          <a:off x="2095731" y="1246311"/>
          <a:ext cx="893082" cy="109930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8408D-F0A6-4F90-B7AC-958A9400304D}">
      <dsp:nvSpPr>
        <dsp:cNvPr id="0" name=""/>
        <dsp:cNvSpPr/>
      </dsp:nvSpPr>
      <dsp:spPr>
        <a:xfrm>
          <a:off x="2381733" y="1518013"/>
          <a:ext cx="893082" cy="109930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s-AR" sz="1700" kern="1200" dirty="0"/>
        </a:p>
      </dsp:txBody>
      <dsp:txXfrm>
        <a:off x="2407890" y="1544170"/>
        <a:ext cx="840768" cy="1046987"/>
      </dsp:txXfrm>
    </dsp:sp>
    <dsp:sp modelId="{DDEC63EF-09FB-424E-B0D2-E8C159880BA1}">
      <dsp:nvSpPr>
        <dsp:cNvPr id="0" name=""/>
        <dsp:cNvSpPr/>
      </dsp:nvSpPr>
      <dsp:spPr>
        <a:xfrm>
          <a:off x="890816" y="3052151"/>
          <a:ext cx="1469688" cy="7379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8D83A1-E94C-4274-8E3A-3716D853C164}">
      <dsp:nvSpPr>
        <dsp:cNvPr id="0" name=""/>
        <dsp:cNvSpPr/>
      </dsp:nvSpPr>
      <dsp:spPr>
        <a:xfrm>
          <a:off x="1176818" y="3323853"/>
          <a:ext cx="1469688" cy="7379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es-AR" sz="2900" kern="1200" dirty="0"/>
        </a:p>
      </dsp:txBody>
      <dsp:txXfrm>
        <a:off x="1198431" y="3345466"/>
        <a:ext cx="1426462" cy="694686"/>
      </dsp:txXfrm>
    </dsp:sp>
    <dsp:sp modelId="{3C3A46BE-979C-4F6E-9E4C-C92A26E8D2DD}">
      <dsp:nvSpPr>
        <dsp:cNvPr id="0" name=""/>
        <dsp:cNvSpPr/>
      </dsp:nvSpPr>
      <dsp:spPr>
        <a:xfrm>
          <a:off x="2932509" y="3052151"/>
          <a:ext cx="1223226" cy="66996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932A87-A10E-4AC7-BE93-8F6C10A472C0}">
      <dsp:nvSpPr>
        <dsp:cNvPr id="0" name=""/>
        <dsp:cNvSpPr/>
      </dsp:nvSpPr>
      <dsp:spPr>
        <a:xfrm>
          <a:off x="3218511" y="3323853"/>
          <a:ext cx="1223226" cy="66996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AR" sz="2400" kern="1200" dirty="0"/>
        </a:p>
      </dsp:txBody>
      <dsp:txXfrm>
        <a:off x="3238134" y="3343476"/>
        <a:ext cx="1183980" cy="630720"/>
      </dsp:txXfrm>
    </dsp:sp>
    <dsp:sp modelId="{670639E8-EA96-4E68-861E-6A2326BE2A3A}">
      <dsp:nvSpPr>
        <dsp:cNvPr id="0" name=""/>
        <dsp:cNvSpPr/>
      </dsp:nvSpPr>
      <dsp:spPr>
        <a:xfrm>
          <a:off x="4584686" y="1204239"/>
          <a:ext cx="1144074" cy="6229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62668-4E01-4632-9E20-B6570330941A}">
      <dsp:nvSpPr>
        <dsp:cNvPr id="0" name=""/>
        <dsp:cNvSpPr/>
      </dsp:nvSpPr>
      <dsp:spPr>
        <a:xfrm>
          <a:off x="4870688" y="1475941"/>
          <a:ext cx="1144074" cy="62299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AR" sz="2200" kern="1200"/>
        </a:p>
      </dsp:txBody>
      <dsp:txXfrm>
        <a:off x="4888935" y="1494188"/>
        <a:ext cx="1107580" cy="586496"/>
      </dsp:txXfrm>
    </dsp:sp>
    <dsp:sp modelId="{6FC6534A-75E5-43E1-AE7A-5D0DE0811079}">
      <dsp:nvSpPr>
        <dsp:cNvPr id="0" name=""/>
        <dsp:cNvSpPr/>
      </dsp:nvSpPr>
      <dsp:spPr>
        <a:xfrm>
          <a:off x="4441737" y="2575841"/>
          <a:ext cx="1429971" cy="66833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4DEBA-DD73-49F0-9562-BB5323D533B6}">
      <dsp:nvSpPr>
        <dsp:cNvPr id="0" name=""/>
        <dsp:cNvSpPr/>
      </dsp:nvSpPr>
      <dsp:spPr>
        <a:xfrm>
          <a:off x="4727740" y="2847543"/>
          <a:ext cx="1429971" cy="66833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AR" sz="2800" kern="1200" dirty="0"/>
        </a:p>
      </dsp:txBody>
      <dsp:txXfrm>
        <a:off x="4747315" y="2867118"/>
        <a:ext cx="1390821" cy="629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DF08B-57D8-42E4-97CC-7165627D7EAD}">
      <dsp:nvSpPr>
        <dsp:cNvPr id="0" name=""/>
        <dsp:cNvSpPr/>
      </dsp:nvSpPr>
      <dsp:spPr>
        <a:xfrm>
          <a:off x="2281231" y="2739146"/>
          <a:ext cx="2905136" cy="2016252"/>
        </a:xfrm>
        <a:prstGeom prst="ellipse">
          <a:avLst/>
        </a:prstGeom>
        <a:solidFill>
          <a:srgbClr val="EDB8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AR" sz="2400" b="1" kern="1200" dirty="0">
              <a:solidFill>
                <a:schemeClr val="tx1"/>
              </a:solidFill>
              <a:effectLst>
                <a:outerShdw blurRad="38100" dist="38100" dir="2700000" algn="tl">
                  <a:srgbClr val="000000">
                    <a:alpha val="43137"/>
                  </a:srgbClr>
                </a:outerShdw>
              </a:effectLst>
              <a:latin typeface="Calibri" pitchFamily="34" charset="0"/>
            </a:rPr>
            <a:t>Movimiento Social</a:t>
          </a:r>
        </a:p>
      </dsp:txBody>
      <dsp:txXfrm>
        <a:off x="2706678" y="3034419"/>
        <a:ext cx="2054242" cy="1425706"/>
      </dsp:txXfrm>
    </dsp:sp>
    <dsp:sp modelId="{2E044EE4-9642-44C8-9A08-F0276CE1F4D2}">
      <dsp:nvSpPr>
        <dsp:cNvPr id="0" name=""/>
        <dsp:cNvSpPr/>
      </dsp:nvSpPr>
      <dsp:spPr>
        <a:xfrm rot="12900000">
          <a:off x="1145895" y="2220393"/>
          <a:ext cx="1635248" cy="5746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34D4C1-72CB-419F-AC86-FE24E6C7FEED}">
      <dsp:nvSpPr>
        <dsp:cNvPr id="0" name=""/>
        <dsp:cNvSpPr/>
      </dsp:nvSpPr>
      <dsp:spPr>
        <a:xfrm>
          <a:off x="336041" y="1272563"/>
          <a:ext cx="1915439" cy="1532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AR" sz="2400" b="1" kern="1200" dirty="0">
              <a:latin typeface="Calibri" pitchFamily="34" charset="0"/>
            </a:rPr>
            <a:t>Colectividad</a:t>
          </a:r>
        </a:p>
      </dsp:txBody>
      <dsp:txXfrm>
        <a:off x="380922" y="1317444"/>
        <a:ext cx="1825677" cy="1442589"/>
      </dsp:txXfrm>
    </dsp:sp>
    <dsp:sp modelId="{0C3C343D-31CE-4568-9B88-54F687523A97}">
      <dsp:nvSpPr>
        <dsp:cNvPr id="0" name=""/>
        <dsp:cNvSpPr/>
      </dsp:nvSpPr>
      <dsp:spPr>
        <a:xfrm rot="16200000">
          <a:off x="2802686" y="1412333"/>
          <a:ext cx="1862227" cy="5746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393BB0-9157-4005-A311-BACEFFFD2181}">
      <dsp:nvSpPr>
        <dsp:cNvPr id="0" name=""/>
        <dsp:cNvSpPr/>
      </dsp:nvSpPr>
      <dsp:spPr>
        <a:xfrm>
          <a:off x="2776080" y="2359"/>
          <a:ext cx="1915439" cy="1532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AR" sz="2400" b="1" kern="1200" dirty="0">
              <a:latin typeface="Calibri" pitchFamily="34" charset="0"/>
            </a:rPr>
            <a:t>Continuidad</a:t>
          </a:r>
        </a:p>
      </dsp:txBody>
      <dsp:txXfrm>
        <a:off x="2820961" y="47240"/>
        <a:ext cx="1825677" cy="1442589"/>
      </dsp:txXfrm>
    </dsp:sp>
    <dsp:sp modelId="{3D198031-B71B-4442-A10B-ED4A050CC171}">
      <dsp:nvSpPr>
        <dsp:cNvPr id="0" name=""/>
        <dsp:cNvSpPr/>
      </dsp:nvSpPr>
      <dsp:spPr>
        <a:xfrm rot="19500000">
          <a:off x="4686455" y="2220393"/>
          <a:ext cx="1635248" cy="5746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928889-C34C-43CC-BF21-AF360F8CA43D}">
      <dsp:nvSpPr>
        <dsp:cNvPr id="0" name=""/>
        <dsp:cNvSpPr/>
      </dsp:nvSpPr>
      <dsp:spPr>
        <a:xfrm>
          <a:off x="5216118" y="1272563"/>
          <a:ext cx="1915439" cy="1532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AR" sz="2400" b="1" kern="1200" dirty="0">
              <a:latin typeface="Calibri" pitchFamily="34" charset="0"/>
            </a:rPr>
            <a:t>Objetivo:</a:t>
          </a:r>
        </a:p>
        <a:p>
          <a:pPr marL="0" lvl="0" indent="0" algn="ctr" defTabSz="1066800">
            <a:lnSpc>
              <a:spcPct val="90000"/>
            </a:lnSpc>
            <a:spcBef>
              <a:spcPct val="0"/>
            </a:spcBef>
            <a:spcAft>
              <a:spcPct val="35000"/>
            </a:spcAft>
            <a:buNone/>
          </a:pPr>
          <a:r>
            <a:rPr lang="es-AR" sz="2400" kern="1200" dirty="0">
              <a:latin typeface="Calibri" pitchFamily="34" charset="0"/>
            </a:rPr>
            <a:t>Cambio social o resistencia</a:t>
          </a:r>
        </a:p>
      </dsp:txBody>
      <dsp:txXfrm>
        <a:off x="5260999" y="1317444"/>
        <a:ext cx="1825677" cy="1442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98433-CA3A-4693-9950-420EF13FF264}">
      <dsp:nvSpPr>
        <dsp:cNvPr id="0" name=""/>
        <dsp:cNvSpPr/>
      </dsp:nvSpPr>
      <dsp:spPr>
        <a:xfrm>
          <a:off x="1768879" y="685624"/>
          <a:ext cx="4189252" cy="3476262"/>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AR" sz="3200" b="1" kern="1200" dirty="0">
              <a:latin typeface="Calibri" pitchFamily="34" charset="0"/>
            </a:rPr>
            <a:t>Recuperar la </a:t>
          </a:r>
          <a:r>
            <a:rPr lang="es-AR" sz="3200" b="1" kern="1200" dirty="0">
              <a:effectLst>
                <a:outerShdw blurRad="38100" dist="38100" dir="2700000" algn="tl">
                  <a:srgbClr val="000000">
                    <a:alpha val="43137"/>
                  </a:srgbClr>
                </a:outerShdw>
              </a:effectLst>
              <a:latin typeface="Calibri" pitchFamily="34" charset="0"/>
            </a:rPr>
            <a:t>dimensión histórica</a:t>
          </a:r>
        </a:p>
      </dsp:txBody>
      <dsp:txXfrm>
        <a:off x="2382381" y="1194711"/>
        <a:ext cx="2962248" cy="2458088"/>
      </dsp:txXfrm>
    </dsp:sp>
    <dsp:sp modelId="{9A9B122D-85AB-4218-8415-D91DA99DF0EE}">
      <dsp:nvSpPr>
        <dsp:cNvPr id="0" name=""/>
        <dsp:cNvSpPr/>
      </dsp:nvSpPr>
      <dsp:spPr>
        <a:xfrm>
          <a:off x="2403756" y="122380"/>
          <a:ext cx="2889024" cy="13424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AR" sz="2000" kern="1200" dirty="0">
              <a:latin typeface="Calibri" pitchFamily="34" charset="0"/>
            </a:rPr>
            <a:t>Mirada </a:t>
          </a:r>
          <a:r>
            <a:rPr lang="es-AR" sz="2400" b="1" kern="1200" dirty="0">
              <a:latin typeface="Calibri" pitchFamily="34" charset="0"/>
            </a:rPr>
            <a:t>simplista y sesgada</a:t>
          </a:r>
        </a:p>
      </dsp:txBody>
      <dsp:txXfrm>
        <a:off x="2826844" y="318972"/>
        <a:ext cx="2042848" cy="949230"/>
      </dsp:txXfrm>
    </dsp:sp>
    <dsp:sp modelId="{40DBB63B-33FE-4E63-AA8C-1270BC5242A6}">
      <dsp:nvSpPr>
        <dsp:cNvPr id="0" name=""/>
        <dsp:cNvSpPr/>
      </dsp:nvSpPr>
      <dsp:spPr>
        <a:xfrm>
          <a:off x="4968730" y="1700660"/>
          <a:ext cx="3146597" cy="18822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AR" sz="2000" kern="1200" dirty="0">
              <a:latin typeface="Calibri" pitchFamily="34" charset="0"/>
            </a:rPr>
            <a:t>Desconocer </a:t>
          </a:r>
          <a:r>
            <a:rPr lang="es-AR" sz="1800" kern="1200" dirty="0">
              <a:latin typeface="Calibri" pitchFamily="34" charset="0"/>
            </a:rPr>
            <a:t> la </a:t>
          </a:r>
          <a:r>
            <a:rPr lang="es-AR" sz="2400" b="1" kern="1200" dirty="0">
              <a:latin typeface="Calibri" pitchFamily="34" charset="0"/>
            </a:rPr>
            <a:t>heterogeneidad</a:t>
          </a:r>
        </a:p>
      </dsp:txBody>
      <dsp:txXfrm>
        <a:off x="5429538" y="1976307"/>
        <a:ext cx="2224981" cy="1330940"/>
      </dsp:txXfrm>
    </dsp:sp>
    <dsp:sp modelId="{6E82DBFC-7F34-4B58-B78B-8B64964CBC0B}">
      <dsp:nvSpPr>
        <dsp:cNvPr id="0" name=""/>
        <dsp:cNvSpPr/>
      </dsp:nvSpPr>
      <dsp:spPr>
        <a:xfrm>
          <a:off x="1795773" y="3253164"/>
          <a:ext cx="4104975" cy="17344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AR" sz="1800" kern="1200" dirty="0">
              <a:latin typeface="Calibri" pitchFamily="34" charset="0"/>
            </a:rPr>
            <a:t>Detección de los </a:t>
          </a:r>
          <a:r>
            <a:rPr lang="es-AR" sz="2200" b="1" kern="1200" dirty="0">
              <a:latin typeface="Calibri" pitchFamily="34" charset="0"/>
            </a:rPr>
            <a:t>pasajes, trayectorias, aprendizajes y adaptaciones </a:t>
          </a:r>
          <a:r>
            <a:rPr lang="es-AR" sz="1800" kern="1200" dirty="0">
              <a:latin typeface="Calibri" pitchFamily="34" charset="0"/>
            </a:rPr>
            <a:t>continuas al contexto más amplio</a:t>
          </a:r>
        </a:p>
      </dsp:txBody>
      <dsp:txXfrm>
        <a:off x="2396933" y="3507162"/>
        <a:ext cx="2902655" cy="1226414"/>
      </dsp:txXfrm>
    </dsp:sp>
    <dsp:sp modelId="{4EC49720-7C76-4725-B66E-CC631540835E}">
      <dsp:nvSpPr>
        <dsp:cNvPr id="0" name=""/>
        <dsp:cNvSpPr/>
      </dsp:nvSpPr>
      <dsp:spPr>
        <a:xfrm>
          <a:off x="0" y="1552806"/>
          <a:ext cx="2369963" cy="17344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AR" sz="1800" kern="1200" dirty="0">
              <a:latin typeface="Calibri" pitchFamily="34" charset="0"/>
            </a:rPr>
            <a:t>¿Paso del </a:t>
          </a:r>
          <a:r>
            <a:rPr lang="es-AR" sz="2400" b="1" kern="1200" dirty="0">
              <a:latin typeface="Calibri" pitchFamily="34" charset="0"/>
            </a:rPr>
            <a:t>nivel individual al colectivo</a:t>
          </a:r>
          <a:r>
            <a:rPr lang="es-AR" sz="1800" kern="1200" dirty="0">
              <a:latin typeface="Calibri" pitchFamily="34" charset="0"/>
            </a:rPr>
            <a:t>?</a:t>
          </a:r>
        </a:p>
      </dsp:txBody>
      <dsp:txXfrm>
        <a:off x="347073" y="1806804"/>
        <a:ext cx="1675817" cy="12264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9D6FD-B1D8-41BF-8ED6-B867DD661ACC}">
      <dsp:nvSpPr>
        <dsp:cNvPr id="0" name=""/>
        <dsp:cNvSpPr/>
      </dsp:nvSpPr>
      <dsp:spPr>
        <a:xfrm>
          <a:off x="142875" y="428626"/>
          <a:ext cx="2739373" cy="11599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AR" sz="2800" b="1" kern="1200" dirty="0">
              <a:latin typeface="Calibri" pitchFamily="34" charset="0"/>
            </a:rPr>
            <a:t>Identidad</a:t>
          </a:r>
        </a:p>
      </dsp:txBody>
      <dsp:txXfrm>
        <a:off x="544047" y="598504"/>
        <a:ext cx="1937029" cy="820241"/>
      </dsp:txXfrm>
    </dsp:sp>
    <dsp:sp modelId="{E2AD117C-B7ED-44A5-8B57-0442EC146BC2}">
      <dsp:nvSpPr>
        <dsp:cNvPr id="0" name=""/>
        <dsp:cNvSpPr/>
      </dsp:nvSpPr>
      <dsp:spPr>
        <a:xfrm rot="10806426">
          <a:off x="1293345" y="1938273"/>
          <a:ext cx="434395" cy="30087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FBBFF5-41E8-4E66-A487-6A56AB84EA64}">
      <dsp:nvSpPr>
        <dsp:cNvPr id="0" name=""/>
        <dsp:cNvSpPr/>
      </dsp:nvSpPr>
      <dsp:spPr>
        <a:xfrm>
          <a:off x="714379" y="2571767"/>
          <a:ext cx="1588862" cy="887305"/>
        </a:xfrm>
        <a:prstGeom prst="ellipse">
          <a:avLst/>
        </a:prstGeom>
        <a:solidFill>
          <a:schemeClr val="accent5">
            <a:lumMod val="60000"/>
            <a:lumOff val="4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chemeClr val="tx1"/>
              </a:solidFill>
              <a:latin typeface="Calibri" pitchFamily="34" charset="0"/>
            </a:rPr>
            <a:t>Proceso relacional</a:t>
          </a:r>
        </a:p>
      </dsp:txBody>
      <dsp:txXfrm>
        <a:off x="947062" y="2701710"/>
        <a:ext cx="1123496" cy="627419"/>
      </dsp:txXfrm>
    </dsp:sp>
    <dsp:sp modelId="{6F0041E5-976A-43EE-8BBE-5D1095152642}">
      <dsp:nvSpPr>
        <dsp:cNvPr id="0" name=""/>
        <dsp:cNvSpPr/>
      </dsp:nvSpPr>
      <dsp:spPr>
        <a:xfrm rot="11039889">
          <a:off x="1223548" y="3838795"/>
          <a:ext cx="434395" cy="30087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B12EB0-59A3-443B-BBEE-EBBEA4268263}">
      <dsp:nvSpPr>
        <dsp:cNvPr id="0" name=""/>
        <dsp:cNvSpPr/>
      </dsp:nvSpPr>
      <dsp:spPr>
        <a:xfrm>
          <a:off x="512297" y="4502453"/>
          <a:ext cx="1722987" cy="889466"/>
        </a:xfrm>
        <a:prstGeom prst="ellipse">
          <a:avLst/>
        </a:prstGeom>
        <a:solidFill>
          <a:schemeClr val="accent5">
            <a:lumMod val="60000"/>
            <a:lumOff val="4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chemeClr val="tx1"/>
              </a:solidFill>
              <a:latin typeface="Calibri" pitchFamily="34" charset="0"/>
            </a:rPr>
            <a:t>Pertenencia a un grupo</a:t>
          </a:r>
        </a:p>
      </dsp:txBody>
      <dsp:txXfrm>
        <a:off x="764623" y="4632712"/>
        <a:ext cx="1218335" cy="628948"/>
      </dsp:txXfrm>
    </dsp:sp>
    <dsp:sp modelId="{4F9F92D6-5108-424A-ADB3-B91D9D4F32BB}">
      <dsp:nvSpPr>
        <dsp:cNvPr id="0" name=""/>
        <dsp:cNvSpPr/>
      </dsp:nvSpPr>
      <dsp:spPr>
        <a:xfrm rot="5402413">
          <a:off x="2589240" y="4797753"/>
          <a:ext cx="434395" cy="30087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3E6D3D-F165-4CFF-9A28-56A0BD7863D9}">
      <dsp:nvSpPr>
        <dsp:cNvPr id="0" name=""/>
        <dsp:cNvSpPr/>
      </dsp:nvSpPr>
      <dsp:spPr>
        <a:xfrm>
          <a:off x="3360562" y="4115515"/>
          <a:ext cx="2314019" cy="1667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1" kern="1200" dirty="0">
              <a:latin typeface="Calibri" pitchFamily="34" charset="0"/>
            </a:rPr>
            <a:t>Identidad social</a:t>
          </a:r>
        </a:p>
      </dsp:txBody>
      <dsp:txXfrm>
        <a:off x="3699442" y="4359752"/>
        <a:ext cx="1636259" cy="1179280"/>
      </dsp:txXfrm>
    </dsp:sp>
    <dsp:sp modelId="{AE6AD5B3-B822-4F62-B5EA-1922BD17FBFF}">
      <dsp:nvSpPr>
        <dsp:cNvPr id="0" name=""/>
        <dsp:cNvSpPr/>
      </dsp:nvSpPr>
      <dsp:spPr>
        <a:xfrm rot="514">
          <a:off x="4300542" y="3672717"/>
          <a:ext cx="434395" cy="30087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EC8628-B8C9-4410-A902-0A7D95CAFE15}">
      <dsp:nvSpPr>
        <dsp:cNvPr id="0" name=""/>
        <dsp:cNvSpPr/>
      </dsp:nvSpPr>
      <dsp:spPr>
        <a:xfrm>
          <a:off x="3431764" y="2477916"/>
          <a:ext cx="2172195" cy="1069909"/>
        </a:xfrm>
        <a:prstGeom prst="ellipse">
          <a:avLst/>
        </a:prstGeom>
        <a:solidFill>
          <a:schemeClr val="accent5">
            <a:lumMod val="60000"/>
            <a:lumOff val="4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chemeClr val="tx1"/>
              </a:solidFill>
              <a:latin typeface="Calibri" pitchFamily="34" charset="0"/>
            </a:rPr>
            <a:t>Construida en la interacción con otros</a:t>
          </a:r>
        </a:p>
      </dsp:txBody>
      <dsp:txXfrm>
        <a:off x="3749875" y="2634601"/>
        <a:ext cx="1535973" cy="756539"/>
      </dsp:txXfrm>
    </dsp:sp>
    <dsp:sp modelId="{8689D8DC-CC8B-4B26-8769-172CF9624FB2}">
      <dsp:nvSpPr>
        <dsp:cNvPr id="0" name=""/>
        <dsp:cNvSpPr/>
      </dsp:nvSpPr>
      <dsp:spPr>
        <a:xfrm rot="35196">
          <a:off x="4309749" y="1975041"/>
          <a:ext cx="434395" cy="30087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1E9682-D15D-4B8C-B76B-DA8074D77B5A}">
      <dsp:nvSpPr>
        <dsp:cNvPr id="0" name=""/>
        <dsp:cNvSpPr/>
      </dsp:nvSpPr>
      <dsp:spPr>
        <a:xfrm>
          <a:off x="3364043" y="477469"/>
          <a:ext cx="2346114" cy="13126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1" kern="1200" dirty="0">
              <a:latin typeface="Calibri" pitchFamily="34" charset="0"/>
            </a:rPr>
            <a:t>Identidad colectiva</a:t>
          </a:r>
        </a:p>
      </dsp:txBody>
      <dsp:txXfrm>
        <a:off x="3707623" y="669696"/>
        <a:ext cx="1658954" cy="928151"/>
      </dsp:txXfrm>
    </dsp:sp>
    <dsp:sp modelId="{80306918-0104-4C01-A419-43BDB228DAC9}">
      <dsp:nvSpPr>
        <dsp:cNvPr id="0" name=""/>
        <dsp:cNvSpPr/>
      </dsp:nvSpPr>
      <dsp:spPr>
        <a:xfrm rot="5439009">
          <a:off x="6075331" y="1003254"/>
          <a:ext cx="434395" cy="30087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957232-07C5-4FCD-840B-6FBE2BE742C0}">
      <dsp:nvSpPr>
        <dsp:cNvPr id="0" name=""/>
        <dsp:cNvSpPr/>
      </dsp:nvSpPr>
      <dsp:spPr>
        <a:xfrm>
          <a:off x="6858046" y="714383"/>
          <a:ext cx="1186915" cy="904922"/>
        </a:xfrm>
        <a:prstGeom prst="ellipse">
          <a:avLst/>
        </a:prstGeom>
        <a:solidFill>
          <a:schemeClr val="accent5">
            <a:lumMod val="60000"/>
            <a:lumOff val="4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chemeClr val="tx1"/>
              </a:solidFill>
              <a:latin typeface="Calibri" pitchFamily="34" charset="0"/>
            </a:rPr>
            <a:t>Objetivo común</a:t>
          </a:r>
        </a:p>
      </dsp:txBody>
      <dsp:txXfrm>
        <a:off x="7031866" y="846906"/>
        <a:ext cx="839275" cy="639876"/>
      </dsp:txXfrm>
    </dsp:sp>
    <dsp:sp modelId="{0C31DE50-3B43-4836-A37D-FDD45CF0B4ED}">
      <dsp:nvSpPr>
        <dsp:cNvPr id="0" name=""/>
        <dsp:cNvSpPr/>
      </dsp:nvSpPr>
      <dsp:spPr>
        <a:xfrm rot="10927010">
          <a:off x="7199666" y="1953561"/>
          <a:ext cx="434395" cy="30087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2F3F79-0ADE-4DF4-9C09-A687234799AD}">
      <dsp:nvSpPr>
        <dsp:cNvPr id="0" name=""/>
        <dsp:cNvSpPr/>
      </dsp:nvSpPr>
      <dsp:spPr>
        <a:xfrm>
          <a:off x="6500856" y="2571772"/>
          <a:ext cx="1763907" cy="907082"/>
        </a:xfrm>
        <a:prstGeom prst="ellipse">
          <a:avLst/>
        </a:prstGeom>
        <a:solidFill>
          <a:schemeClr val="accent5">
            <a:lumMod val="60000"/>
            <a:lumOff val="4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chemeClr val="tx1"/>
              </a:solidFill>
              <a:latin typeface="Calibri" pitchFamily="34" charset="0"/>
            </a:rPr>
            <a:t>Uso político de la identidad</a:t>
          </a:r>
        </a:p>
      </dsp:txBody>
      <dsp:txXfrm>
        <a:off x="6759174" y="2704611"/>
        <a:ext cx="1247271" cy="641404"/>
      </dsp:txXfrm>
    </dsp:sp>
    <dsp:sp modelId="{8C55A0E9-635A-43C3-8DA0-CEA8A74F5E12}">
      <dsp:nvSpPr>
        <dsp:cNvPr id="0" name=""/>
        <dsp:cNvSpPr/>
      </dsp:nvSpPr>
      <dsp:spPr>
        <a:xfrm rot="10824161">
          <a:off x="7160280" y="3633494"/>
          <a:ext cx="434395" cy="30087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00352A-D202-4FFE-8EB1-A558E1F0B154}">
      <dsp:nvSpPr>
        <dsp:cNvPr id="0" name=""/>
        <dsp:cNvSpPr/>
      </dsp:nvSpPr>
      <dsp:spPr>
        <a:xfrm>
          <a:off x="6286539" y="4071969"/>
          <a:ext cx="2166294" cy="16412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AR" sz="1400" b="1" kern="1200" dirty="0">
              <a:latin typeface="Calibri" pitchFamily="34" charset="0"/>
            </a:rPr>
            <a:t>Movimiento social como (re)constitución de una identidad colectiva</a:t>
          </a:r>
        </a:p>
      </dsp:txBody>
      <dsp:txXfrm>
        <a:off x="6603785" y="4312322"/>
        <a:ext cx="1531802" cy="116052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486BB43F-A5F5-47F2-80AF-422882BD0C6C}" type="datetimeFigureOut">
              <a:rPr lang="es-AR" smtClean="0"/>
              <a:pPr/>
              <a:t>5/9/2022</a:t>
            </a:fld>
            <a:endParaRPr lang="es-AR"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AR"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6A654F0D-FEC6-4CAF-AEE1-34D3BB930370}" type="slidenum">
              <a:rPr lang="es-AR" smtClean="0"/>
              <a:pPr/>
              <a:t>‹Nº›</a:t>
            </a:fld>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86BB43F-A5F5-47F2-80AF-422882BD0C6C}" type="datetimeFigureOut">
              <a:rPr lang="es-AR" smtClean="0"/>
              <a:pPr/>
              <a:t>5/9/2022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A654F0D-FEC6-4CAF-AEE1-34D3BB930370}" type="slidenum">
              <a:rPr lang="es-AR" smtClean="0"/>
              <a:pPr/>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86BB43F-A5F5-47F2-80AF-422882BD0C6C}" type="datetimeFigureOut">
              <a:rPr lang="es-AR" smtClean="0"/>
              <a:pPr/>
              <a:t>5/9/2022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A654F0D-FEC6-4CAF-AEE1-34D3BB930370}" type="slidenum">
              <a:rPr lang="es-AR" smtClean="0"/>
              <a:pPr/>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4"/>
          </p:nvPr>
        </p:nvSpPr>
        <p:spPr/>
        <p:txBody>
          <a:bodyPr rtlCol="0"/>
          <a:lstStyle/>
          <a:p>
            <a:fld id="{486BB43F-A5F5-47F2-80AF-422882BD0C6C}" type="datetimeFigureOut">
              <a:rPr lang="es-AR" smtClean="0"/>
              <a:pPr/>
              <a:t>5/9/2022</a:t>
            </a:fld>
            <a:endParaRPr lang="es-AR" dirty="0"/>
          </a:p>
        </p:txBody>
      </p:sp>
      <p:sp>
        <p:nvSpPr>
          <p:cNvPr id="9" name="8 Marcador de número de diapositiva"/>
          <p:cNvSpPr>
            <a:spLocks noGrp="1"/>
          </p:cNvSpPr>
          <p:nvPr>
            <p:ph type="sldNum" sz="quarter" idx="15"/>
          </p:nvPr>
        </p:nvSpPr>
        <p:spPr/>
        <p:txBody>
          <a:bodyPr rtlCol="0"/>
          <a:lstStyle/>
          <a:p>
            <a:fld id="{6A654F0D-FEC6-4CAF-AEE1-34D3BB930370}" type="slidenum">
              <a:rPr lang="es-AR" smtClean="0"/>
              <a:pPr/>
              <a:t>‹Nº›</a:t>
            </a:fld>
            <a:endParaRPr lang="es-AR" dirty="0"/>
          </a:p>
        </p:txBody>
      </p:sp>
      <p:sp>
        <p:nvSpPr>
          <p:cNvPr id="10" name="9 Marcador de pie de página"/>
          <p:cNvSpPr>
            <a:spLocks noGrp="1"/>
          </p:cNvSpPr>
          <p:nvPr>
            <p:ph type="ftr" sz="quarter" idx="16"/>
          </p:nvPr>
        </p:nvSpPr>
        <p:spPr/>
        <p:txBody>
          <a:bodyPr rtlCol="0"/>
          <a:lstStyle/>
          <a:p>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486BB43F-A5F5-47F2-80AF-422882BD0C6C}" type="datetimeFigureOut">
              <a:rPr lang="es-AR" smtClean="0"/>
              <a:pPr/>
              <a:t>5/9/2022</a:t>
            </a:fld>
            <a:endParaRPr lang="es-AR"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AR"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6A654F0D-FEC6-4CAF-AEE1-34D3BB930370}" type="slidenum">
              <a:rPr lang="es-AR" smtClean="0"/>
              <a:pPr/>
              <a:t>‹Nº›</a:t>
            </a:fld>
            <a:endParaRPr lang="es-A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86BB43F-A5F5-47F2-80AF-422882BD0C6C}" type="datetimeFigureOut">
              <a:rPr lang="es-AR" smtClean="0"/>
              <a:pPr/>
              <a:t>5/9/2022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A654F0D-FEC6-4CAF-AEE1-34D3BB930370}" type="slidenum">
              <a:rPr lang="es-AR" smtClean="0"/>
              <a:pPr/>
              <a:t>‹Nº›</a:t>
            </a:fld>
            <a:endParaRPr lang="es-AR"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a:t>Haga clic para modificar el estilo de título del patrón</a:t>
            </a:r>
            <a:endParaRPr kumimoji="0" lang="en-US"/>
          </a:p>
        </p:txBody>
      </p:sp>
      <p:sp>
        <p:nvSpPr>
          <p:cNvPr id="7" name="6 Marcador de fecha"/>
          <p:cNvSpPr>
            <a:spLocks noGrp="1"/>
          </p:cNvSpPr>
          <p:nvPr>
            <p:ph type="dt" sz="half" idx="10"/>
          </p:nvPr>
        </p:nvSpPr>
        <p:spPr/>
        <p:txBody>
          <a:bodyPr/>
          <a:lstStyle/>
          <a:p>
            <a:fld id="{486BB43F-A5F5-47F2-80AF-422882BD0C6C}" type="datetimeFigureOut">
              <a:rPr lang="es-AR" smtClean="0"/>
              <a:pPr/>
              <a:t>5/9/2022</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6A654F0D-FEC6-4CAF-AEE1-34D3BB930370}" type="slidenum">
              <a:rPr lang="es-AR" smtClean="0"/>
              <a:pPr/>
              <a:t>‹Nº›</a:t>
            </a:fld>
            <a:endParaRPr lang="es-AR"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486BB43F-A5F5-47F2-80AF-422882BD0C6C}" type="datetimeFigureOut">
              <a:rPr lang="es-AR" smtClean="0"/>
              <a:pPr/>
              <a:t>5/9/2022</a:t>
            </a:fld>
            <a:endParaRPr lang="es-AR" dirty="0"/>
          </a:p>
        </p:txBody>
      </p:sp>
      <p:sp>
        <p:nvSpPr>
          <p:cNvPr id="7" name="6 Marcador de número de diapositiva"/>
          <p:cNvSpPr>
            <a:spLocks noGrp="1"/>
          </p:cNvSpPr>
          <p:nvPr>
            <p:ph type="sldNum" sz="quarter" idx="11"/>
          </p:nvPr>
        </p:nvSpPr>
        <p:spPr/>
        <p:txBody>
          <a:bodyPr rtlCol="0"/>
          <a:lstStyle/>
          <a:p>
            <a:fld id="{6A654F0D-FEC6-4CAF-AEE1-34D3BB930370}" type="slidenum">
              <a:rPr lang="es-AR" smtClean="0"/>
              <a:pPr/>
              <a:t>‹Nº›</a:t>
            </a:fld>
            <a:endParaRPr lang="es-AR" dirty="0"/>
          </a:p>
        </p:txBody>
      </p:sp>
      <p:sp>
        <p:nvSpPr>
          <p:cNvPr id="8" name="7 Marcador de pie de página"/>
          <p:cNvSpPr>
            <a:spLocks noGrp="1"/>
          </p:cNvSpPr>
          <p:nvPr>
            <p:ph type="ftr" sz="quarter" idx="12"/>
          </p:nvPr>
        </p:nvSpPr>
        <p:spPr/>
        <p:txBody>
          <a:bodyPr rtlCol="0"/>
          <a:lstStyle/>
          <a:p>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6BB43F-A5F5-47F2-80AF-422882BD0C6C}" type="datetimeFigureOut">
              <a:rPr lang="es-AR" smtClean="0"/>
              <a:pPr/>
              <a:t>5/9/2022</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6A654F0D-FEC6-4CAF-AEE1-34D3BB930370}" type="slidenum">
              <a:rPr lang="es-AR" smtClean="0"/>
              <a:pPr/>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4"/>
          </p:nvPr>
        </p:nvSpPr>
        <p:spPr/>
        <p:txBody>
          <a:bodyPr rtlCol="0"/>
          <a:lstStyle/>
          <a:p>
            <a:fld id="{486BB43F-A5F5-47F2-80AF-422882BD0C6C}" type="datetimeFigureOut">
              <a:rPr lang="es-AR" smtClean="0"/>
              <a:pPr/>
              <a:t>5/9/2022</a:t>
            </a:fld>
            <a:endParaRPr lang="es-AR" dirty="0"/>
          </a:p>
        </p:txBody>
      </p:sp>
      <p:sp>
        <p:nvSpPr>
          <p:cNvPr id="22" name="21 Marcador de número de diapositiva"/>
          <p:cNvSpPr>
            <a:spLocks noGrp="1"/>
          </p:cNvSpPr>
          <p:nvPr>
            <p:ph type="sldNum" sz="quarter" idx="15"/>
          </p:nvPr>
        </p:nvSpPr>
        <p:spPr/>
        <p:txBody>
          <a:bodyPr rtlCol="0"/>
          <a:lstStyle/>
          <a:p>
            <a:fld id="{6A654F0D-FEC6-4CAF-AEE1-34D3BB930370}" type="slidenum">
              <a:rPr lang="es-AR" smtClean="0"/>
              <a:pPr/>
              <a:t>‹Nº›</a:t>
            </a:fld>
            <a:endParaRPr lang="es-AR" dirty="0"/>
          </a:p>
        </p:txBody>
      </p:sp>
      <p:sp>
        <p:nvSpPr>
          <p:cNvPr id="23" name="22 Marcador de pie de página"/>
          <p:cNvSpPr>
            <a:spLocks noGrp="1"/>
          </p:cNvSpPr>
          <p:nvPr>
            <p:ph type="ftr" sz="quarter" idx="16"/>
          </p:nvPr>
        </p:nvSpPr>
        <p:spPr/>
        <p:txBody>
          <a:bodyPr rtlCol="0"/>
          <a:lstStyle/>
          <a:p>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486BB43F-A5F5-47F2-80AF-422882BD0C6C}" type="datetimeFigureOut">
              <a:rPr lang="es-AR" smtClean="0"/>
              <a:pPr/>
              <a:t>5/9/2022</a:t>
            </a:fld>
            <a:endParaRPr lang="es-AR" dirty="0"/>
          </a:p>
        </p:txBody>
      </p:sp>
      <p:sp>
        <p:nvSpPr>
          <p:cNvPr id="18" name="17 Marcador de número de diapositiva"/>
          <p:cNvSpPr>
            <a:spLocks noGrp="1"/>
          </p:cNvSpPr>
          <p:nvPr>
            <p:ph type="sldNum" sz="quarter" idx="11"/>
          </p:nvPr>
        </p:nvSpPr>
        <p:spPr/>
        <p:txBody>
          <a:bodyPr rtlCol="0"/>
          <a:lstStyle/>
          <a:p>
            <a:fld id="{6A654F0D-FEC6-4CAF-AEE1-34D3BB930370}" type="slidenum">
              <a:rPr lang="es-AR" smtClean="0"/>
              <a:pPr/>
              <a:t>‹Nº›</a:t>
            </a:fld>
            <a:endParaRPr lang="es-AR" dirty="0"/>
          </a:p>
        </p:txBody>
      </p:sp>
      <p:sp>
        <p:nvSpPr>
          <p:cNvPr id="21" name="20 Marcador de pie de página"/>
          <p:cNvSpPr>
            <a:spLocks noGrp="1"/>
          </p:cNvSpPr>
          <p:nvPr>
            <p:ph type="ftr" sz="quarter" idx="12"/>
          </p:nvPr>
        </p:nvSpPr>
        <p:spPr/>
        <p:txBody>
          <a:bodyPr rtlCol="0"/>
          <a:lstStyle/>
          <a:p>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40000">
              <a:schemeClr val="bg1">
                <a:tint val="90000"/>
                <a:shade val="90000"/>
                <a:satMod val="120000"/>
              </a:schemeClr>
            </a:gs>
            <a:gs pos="100000">
              <a:schemeClr val="bg1">
                <a:tint val="50000"/>
              </a:schemeClr>
            </a:gs>
          </a:gsLst>
          <a:lin ang="16200000" scaled="1"/>
          <a:tileRect/>
        </a:gradFill>
        <a:effectLst/>
      </p:bgPr>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86BB43F-A5F5-47F2-80AF-422882BD0C6C}" type="datetimeFigureOut">
              <a:rPr lang="es-AR" smtClean="0"/>
              <a:pPr/>
              <a:t>5/9/2022</a:t>
            </a:fld>
            <a:endParaRPr lang="es-AR"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AR"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A654F0D-FEC6-4CAF-AEE1-34D3BB930370}" type="slidenum">
              <a:rPr lang="es-AR" smtClean="0"/>
              <a:pPr/>
              <a:t>‹Nº›</a:t>
            </a:fld>
            <a:endParaRPr lang="es-A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fif"/><Relationship Id="rId1" Type="http://schemas.openxmlformats.org/officeDocument/2006/relationships/slideLayout" Target="../slideLayouts/slideLayout2.xml"/><Relationship Id="rId5" Type="http://schemas.openxmlformats.org/officeDocument/2006/relationships/image" Target="../media/image22.jfif"/><Relationship Id="rId4" Type="http://schemas.openxmlformats.org/officeDocument/2006/relationships/image" Target="../media/image21.jfif"/></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357422" y="428604"/>
            <a:ext cx="6072230" cy="1041397"/>
          </a:xfrm>
        </p:spPr>
        <p:txBody>
          <a:bodyPr>
            <a:noAutofit/>
          </a:bodyPr>
          <a:lstStyle/>
          <a:p>
            <a:r>
              <a:rPr lang="es-MX" sz="4800" dirty="0">
                <a:solidFill>
                  <a:schemeClr val="tx1"/>
                </a:solidFill>
                <a:effectLst>
                  <a:outerShdw blurRad="38100" dist="38100" dir="2700000" algn="tl">
                    <a:srgbClr val="000000">
                      <a:alpha val="43137"/>
                    </a:srgbClr>
                  </a:outerShdw>
                </a:effectLst>
              </a:rPr>
              <a:t>Psicología Social</a:t>
            </a:r>
            <a:endParaRPr lang="es-AR" sz="4800" dirty="0">
              <a:solidFill>
                <a:schemeClr val="tx1"/>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2500298" y="1857364"/>
            <a:ext cx="5500726" cy="4214842"/>
          </a:xfrm>
        </p:spPr>
        <p:txBody>
          <a:bodyPr>
            <a:noAutofit/>
          </a:bodyPr>
          <a:lstStyle/>
          <a:p>
            <a:endParaRPr lang="es-AR" b="1" dirty="0">
              <a:solidFill>
                <a:schemeClr val="tx1"/>
              </a:solidFill>
            </a:endParaRPr>
          </a:p>
          <a:p>
            <a:endParaRPr lang="es-AR" dirty="0">
              <a:solidFill>
                <a:schemeClr val="tx1"/>
              </a:solidFill>
            </a:endParaRPr>
          </a:p>
          <a:p>
            <a:r>
              <a:rPr lang="es-AR" b="1" dirty="0">
                <a:solidFill>
                  <a:schemeClr val="tx1"/>
                </a:solidFill>
              </a:rPr>
              <a:t>Docentes:</a:t>
            </a:r>
            <a:endParaRPr lang="es-AR" dirty="0">
              <a:solidFill>
                <a:schemeClr val="tx1"/>
              </a:solidFill>
            </a:endParaRPr>
          </a:p>
          <a:p>
            <a:r>
              <a:rPr lang="es-AR" b="0" dirty="0">
                <a:solidFill>
                  <a:schemeClr val="tx1"/>
                </a:solidFill>
              </a:rPr>
              <a:t>Yanina Alarcón</a:t>
            </a:r>
          </a:p>
          <a:p>
            <a:r>
              <a:rPr lang="es-AR" b="0" dirty="0">
                <a:solidFill>
                  <a:schemeClr val="tx1"/>
                </a:solidFill>
              </a:rPr>
              <a:t>Fiorella Giorgi</a:t>
            </a:r>
          </a:p>
          <a:p>
            <a:r>
              <a:rPr lang="es-AR" dirty="0">
                <a:solidFill>
                  <a:schemeClr val="tx1"/>
                </a:solidFill>
              </a:rPr>
              <a:t> </a:t>
            </a:r>
            <a:endParaRPr lang="es-AR" b="0" dirty="0">
              <a:solidFill>
                <a:schemeClr val="tx1"/>
              </a:solidFill>
            </a:endParaRPr>
          </a:p>
          <a:p>
            <a:endParaRPr lang="es-MX" dirty="0">
              <a:solidFill>
                <a:schemeClr val="tx1"/>
              </a:solidFill>
            </a:endParaRPr>
          </a:p>
          <a:p>
            <a:r>
              <a:rPr lang="es-MX" b="1" dirty="0">
                <a:solidFill>
                  <a:schemeClr val="tx1"/>
                </a:solidFill>
              </a:rPr>
              <a:t>Ciclo lectivo 2022</a:t>
            </a:r>
            <a:endParaRPr lang="es-AR" dirty="0"/>
          </a:p>
          <a:p>
            <a:endParaRPr lang="es-AR" dirty="0"/>
          </a:p>
          <a:p>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9C55D"/>
            </a:gs>
            <a:gs pos="40000">
              <a:schemeClr val="bg1">
                <a:tint val="90000"/>
                <a:shade val="90000"/>
                <a:satMod val="120000"/>
              </a:schemeClr>
            </a:gs>
            <a:gs pos="100000">
              <a:schemeClr val="bg1">
                <a:tint val="50000"/>
              </a:schemeClr>
            </a:gs>
          </a:gsLst>
          <a:lin ang="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7467600" cy="703282"/>
          </a:xfrm>
        </p:spPr>
        <p:txBody>
          <a:bodyPr/>
          <a:lstStyle/>
          <a:p>
            <a:r>
              <a:rPr lang="es-AR" b="1" dirty="0">
                <a:solidFill>
                  <a:schemeClr val="tx2">
                    <a:lumMod val="50000"/>
                  </a:schemeClr>
                </a:solidFill>
                <a:effectLst>
                  <a:outerShdw blurRad="38100" dist="38100" dir="2700000" algn="tl">
                    <a:srgbClr val="000000">
                      <a:alpha val="43137"/>
                    </a:srgbClr>
                  </a:outerShdw>
                </a:effectLst>
              </a:rPr>
              <a:t>Muchedumbre o multitud</a:t>
            </a:r>
          </a:p>
        </p:txBody>
      </p:sp>
      <p:pic>
        <p:nvPicPr>
          <p:cNvPr id="1028" name="Picture 4"/>
          <p:cNvPicPr>
            <a:picLocks noChangeAspect="1" noChangeArrowheads="1"/>
          </p:cNvPicPr>
          <p:nvPr/>
        </p:nvPicPr>
        <p:blipFill>
          <a:blip r:embed="rId2"/>
          <a:srcRect/>
          <a:stretch>
            <a:fillRect/>
          </a:stretch>
        </p:blipFill>
        <p:spPr bwMode="auto">
          <a:xfrm>
            <a:off x="4143372" y="3357562"/>
            <a:ext cx="4540282" cy="2357454"/>
          </a:xfrm>
          <a:prstGeom prst="rect">
            <a:avLst/>
          </a:prstGeom>
          <a:ln>
            <a:noFill/>
          </a:ln>
          <a:effectLst>
            <a:softEdge rad="317500"/>
          </a:effectLst>
        </p:spPr>
      </p:pic>
      <p:pic>
        <p:nvPicPr>
          <p:cNvPr id="1029" name="Picture 5"/>
          <p:cNvPicPr>
            <a:picLocks noChangeAspect="1" noChangeArrowheads="1"/>
          </p:cNvPicPr>
          <p:nvPr/>
        </p:nvPicPr>
        <p:blipFill>
          <a:blip r:embed="rId3"/>
          <a:srcRect/>
          <a:stretch>
            <a:fillRect/>
          </a:stretch>
        </p:blipFill>
        <p:spPr bwMode="auto">
          <a:xfrm>
            <a:off x="214282" y="2714620"/>
            <a:ext cx="3714750" cy="3714750"/>
          </a:xfrm>
          <a:prstGeom prst="rect">
            <a:avLst/>
          </a:prstGeom>
          <a:ln>
            <a:noFill/>
          </a:ln>
          <a:effectLst>
            <a:softEdge rad="317500"/>
          </a:effectLst>
        </p:spPr>
      </p:pic>
      <p:pic>
        <p:nvPicPr>
          <p:cNvPr id="1026" name="Picture 2"/>
          <p:cNvPicPr>
            <a:picLocks noGrp="1" noChangeAspect="1" noChangeArrowheads="1"/>
          </p:cNvPicPr>
          <p:nvPr>
            <p:ph sz="quarter" idx="1"/>
          </p:nvPr>
        </p:nvPicPr>
        <p:blipFill>
          <a:blip r:embed="rId4" cstate="print"/>
          <a:srcRect/>
          <a:stretch>
            <a:fillRect/>
          </a:stretch>
        </p:blipFill>
        <p:spPr bwMode="auto">
          <a:xfrm>
            <a:off x="2285984" y="1500174"/>
            <a:ext cx="4286280" cy="2468538"/>
          </a:xfrm>
          <a:prstGeom prst="rect">
            <a:avLst/>
          </a:prstGeom>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1000"/>
                                        <p:tgtEl>
                                          <p:spTgt spid="1029"/>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9C55D"/>
            </a:gs>
            <a:gs pos="40000">
              <a:schemeClr val="bg1">
                <a:tint val="90000"/>
                <a:shade val="90000"/>
                <a:satMod val="120000"/>
              </a:schemeClr>
            </a:gs>
            <a:gs pos="100000">
              <a:schemeClr val="bg1">
                <a:tint val="50000"/>
              </a:schemeClr>
            </a:gs>
          </a:gsLst>
          <a:lin ang="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7467600" cy="846158"/>
          </a:xfrm>
        </p:spPr>
        <p:txBody>
          <a:bodyPr/>
          <a:lstStyle/>
          <a:p>
            <a:r>
              <a:rPr lang="es-AR" b="1" dirty="0">
                <a:solidFill>
                  <a:schemeClr val="tx2">
                    <a:lumMod val="50000"/>
                  </a:schemeClr>
                </a:solidFill>
                <a:effectLst>
                  <a:outerShdw blurRad="38100" dist="38100" dir="2700000" algn="tl">
                    <a:srgbClr val="000000">
                      <a:alpha val="43137"/>
                    </a:srgbClr>
                  </a:outerShdw>
                </a:effectLst>
              </a:rPr>
              <a:t>Organización o grupo secundario</a:t>
            </a:r>
          </a:p>
        </p:txBody>
      </p:sp>
      <p:graphicFrame>
        <p:nvGraphicFramePr>
          <p:cNvPr id="5" name="4 Diagrama"/>
          <p:cNvGraphicFramePr/>
          <p:nvPr/>
        </p:nvGraphicFramePr>
        <p:xfrm>
          <a:off x="1142976" y="2143116"/>
          <a:ext cx="70485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Grp="1" noChangeAspect="1" noChangeArrowheads="1"/>
          </p:cNvPicPr>
          <p:nvPr>
            <p:ph sz="quarter" idx="1"/>
          </p:nvPr>
        </p:nvPicPr>
        <p:blipFill>
          <a:blip r:embed="rId7"/>
          <a:srcRect/>
          <a:stretch>
            <a:fillRect/>
          </a:stretch>
        </p:blipFill>
        <p:spPr bwMode="auto">
          <a:xfrm>
            <a:off x="571472" y="1643050"/>
            <a:ext cx="4311363" cy="2746384"/>
          </a:xfrm>
          <a:prstGeom prst="rect">
            <a:avLst/>
          </a:prstGeom>
          <a:ln>
            <a:noFill/>
          </a:ln>
          <a:effectLst>
            <a:outerShdw blurRad="292100" dist="139700" dir="2700000" algn="tl" rotWithShape="0">
              <a:srgbClr val="333333">
                <a:alpha val="65000"/>
              </a:srgbClr>
            </a:outerShdw>
            <a:softEdge rad="317500"/>
          </a:effectLst>
        </p:spPr>
      </p:pic>
      <p:pic>
        <p:nvPicPr>
          <p:cNvPr id="2051" name="Picture 3"/>
          <p:cNvPicPr>
            <a:picLocks noChangeAspect="1" noChangeArrowheads="1"/>
          </p:cNvPicPr>
          <p:nvPr/>
        </p:nvPicPr>
        <p:blipFill>
          <a:blip r:embed="rId8"/>
          <a:srcRect/>
          <a:stretch>
            <a:fillRect/>
          </a:stretch>
        </p:blipFill>
        <p:spPr bwMode="auto">
          <a:xfrm>
            <a:off x="4572000" y="3643314"/>
            <a:ext cx="3081344" cy="2685950"/>
          </a:xfrm>
          <a:prstGeom prst="rect">
            <a:avLst/>
          </a:prstGeom>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3000"/>
                                        <p:tgtEl>
                                          <p:spTgt spid="2050"/>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3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9C55D"/>
            </a:gs>
            <a:gs pos="40000">
              <a:schemeClr val="bg1">
                <a:tint val="90000"/>
                <a:shade val="90000"/>
                <a:satMod val="120000"/>
              </a:schemeClr>
            </a:gs>
            <a:gs pos="100000">
              <a:schemeClr val="bg1">
                <a:tint val="50000"/>
              </a:schemeClr>
            </a:gs>
          </a:gsLst>
          <a:lin ang="0" scaled="1"/>
          <a:tileRect/>
        </a:gra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5720" y="1285860"/>
            <a:ext cx="8215370" cy="4873752"/>
          </a:xfrm>
        </p:spPr>
        <p:txBody>
          <a:bodyPr/>
          <a:lstStyle/>
          <a:p>
            <a:pPr>
              <a:buNone/>
            </a:pPr>
            <a:r>
              <a:rPr lang="es-AR" b="1" dirty="0"/>
              <a:t>	</a:t>
            </a:r>
            <a:r>
              <a:rPr lang="es-AR" sz="3400" dirty="0">
                <a:latin typeface="Calibri" pitchFamily="34" charset="0"/>
              </a:rPr>
              <a:t>“Un movimiento social puede definirse como una </a:t>
            </a:r>
            <a:r>
              <a:rPr lang="es-AR" sz="3400" b="1" dirty="0">
                <a:latin typeface="Calibri" pitchFamily="34" charset="0"/>
              </a:rPr>
              <a:t>colectividad</a:t>
            </a:r>
            <a:r>
              <a:rPr lang="es-AR" sz="3400" dirty="0">
                <a:latin typeface="Calibri" pitchFamily="34" charset="0"/>
              </a:rPr>
              <a:t> que actúa con cierta </a:t>
            </a:r>
            <a:r>
              <a:rPr lang="es-AR" sz="3400" b="1" dirty="0">
                <a:latin typeface="Calibri" pitchFamily="34" charset="0"/>
              </a:rPr>
              <a:t>continuidad</a:t>
            </a:r>
            <a:r>
              <a:rPr lang="es-AR" sz="3400" dirty="0">
                <a:latin typeface="Calibri" pitchFamily="34" charset="0"/>
              </a:rPr>
              <a:t> para </a:t>
            </a:r>
            <a:r>
              <a:rPr lang="es-AR" sz="3400" b="1" dirty="0">
                <a:latin typeface="Calibri" pitchFamily="34" charset="0"/>
              </a:rPr>
              <a:t>promover o resistir un cambio </a:t>
            </a:r>
            <a:r>
              <a:rPr lang="es-AR" sz="3400" dirty="0">
                <a:latin typeface="Calibri" pitchFamily="34" charset="0"/>
              </a:rPr>
              <a:t>en la sociedad (o grupo) de la que forma parte”.</a:t>
            </a:r>
          </a:p>
          <a:p>
            <a:pPr algn="r">
              <a:buNone/>
            </a:pPr>
            <a:endParaRPr lang="es-AR" sz="3400" b="1" dirty="0">
              <a:latin typeface="Calibri" pitchFamily="34" charset="0"/>
            </a:endParaRPr>
          </a:p>
          <a:p>
            <a:pPr algn="r">
              <a:buNone/>
            </a:pPr>
            <a:r>
              <a:rPr lang="es-AR" sz="2800" dirty="0" err="1">
                <a:latin typeface="Calibri" pitchFamily="34" charset="0"/>
              </a:rPr>
              <a:t>Javaloy</a:t>
            </a:r>
            <a:r>
              <a:rPr lang="es-AR" sz="2800" dirty="0">
                <a:latin typeface="Calibri" pitchFamily="34" charset="0"/>
              </a:rPr>
              <a:t>, 2001.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
          </p:nvPr>
        </p:nvGraphicFramePr>
        <p:xfrm>
          <a:off x="642910" y="1214422"/>
          <a:ext cx="7467600" cy="475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149CD-CCEF-FDB6-0B6C-A48792CE2ADD}"/>
              </a:ext>
            </a:extLst>
          </p:cNvPr>
          <p:cNvSpPr>
            <a:spLocks noGrp="1"/>
          </p:cNvSpPr>
          <p:nvPr>
            <p:ph type="title"/>
          </p:nvPr>
        </p:nvSpPr>
        <p:spPr/>
        <p:txBody>
          <a:bodyPr/>
          <a:lstStyle/>
          <a:p>
            <a:r>
              <a:rPr lang="es-MX" dirty="0"/>
              <a:t>¿Qué es un “problema social”</a:t>
            </a:r>
            <a:endParaRPr lang="es-AR" dirty="0"/>
          </a:p>
        </p:txBody>
      </p:sp>
      <p:sp>
        <p:nvSpPr>
          <p:cNvPr id="3" name="Marcador de contenido 2">
            <a:extLst>
              <a:ext uri="{FF2B5EF4-FFF2-40B4-BE49-F238E27FC236}">
                <a16:creationId xmlns:a16="http://schemas.microsoft.com/office/drawing/2014/main" id="{4BC816E7-EFC9-6C29-C0E3-BA7AC80E6011}"/>
              </a:ext>
            </a:extLst>
          </p:cNvPr>
          <p:cNvSpPr>
            <a:spLocks noGrp="1"/>
          </p:cNvSpPr>
          <p:nvPr>
            <p:ph sz="quarter" idx="1"/>
          </p:nvPr>
        </p:nvSpPr>
        <p:spPr/>
        <p:txBody>
          <a:bodyPr>
            <a:normAutofit/>
          </a:bodyPr>
          <a:lstStyle/>
          <a:p>
            <a:pPr algn="just"/>
            <a:r>
              <a:rPr lang="es-AR" sz="2800" u="sng" dirty="0">
                <a:effectLst/>
                <a:latin typeface="Verdana" panose="020B0604030504040204" pitchFamily="34" charset="0"/>
                <a:ea typeface="Calibri" panose="020F0502020204030204" pitchFamily="34" charset="0"/>
                <a:cs typeface="Times New Roman" panose="02020603050405020304" pitchFamily="18" charset="0"/>
              </a:rPr>
              <a:t>Tres etapas del problema social</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300000"/>
              </a:lnSpc>
              <a:buFont typeface="+mj-lt"/>
              <a:buAutoNum type="arabicPeriod"/>
            </a:pPr>
            <a:r>
              <a:rPr lang="es-AR" sz="2800" dirty="0">
                <a:effectLst/>
                <a:latin typeface="Verdana" panose="020B0604030504040204" pitchFamily="34" charset="0"/>
                <a:ea typeface="Calibri" panose="020F0502020204030204" pitchFamily="34" charset="0"/>
                <a:cs typeface="Times New Roman" panose="02020603050405020304" pitchFamily="18" charset="0"/>
              </a:rPr>
              <a:t>Definición social del problema </a:t>
            </a:r>
          </a:p>
          <a:p>
            <a:pPr marL="342900" lvl="0" indent="-342900" algn="just">
              <a:lnSpc>
                <a:spcPct val="300000"/>
              </a:lnSpc>
              <a:buFont typeface="+mj-lt"/>
              <a:buAutoNum type="arabicPeriod"/>
            </a:pPr>
            <a:r>
              <a:rPr lang="es-AR" sz="2800" dirty="0">
                <a:effectLst/>
                <a:latin typeface="Verdana" panose="020B0604030504040204" pitchFamily="34" charset="0"/>
                <a:ea typeface="Calibri" panose="020F0502020204030204" pitchFamily="34" charset="0"/>
                <a:cs typeface="Times New Roman" panose="02020603050405020304" pitchFamily="18" charset="0"/>
              </a:rPr>
              <a:t>Legitimación</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300000"/>
              </a:lnSpc>
              <a:buFont typeface="+mj-lt"/>
              <a:buAutoNum type="arabicPeriod"/>
            </a:pPr>
            <a:r>
              <a:rPr lang="es-AR" sz="2800" dirty="0">
                <a:effectLst/>
                <a:latin typeface="Verdana" panose="020B0604030504040204" pitchFamily="34" charset="0"/>
                <a:ea typeface="Calibri" panose="020F0502020204030204" pitchFamily="34" charset="0"/>
                <a:cs typeface="Times New Roman" panose="02020603050405020304" pitchFamily="18" charset="0"/>
              </a:rPr>
              <a:t>Intervención</a:t>
            </a:r>
            <a:endParaRPr lang="es-AR" sz="3600" dirty="0"/>
          </a:p>
        </p:txBody>
      </p:sp>
    </p:spTree>
    <p:extLst>
      <p:ext uri="{BB962C8B-B14F-4D97-AF65-F5344CB8AC3E}">
        <p14:creationId xmlns:p14="http://schemas.microsoft.com/office/powerpoint/2010/main" val="212665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D14F09-4631-56C3-0C8A-AC894C687EE1}"/>
              </a:ext>
            </a:extLst>
          </p:cNvPr>
          <p:cNvSpPr>
            <a:spLocks noGrp="1"/>
          </p:cNvSpPr>
          <p:nvPr>
            <p:ph type="title"/>
          </p:nvPr>
        </p:nvSpPr>
        <p:spPr/>
        <p:txBody>
          <a:bodyPr>
            <a:normAutofit/>
          </a:bodyPr>
          <a:lstStyle/>
          <a:p>
            <a:r>
              <a:rPr lang="es-AR" sz="2400" dirty="0">
                <a:effectLst/>
                <a:latin typeface="Verdana" panose="020B0604030504040204" pitchFamily="34" charset="0"/>
                <a:ea typeface="Calibri" panose="020F0502020204030204" pitchFamily="34" charset="0"/>
                <a:cs typeface="Times New Roman" panose="02020603050405020304" pitchFamily="18" charset="0"/>
              </a:rPr>
              <a:t>Barreras a la solución de problemas sociales</a:t>
            </a:r>
            <a:endParaRPr lang="es-AR" sz="3600" dirty="0"/>
          </a:p>
        </p:txBody>
      </p:sp>
      <p:sp>
        <p:nvSpPr>
          <p:cNvPr id="3" name="Marcador de contenido 2">
            <a:extLst>
              <a:ext uri="{FF2B5EF4-FFF2-40B4-BE49-F238E27FC236}">
                <a16:creationId xmlns:a16="http://schemas.microsoft.com/office/drawing/2014/main" id="{C5EAD1D5-292D-5D4B-D897-97DD6EA66AD6}"/>
              </a:ext>
            </a:extLst>
          </p:cNvPr>
          <p:cNvSpPr>
            <a:spLocks noGrp="1"/>
          </p:cNvSpPr>
          <p:nvPr>
            <p:ph sz="quarter" idx="1"/>
          </p:nvPr>
        </p:nvSpPr>
        <p:spPr/>
        <p:txBody>
          <a:bodyPr/>
          <a:lstStyle/>
          <a:p>
            <a:pPr>
              <a:lnSpc>
                <a:spcPct val="300000"/>
              </a:lnSpc>
            </a:pPr>
            <a:endParaRPr lang="es-AR" sz="1800" i="1"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300000"/>
              </a:lnSpc>
            </a:pPr>
            <a:r>
              <a:rPr lang="es-AR" sz="3200" i="1" dirty="0">
                <a:effectLst/>
                <a:latin typeface="Verdana" panose="020B0604030504040204" pitchFamily="34" charset="0"/>
                <a:ea typeface="Calibri" panose="020F0502020204030204" pitchFamily="34" charset="0"/>
                <a:cs typeface="Times New Roman" panose="02020603050405020304" pitchFamily="18" charset="0"/>
              </a:rPr>
              <a:t>Culpar a la víctima</a:t>
            </a:r>
          </a:p>
          <a:p>
            <a:pPr>
              <a:lnSpc>
                <a:spcPct val="300000"/>
              </a:lnSpc>
            </a:pPr>
            <a:r>
              <a:rPr lang="es-AR" sz="3200" i="1" dirty="0">
                <a:effectLst/>
                <a:latin typeface="Verdana" panose="020B0604030504040204" pitchFamily="34" charset="0"/>
                <a:ea typeface="Calibri" panose="020F0502020204030204" pitchFamily="34" charset="0"/>
                <a:cs typeface="Times New Roman" panose="02020603050405020304" pitchFamily="18" charset="0"/>
              </a:rPr>
              <a:t>Medicalización</a:t>
            </a:r>
            <a:endParaRPr lang="es-AR" sz="4000" dirty="0"/>
          </a:p>
        </p:txBody>
      </p:sp>
    </p:spTree>
    <p:extLst>
      <p:ext uri="{BB962C8B-B14F-4D97-AF65-F5344CB8AC3E}">
        <p14:creationId xmlns:p14="http://schemas.microsoft.com/office/powerpoint/2010/main" val="30701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40000">
              <a:schemeClr val="bg1">
                <a:tint val="90000"/>
                <a:shade val="90000"/>
                <a:satMod val="120000"/>
              </a:schemeClr>
            </a:gs>
            <a:gs pos="100000">
              <a:schemeClr val="bg1">
                <a:tint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7467600" cy="1143000"/>
          </a:xfrm>
        </p:spPr>
        <p:txBody>
          <a:bodyPr/>
          <a:lstStyle/>
          <a:p>
            <a:r>
              <a:rPr lang="es-AR" b="1" dirty="0">
                <a:solidFill>
                  <a:schemeClr val="tx2">
                    <a:lumMod val="50000"/>
                  </a:schemeClr>
                </a:solidFill>
              </a:rPr>
              <a:t>El movimiento social, resultado de un </a:t>
            </a:r>
            <a:r>
              <a:rPr lang="es-AR" b="1" dirty="0">
                <a:solidFill>
                  <a:schemeClr val="tx2">
                    <a:lumMod val="50000"/>
                  </a:schemeClr>
                </a:solidFill>
                <a:effectLst>
                  <a:outerShdw blurRad="38100" dist="38100" dir="2700000" algn="tl">
                    <a:srgbClr val="000000">
                      <a:alpha val="43137"/>
                    </a:srgbClr>
                  </a:outerShdw>
                </a:effectLst>
              </a:rPr>
              <a:t>conflicto</a:t>
            </a:r>
          </a:p>
        </p:txBody>
      </p:sp>
      <p:sp>
        <p:nvSpPr>
          <p:cNvPr id="3" name="2 Marcador de contenido"/>
          <p:cNvSpPr>
            <a:spLocks noGrp="1"/>
          </p:cNvSpPr>
          <p:nvPr>
            <p:ph sz="quarter" idx="1"/>
          </p:nvPr>
        </p:nvSpPr>
        <p:spPr>
          <a:xfrm>
            <a:off x="285720" y="2214554"/>
            <a:ext cx="8001056" cy="3786214"/>
          </a:xfrm>
        </p:spPr>
        <p:txBody>
          <a:bodyPr>
            <a:normAutofit fontScale="92500"/>
          </a:bodyPr>
          <a:lstStyle/>
          <a:p>
            <a:pPr>
              <a:buNone/>
            </a:pPr>
            <a:r>
              <a:rPr lang="es-AR" dirty="0">
                <a:latin typeface="Calibri" pitchFamily="34" charset="0"/>
              </a:rPr>
              <a:t>	</a:t>
            </a:r>
            <a:r>
              <a:rPr lang="es-AR" sz="3700" dirty="0">
                <a:latin typeface="Calibri" pitchFamily="34" charset="0"/>
              </a:rPr>
              <a:t>Desde esta perspectiva, puede entenderse al movimiento como expresión de un </a:t>
            </a:r>
            <a:r>
              <a:rPr lang="es-AR" sz="3700" dirty="0">
                <a:effectLst>
                  <a:outerShdw blurRad="38100" dist="38100" dir="2700000" algn="tl">
                    <a:srgbClr val="000000">
                      <a:alpha val="43137"/>
                    </a:srgbClr>
                  </a:outerShdw>
                </a:effectLst>
                <a:latin typeface="Calibri" pitchFamily="34" charset="0"/>
              </a:rPr>
              <a:t>conflicto con el orden institucional</a:t>
            </a:r>
            <a:r>
              <a:rPr lang="es-AR" sz="3700" dirty="0">
                <a:latin typeface="Calibri" pitchFamily="34" charset="0"/>
              </a:rPr>
              <a:t>, un desafío que se traduce en una lucha por conseguir cambios en dicho orden.</a:t>
            </a:r>
          </a:p>
          <a:p>
            <a:pPr>
              <a:buNone/>
            </a:pPr>
            <a:endParaRPr lang="es-AR" dirty="0">
              <a:latin typeface="Calibri" pitchFamily="34" charset="0"/>
            </a:endParaRPr>
          </a:p>
          <a:p>
            <a:pPr>
              <a:buNone/>
            </a:pPr>
            <a:r>
              <a:rPr lang="es-AR" dirty="0">
                <a:latin typeface="Calibri" pitchFamily="34" charset="0"/>
              </a:rPr>
              <a:t>	</a:t>
            </a:r>
            <a:endParaRPr lang="es-AR" b="1" dirty="0">
              <a:effectLst>
                <a:outerShdw blurRad="38100" dist="38100" dir="2700000" algn="tl">
                  <a:srgbClr val="000000">
                    <a:alpha val="43137"/>
                  </a:srgbClr>
                </a:outerShdw>
              </a:effectLst>
              <a:latin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28596" y="142852"/>
            <a:ext cx="8358246" cy="6500858"/>
          </a:xfrm>
        </p:spPr>
        <p:txBody>
          <a:bodyPr>
            <a:noAutofit/>
          </a:bodyPr>
          <a:lstStyle/>
          <a:p>
            <a:pPr>
              <a:buNone/>
            </a:pPr>
            <a:r>
              <a:rPr lang="es-AR" dirty="0">
                <a:latin typeface="Calibri" pitchFamily="34" charset="0"/>
              </a:rPr>
              <a:t>	Todo movimiento se construye en base a </a:t>
            </a:r>
            <a:r>
              <a:rPr lang="es-AR" b="1" dirty="0">
                <a:effectLst>
                  <a:outerShdw blurRad="38100" dist="38100" dir="2700000" algn="tl">
                    <a:srgbClr val="000000">
                      <a:alpha val="43137"/>
                    </a:srgbClr>
                  </a:outerShdw>
                </a:effectLst>
                <a:latin typeface="Calibri" pitchFamily="34" charset="0"/>
              </a:rPr>
              <a:t>tres principios </a:t>
            </a:r>
            <a:r>
              <a:rPr lang="es-AR" dirty="0">
                <a:effectLst>
                  <a:outerShdw blurRad="38100" dist="38100" dir="2700000" algn="tl">
                    <a:srgbClr val="000000">
                      <a:alpha val="43137"/>
                    </a:srgbClr>
                  </a:outerShdw>
                </a:effectLst>
                <a:latin typeface="Calibri" pitchFamily="34" charset="0"/>
              </a:rPr>
              <a:t>(Touraine)</a:t>
            </a:r>
            <a:r>
              <a:rPr lang="es-AR" dirty="0">
                <a:latin typeface="Calibri" pitchFamily="34" charset="0"/>
              </a:rPr>
              <a:t>:</a:t>
            </a:r>
          </a:p>
          <a:p>
            <a:pPr>
              <a:buNone/>
            </a:pPr>
            <a:endParaRPr lang="es-AR" dirty="0">
              <a:latin typeface="Calibri" pitchFamily="34" charset="0"/>
            </a:endParaRPr>
          </a:p>
          <a:p>
            <a:pPr marL="723900" indent="-273050">
              <a:buFont typeface="Wingdings"/>
              <a:buChar char="à"/>
              <a:tabLst>
                <a:tab pos="723900" algn="l"/>
              </a:tabLst>
            </a:pPr>
            <a:r>
              <a:rPr lang="es-AR" b="1" dirty="0">
                <a:solidFill>
                  <a:schemeClr val="tx2">
                    <a:lumMod val="50000"/>
                  </a:schemeClr>
                </a:solidFill>
                <a:effectLst>
                  <a:outerShdw blurRad="38100" dist="38100" dir="2700000" algn="tl">
                    <a:srgbClr val="000000">
                      <a:alpha val="43137"/>
                    </a:srgbClr>
                  </a:outerShdw>
                </a:effectLst>
                <a:latin typeface="Calibri" pitchFamily="34" charset="0"/>
                <a:sym typeface="Wingdings" pitchFamily="2" charset="2"/>
              </a:rPr>
              <a:t>Principio de identidad</a:t>
            </a:r>
          </a:p>
          <a:p>
            <a:pPr marL="723900" indent="-273050">
              <a:buFont typeface="Wingdings"/>
              <a:buChar char="à"/>
              <a:tabLst>
                <a:tab pos="723900" algn="l"/>
              </a:tabLst>
            </a:pPr>
            <a:endParaRPr lang="es-AR" b="1" dirty="0">
              <a:solidFill>
                <a:schemeClr val="tx2">
                  <a:lumMod val="50000"/>
                </a:schemeClr>
              </a:solidFill>
              <a:effectLst>
                <a:outerShdw blurRad="38100" dist="38100" dir="2700000" algn="tl">
                  <a:srgbClr val="000000">
                    <a:alpha val="43137"/>
                  </a:srgbClr>
                </a:outerShdw>
              </a:effectLst>
              <a:latin typeface="Calibri" pitchFamily="34" charset="0"/>
              <a:sym typeface="Wingdings" pitchFamily="2" charset="2"/>
            </a:endParaRPr>
          </a:p>
          <a:p>
            <a:pPr marL="450850" indent="0">
              <a:buNone/>
              <a:tabLst>
                <a:tab pos="723900" algn="l"/>
              </a:tabLst>
            </a:pPr>
            <a:endParaRPr lang="es-AR" b="1" dirty="0">
              <a:solidFill>
                <a:schemeClr val="tx2">
                  <a:lumMod val="50000"/>
                </a:schemeClr>
              </a:solidFill>
              <a:effectLst>
                <a:outerShdw blurRad="38100" dist="38100" dir="2700000" algn="tl">
                  <a:srgbClr val="000000">
                    <a:alpha val="43137"/>
                  </a:srgbClr>
                </a:outerShdw>
              </a:effectLst>
              <a:latin typeface="Calibri" pitchFamily="34" charset="0"/>
              <a:sym typeface="Wingdings" pitchFamily="2" charset="2"/>
            </a:endParaRPr>
          </a:p>
          <a:p>
            <a:pPr marL="723900" indent="-273050">
              <a:buNone/>
              <a:tabLst>
                <a:tab pos="723900" algn="l"/>
              </a:tabLst>
            </a:pPr>
            <a:endParaRPr lang="es-AR" b="1" dirty="0">
              <a:solidFill>
                <a:schemeClr val="tx2">
                  <a:lumMod val="50000"/>
                </a:schemeClr>
              </a:solidFill>
              <a:effectLst>
                <a:outerShdw blurRad="38100" dist="38100" dir="2700000" algn="tl">
                  <a:srgbClr val="000000">
                    <a:alpha val="43137"/>
                  </a:srgbClr>
                </a:outerShdw>
              </a:effectLst>
              <a:latin typeface="Calibri" pitchFamily="34" charset="0"/>
              <a:sym typeface="Wingdings" pitchFamily="2" charset="2"/>
            </a:endParaRPr>
          </a:p>
          <a:p>
            <a:pPr marL="723900" indent="-273050">
              <a:buFont typeface="Wingdings"/>
              <a:buChar char="à"/>
              <a:tabLst>
                <a:tab pos="723900" algn="l"/>
              </a:tabLst>
            </a:pPr>
            <a:r>
              <a:rPr lang="es-AR" b="1" dirty="0">
                <a:solidFill>
                  <a:schemeClr val="tx2">
                    <a:lumMod val="50000"/>
                  </a:schemeClr>
                </a:solidFill>
                <a:effectLst>
                  <a:outerShdw blurRad="38100" dist="38100" dir="2700000" algn="tl">
                    <a:srgbClr val="000000">
                      <a:alpha val="43137"/>
                    </a:srgbClr>
                  </a:outerShdw>
                </a:effectLst>
                <a:latin typeface="Calibri" pitchFamily="34" charset="0"/>
                <a:sym typeface="Wingdings" pitchFamily="2" charset="2"/>
              </a:rPr>
              <a:t>Principio de oposición </a:t>
            </a:r>
          </a:p>
          <a:p>
            <a:pPr marL="723900" indent="-273050">
              <a:buFont typeface="Wingdings"/>
              <a:buChar char="à"/>
              <a:tabLst>
                <a:tab pos="723900" algn="l"/>
              </a:tabLst>
            </a:pPr>
            <a:endParaRPr lang="es-AR" b="1" dirty="0">
              <a:solidFill>
                <a:schemeClr val="tx2">
                  <a:lumMod val="50000"/>
                </a:schemeClr>
              </a:solidFill>
              <a:effectLst>
                <a:outerShdw blurRad="38100" dist="38100" dir="2700000" algn="tl">
                  <a:srgbClr val="000000">
                    <a:alpha val="43137"/>
                  </a:srgbClr>
                </a:outerShdw>
              </a:effectLst>
              <a:latin typeface="Calibri" pitchFamily="34" charset="0"/>
              <a:sym typeface="Wingdings" pitchFamily="2" charset="2"/>
            </a:endParaRPr>
          </a:p>
          <a:p>
            <a:pPr marL="723900" indent="-273050">
              <a:buNone/>
              <a:tabLst>
                <a:tab pos="723900" algn="l"/>
              </a:tabLst>
            </a:pPr>
            <a:endParaRPr lang="es-AR" b="1" dirty="0">
              <a:solidFill>
                <a:schemeClr val="tx2">
                  <a:lumMod val="50000"/>
                </a:schemeClr>
              </a:solidFill>
              <a:effectLst>
                <a:outerShdw blurRad="38100" dist="38100" dir="2700000" algn="tl">
                  <a:srgbClr val="000000">
                    <a:alpha val="43137"/>
                  </a:srgbClr>
                </a:outerShdw>
              </a:effectLst>
              <a:latin typeface="Calibri" pitchFamily="34" charset="0"/>
              <a:sym typeface="Wingdings" pitchFamily="2" charset="2"/>
            </a:endParaRPr>
          </a:p>
          <a:p>
            <a:pPr marL="723900" indent="-273050">
              <a:buFont typeface="Wingdings"/>
              <a:buChar char="à"/>
              <a:tabLst>
                <a:tab pos="723900" algn="l"/>
              </a:tabLst>
            </a:pPr>
            <a:r>
              <a:rPr lang="es-AR" b="1" dirty="0">
                <a:solidFill>
                  <a:schemeClr val="tx2">
                    <a:lumMod val="50000"/>
                  </a:schemeClr>
                </a:solidFill>
                <a:effectLst>
                  <a:outerShdw blurRad="38100" dist="38100" dir="2700000" algn="tl">
                    <a:srgbClr val="000000">
                      <a:alpha val="43137"/>
                    </a:srgbClr>
                  </a:outerShdw>
                </a:effectLst>
                <a:latin typeface="Calibri" pitchFamily="34" charset="0"/>
                <a:sym typeface="Wingdings" pitchFamily="2" charset="2"/>
              </a:rPr>
              <a:t>Principio de totalidad</a:t>
            </a:r>
          </a:p>
          <a:p>
            <a:pPr marL="723900" indent="-273050">
              <a:buFont typeface="Wingdings"/>
              <a:buChar char="à"/>
              <a:tabLst>
                <a:tab pos="723900" algn="l"/>
              </a:tabLst>
            </a:pPr>
            <a:endParaRPr lang="es-AR" b="1" dirty="0">
              <a:solidFill>
                <a:schemeClr val="tx2">
                  <a:lumMod val="50000"/>
                </a:schemeClr>
              </a:solidFill>
              <a:effectLst>
                <a:outerShdw blurRad="38100" dist="38100" dir="2700000" algn="tl">
                  <a:srgbClr val="000000">
                    <a:alpha val="43137"/>
                  </a:srgbClr>
                </a:outerShdw>
              </a:effectLst>
              <a:latin typeface="Calibri" pitchFamily="34" charset="0"/>
              <a:sym typeface="Wingdings" pitchFamily="2" charset="2"/>
            </a:endParaRPr>
          </a:p>
          <a:p>
            <a:pPr marL="723900" indent="-273050">
              <a:buFont typeface="Wingdings"/>
              <a:buChar char="à"/>
              <a:tabLst>
                <a:tab pos="723900" algn="l"/>
              </a:tabLst>
            </a:pPr>
            <a:endParaRPr lang="es-AR" b="1" dirty="0">
              <a:solidFill>
                <a:schemeClr val="tx2">
                  <a:lumMod val="50000"/>
                </a:schemeClr>
              </a:solidFill>
              <a:effectLst>
                <a:outerShdw blurRad="38100" dist="38100" dir="2700000" algn="tl">
                  <a:srgbClr val="000000">
                    <a:alpha val="43137"/>
                  </a:srgbClr>
                </a:outerShdw>
              </a:effectLst>
              <a:latin typeface="Calibri" pitchFamily="34" charset="0"/>
              <a:sym typeface="Wingdings" pitchFamily="2" charset="2"/>
            </a:endParaRPr>
          </a:p>
          <a:p>
            <a:pPr algn="r">
              <a:buNone/>
            </a:pPr>
            <a:r>
              <a:rPr lang="es-AR" dirty="0">
                <a:latin typeface="Calibri" pitchFamily="34" charset="0"/>
              </a:rPr>
              <a:t>						</a:t>
            </a:r>
          </a:p>
          <a:p>
            <a:pPr algn="r">
              <a:buNone/>
            </a:pPr>
            <a:r>
              <a:rPr lang="es-AR" sz="1800" dirty="0" err="1">
                <a:latin typeface="Calibri" pitchFamily="34" charset="0"/>
              </a:rPr>
              <a:t>Touraine</a:t>
            </a:r>
            <a:r>
              <a:rPr lang="es-AR" sz="1800" dirty="0">
                <a:latin typeface="Calibri" pitchFamily="34" charset="0"/>
              </a:rPr>
              <a:t>, 1978.</a:t>
            </a:r>
          </a:p>
          <a:p>
            <a:pPr>
              <a:buNone/>
            </a:pPr>
            <a:endParaRPr lang="es-AR" dirty="0">
              <a:latin typeface="Calibri" pitchFamily="34" charset="0"/>
            </a:endParaRPr>
          </a:p>
          <a:p>
            <a:pPr>
              <a:buNone/>
            </a:pPr>
            <a:endParaRPr lang="es-AR" dirty="0">
              <a:latin typeface="Calibri" pitchFamily="34" charset="0"/>
            </a:endParaRPr>
          </a:p>
          <a:p>
            <a:pPr>
              <a:buNone/>
            </a:pPr>
            <a:r>
              <a:rPr lang="es-AR" dirty="0">
                <a:latin typeface="Calibri" pitchFamily="34" charset="0"/>
              </a:rPr>
              <a:t>	</a:t>
            </a:r>
            <a:endParaRPr lang="es-AR" dirty="0"/>
          </a:p>
          <a:p>
            <a:pPr>
              <a:buNone/>
            </a:pPr>
            <a:endParaRPr lang="es-AR" b="1" dirty="0"/>
          </a:p>
          <a:p>
            <a:pPr>
              <a:buNone/>
            </a:pPr>
            <a:endParaRPr lang="es-AR" b="1" dirty="0"/>
          </a:p>
          <a:p>
            <a:endParaRPr lang="es-AR" dirty="0"/>
          </a:p>
        </p:txBody>
      </p:sp>
      <p:pic>
        <p:nvPicPr>
          <p:cNvPr id="1028" name="Picture 4"/>
          <p:cNvPicPr>
            <a:picLocks noChangeAspect="1" noChangeArrowheads="1"/>
          </p:cNvPicPr>
          <p:nvPr/>
        </p:nvPicPr>
        <p:blipFill>
          <a:blip r:embed="rId2"/>
          <a:srcRect/>
          <a:stretch>
            <a:fillRect/>
          </a:stretch>
        </p:blipFill>
        <p:spPr bwMode="auto">
          <a:xfrm>
            <a:off x="4788024" y="764704"/>
            <a:ext cx="2071702" cy="1616555"/>
          </a:xfrm>
          <a:prstGeom prst="rect">
            <a:avLst/>
          </a:prstGeom>
          <a:ln>
            <a:noFill/>
          </a:ln>
          <a:effectLst>
            <a:outerShdw blurRad="292100" dist="139700" dir="2700000" algn="tl" rotWithShape="0">
              <a:srgbClr val="333333">
                <a:alpha val="65000"/>
              </a:srgbClr>
            </a:outerShdw>
            <a:softEdge rad="127000"/>
          </a:effectLst>
        </p:spPr>
      </p:pic>
      <p:pic>
        <p:nvPicPr>
          <p:cNvPr id="1029" name="Picture 5"/>
          <p:cNvPicPr>
            <a:picLocks noChangeAspect="1" noChangeArrowheads="1"/>
          </p:cNvPicPr>
          <p:nvPr/>
        </p:nvPicPr>
        <p:blipFill>
          <a:blip r:embed="rId3"/>
          <a:srcRect/>
          <a:stretch>
            <a:fillRect/>
          </a:stretch>
        </p:blipFill>
        <p:spPr bwMode="auto">
          <a:xfrm>
            <a:off x="3923928" y="5013176"/>
            <a:ext cx="2728916" cy="1632685"/>
          </a:xfrm>
          <a:prstGeom prst="rect">
            <a:avLst/>
          </a:prstGeom>
          <a:noFill/>
          <a:ln w="9525">
            <a:noFill/>
            <a:miter lim="800000"/>
            <a:headEnd/>
            <a:tailEnd/>
          </a:ln>
          <a:effectLst>
            <a:softEdge rad="127000"/>
          </a:effectLst>
        </p:spPr>
      </p:pic>
      <p:pic>
        <p:nvPicPr>
          <p:cNvPr id="1030" name="Picture 6"/>
          <p:cNvPicPr>
            <a:picLocks noChangeAspect="1" noChangeArrowheads="1"/>
          </p:cNvPicPr>
          <p:nvPr/>
        </p:nvPicPr>
        <p:blipFill>
          <a:blip r:embed="rId4"/>
          <a:srcRect/>
          <a:stretch>
            <a:fillRect/>
          </a:stretch>
        </p:blipFill>
        <p:spPr bwMode="auto">
          <a:xfrm>
            <a:off x="6300192" y="4581128"/>
            <a:ext cx="1928818" cy="1446614"/>
          </a:xfrm>
          <a:prstGeom prst="rect">
            <a:avLst/>
          </a:prstGeom>
          <a:noFill/>
          <a:ln w="9525">
            <a:noFill/>
            <a:miter lim="800000"/>
            <a:headEnd/>
            <a:tailEnd/>
          </a:ln>
          <a:effectLst>
            <a:softEdge rad="127000"/>
          </a:effectLst>
        </p:spPr>
      </p:pic>
      <p:pic>
        <p:nvPicPr>
          <p:cNvPr id="1031" name="Picture 7"/>
          <p:cNvPicPr>
            <a:picLocks noChangeAspect="1" noChangeArrowheads="1"/>
          </p:cNvPicPr>
          <p:nvPr/>
        </p:nvPicPr>
        <p:blipFill>
          <a:blip r:embed="rId5"/>
          <a:srcRect/>
          <a:stretch>
            <a:fillRect/>
          </a:stretch>
        </p:blipFill>
        <p:spPr bwMode="auto">
          <a:xfrm>
            <a:off x="4211960" y="2636912"/>
            <a:ext cx="2586147" cy="1765045"/>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2000"/>
                                        <p:tgtEl>
                                          <p:spTgt spid="3">
                                            <p:txEl>
                                              <p:pRg st="6" end="6"/>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31"/>
                                        </p:tgtEl>
                                        <p:attrNameLst>
                                          <p:attrName>style.visibility</p:attrName>
                                        </p:attrNameLst>
                                      </p:cBhvr>
                                      <p:to>
                                        <p:strVal val="visible"/>
                                      </p:to>
                                    </p:set>
                                    <p:animEffect transition="in" filter="fade">
                                      <p:cBhvr>
                                        <p:cTn id="24" dur="2000"/>
                                        <p:tgtEl>
                                          <p:spTgt spid="10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2000"/>
                                        <p:tgtEl>
                                          <p:spTgt spid="3">
                                            <p:txEl>
                                              <p:pRg st="9" end="9"/>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fade">
                                      <p:cBhvr>
                                        <p:cTn id="33" dur="2000"/>
                                        <p:tgtEl>
                                          <p:spTgt spid="1029"/>
                                        </p:tgtEl>
                                      </p:cBhvr>
                                    </p:animEffect>
                                  </p:childTnLst>
                                </p:cTn>
                              </p:par>
                              <p:par>
                                <p:cTn id="34" presetID="10" presetClass="entr" presetSubtype="0" fill="hold" nodeType="with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2000"/>
                                        <p:tgtEl>
                                          <p:spTgt spid="1030"/>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2000"/>
                                        <p:tgtEl>
                                          <p:spTgt spid="3">
                                            <p:txEl>
                                              <p:pRg st="12" end="12"/>
                                            </p:txEl>
                                          </p:spTgt>
                                        </p:tgtEl>
                                      </p:cBhvr>
                                    </p:animEffect>
                                  </p:childTnLst>
                                </p:cTn>
                              </p:par>
                            </p:childTnLst>
                          </p:cTn>
                        </p:par>
                        <p:par>
                          <p:cTn id="41" fill="hold">
                            <p:stCondLst>
                              <p:cond delay="6000"/>
                            </p:stCondLst>
                            <p:childTnLst>
                              <p:par>
                                <p:cTn id="42" presetID="10" presetClass="entr" presetSubtype="0" fill="hold" nodeType="after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1214422"/>
            <a:ext cx="8358246" cy="3539430"/>
          </a:xfrm>
          <a:prstGeom prst="rect">
            <a:avLst/>
          </a:prstGeom>
        </p:spPr>
        <p:txBody>
          <a:bodyPr wrap="square">
            <a:spAutoFit/>
          </a:bodyPr>
          <a:lstStyle/>
          <a:p>
            <a:pPr>
              <a:buNone/>
            </a:pPr>
            <a:r>
              <a:rPr lang="es-AR" sz="2800" dirty="0" err="1">
                <a:latin typeface="Calibri" pitchFamily="34" charset="0"/>
              </a:rPr>
              <a:t>Castells</a:t>
            </a:r>
            <a:r>
              <a:rPr lang="es-AR" sz="2800" dirty="0">
                <a:latin typeface="Calibri" pitchFamily="34" charset="0"/>
              </a:rPr>
              <a:t> (1997), clarifica la propuesta anterior, señalando que un movimiento se basa en tres elementos:</a:t>
            </a:r>
          </a:p>
          <a:p>
            <a:pPr>
              <a:buNone/>
            </a:pPr>
            <a:endParaRPr lang="es-AR" sz="2800" dirty="0">
              <a:latin typeface="Calibri" pitchFamily="34" charset="0"/>
            </a:endParaRPr>
          </a:p>
          <a:p>
            <a:pPr marL="717550" indent="-457200">
              <a:buAutoNum type="arabicPeriod"/>
            </a:pPr>
            <a:r>
              <a:rPr lang="es-AR" sz="2800" b="1" dirty="0">
                <a:solidFill>
                  <a:schemeClr val="tx2">
                    <a:lumMod val="50000"/>
                  </a:schemeClr>
                </a:solidFill>
                <a:effectLst>
                  <a:outerShdw blurRad="38100" dist="38100" dir="2700000" algn="tl">
                    <a:srgbClr val="000000">
                      <a:alpha val="43137"/>
                    </a:srgbClr>
                  </a:outerShdw>
                </a:effectLst>
                <a:latin typeface="Calibri" pitchFamily="34" charset="0"/>
              </a:rPr>
              <a:t>Identidad</a:t>
            </a:r>
          </a:p>
          <a:p>
            <a:pPr marL="717550" indent="-457200">
              <a:buAutoNum type="arabicPeriod"/>
            </a:pPr>
            <a:endParaRPr lang="es-AR" sz="2800" b="1" dirty="0">
              <a:solidFill>
                <a:schemeClr val="tx2">
                  <a:lumMod val="50000"/>
                </a:schemeClr>
              </a:solidFill>
              <a:effectLst>
                <a:outerShdw blurRad="38100" dist="38100" dir="2700000" algn="tl">
                  <a:srgbClr val="000000">
                    <a:alpha val="43137"/>
                  </a:srgbClr>
                </a:outerShdw>
              </a:effectLst>
              <a:latin typeface="Calibri" pitchFamily="34" charset="0"/>
            </a:endParaRPr>
          </a:p>
          <a:p>
            <a:pPr marL="717550" indent="-457200">
              <a:buAutoNum type="arabicPeriod"/>
            </a:pPr>
            <a:r>
              <a:rPr lang="es-AR" sz="2800" b="1" dirty="0">
                <a:solidFill>
                  <a:schemeClr val="tx2">
                    <a:lumMod val="50000"/>
                  </a:schemeClr>
                </a:solidFill>
                <a:effectLst>
                  <a:outerShdw blurRad="38100" dist="38100" dir="2700000" algn="tl">
                    <a:srgbClr val="000000">
                      <a:alpha val="43137"/>
                    </a:srgbClr>
                  </a:outerShdw>
                </a:effectLst>
                <a:latin typeface="Calibri" pitchFamily="34" charset="0"/>
              </a:rPr>
              <a:t>Adversario</a:t>
            </a:r>
          </a:p>
          <a:p>
            <a:pPr marL="717550" indent="-457200">
              <a:buAutoNum type="arabicPeriod"/>
            </a:pPr>
            <a:endParaRPr lang="es-AR" sz="2800" b="1" dirty="0">
              <a:solidFill>
                <a:schemeClr val="tx2">
                  <a:lumMod val="50000"/>
                </a:schemeClr>
              </a:solidFill>
              <a:effectLst>
                <a:outerShdw blurRad="38100" dist="38100" dir="2700000" algn="tl">
                  <a:srgbClr val="000000">
                    <a:alpha val="43137"/>
                  </a:srgbClr>
                </a:outerShdw>
              </a:effectLst>
              <a:latin typeface="Calibri" pitchFamily="34" charset="0"/>
            </a:endParaRPr>
          </a:p>
          <a:p>
            <a:pPr marL="717550" indent="-457200">
              <a:buAutoNum type="arabicPeriod"/>
            </a:pPr>
            <a:r>
              <a:rPr lang="es-AR" sz="2800" b="1" dirty="0">
                <a:solidFill>
                  <a:schemeClr val="tx2">
                    <a:lumMod val="50000"/>
                  </a:schemeClr>
                </a:solidFill>
                <a:effectLst>
                  <a:outerShdw blurRad="38100" dist="38100" dir="2700000" algn="tl">
                    <a:srgbClr val="000000">
                      <a:alpha val="43137"/>
                    </a:srgbClr>
                  </a:outerShdw>
                </a:effectLst>
                <a:latin typeface="Calibri" pitchFamily="34" charset="0"/>
              </a:rPr>
              <a:t>Objetivo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0"/>
                                        <p:tgtEl>
                                          <p:spTgt spid="4">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40000">
              <a:schemeClr val="bg1">
                <a:tint val="90000"/>
                <a:shade val="90000"/>
                <a:satMod val="120000"/>
              </a:schemeClr>
            </a:gs>
            <a:gs pos="100000">
              <a:schemeClr val="bg1">
                <a:tint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4643438" y="3857628"/>
            <a:ext cx="4000528" cy="2714644"/>
          </a:xfrm>
          <a:prstGeom prst="rect">
            <a:avLst/>
          </a:prstGeom>
          <a:noFill/>
          <a:ln w="9525">
            <a:noFill/>
            <a:miter lim="800000"/>
            <a:headEnd/>
            <a:tailEnd/>
          </a:ln>
          <a:effectLst>
            <a:softEdge rad="635000"/>
          </a:effectLst>
        </p:spPr>
      </p:pic>
      <p:sp>
        <p:nvSpPr>
          <p:cNvPr id="2" name="1 Título"/>
          <p:cNvSpPr>
            <a:spLocks noGrp="1"/>
          </p:cNvSpPr>
          <p:nvPr>
            <p:ph type="title"/>
          </p:nvPr>
        </p:nvSpPr>
        <p:spPr>
          <a:xfrm>
            <a:off x="428596" y="357166"/>
            <a:ext cx="2857520" cy="714396"/>
          </a:xfrm>
        </p:spPr>
        <p:txBody>
          <a:bodyPr/>
          <a:lstStyle/>
          <a:p>
            <a:r>
              <a:rPr lang="es-AR" b="1" dirty="0">
                <a:solidFill>
                  <a:schemeClr val="tx2">
                    <a:lumMod val="50000"/>
                  </a:schemeClr>
                </a:solidFill>
                <a:effectLst>
                  <a:outerShdw blurRad="38100" dist="38100" dir="2700000" algn="tl">
                    <a:srgbClr val="000000">
                      <a:alpha val="43137"/>
                    </a:srgbClr>
                  </a:outerShdw>
                </a:effectLst>
              </a:rPr>
              <a:t>Ejemplos…</a:t>
            </a:r>
          </a:p>
        </p:txBody>
      </p:sp>
      <p:sp>
        <p:nvSpPr>
          <p:cNvPr id="3" name="2 Marcador de contenido"/>
          <p:cNvSpPr>
            <a:spLocks noGrp="1"/>
          </p:cNvSpPr>
          <p:nvPr>
            <p:ph sz="quarter" idx="1"/>
          </p:nvPr>
        </p:nvSpPr>
        <p:spPr>
          <a:xfrm>
            <a:off x="428596" y="1428736"/>
            <a:ext cx="7467600" cy="4873752"/>
          </a:xfrm>
        </p:spPr>
        <p:txBody>
          <a:bodyPr>
            <a:normAutofit/>
          </a:bodyPr>
          <a:lstStyle/>
          <a:p>
            <a:pPr algn="r">
              <a:buNone/>
            </a:pPr>
            <a:r>
              <a:rPr lang="es-AR" b="1" dirty="0">
                <a:effectLst>
                  <a:outerShdw blurRad="38100" dist="38100" dir="2700000" algn="tl">
                    <a:srgbClr val="000000">
                      <a:alpha val="43137"/>
                    </a:srgbClr>
                  </a:outerShdw>
                </a:effectLst>
                <a:latin typeface="Calibri" pitchFamily="34" charset="0"/>
              </a:rPr>
              <a:t>Movimiento Estudiantil</a:t>
            </a:r>
          </a:p>
          <a:p>
            <a:pPr algn="r">
              <a:buNone/>
            </a:pPr>
            <a:r>
              <a:rPr lang="es-AR" sz="1600" b="1" dirty="0">
                <a:latin typeface="Calibri" pitchFamily="34" charset="0"/>
              </a:rPr>
              <a:t>(Francia , 1960) </a:t>
            </a:r>
          </a:p>
          <a:p>
            <a:pPr algn="r">
              <a:buNone/>
            </a:pPr>
            <a:r>
              <a:rPr lang="es-AR" dirty="0">
                <a:latin typeface="Calibri" pitchFamily="34" charset="0"/>
                <a:sym typeface="Wingdings" pitchFamily="2" charset="2"/>
              </a:rPr>
              <a:t>los estudiantes  </a:t>
            </a:r>
            <a:r>
              <a:rPr lang="es-AR" dirty="0">
                <a:latin typeface="Calibri" pitchFamily="34" charset="0"/>
              </a:rPr>
              <a:t>Identidad </a:t>
            </a:r>
          </a:p>
          <a:p>
            <a:pPr algn="r">
              <a:buNone/>
            </a:pPr>
            <a:r>
              <a:rPr lang="es-AR" dirty="0">
                <a:latin typeface="Calibri" pitchFamily="34" charset="0"/>
                <a:sym typeface="Wingdings" pitchFamily="2" charset="2"/>
              </a:rPr>
              <a:t>autoritarismo </a:t>
            </a:r>
            <a:r>
              <a:rPr lang="es-AR" dirty="0">
                <a:latin typeface="Calibri" pitchFamily="34" charset="0"/>
              </a:rPr>
              <a:t>Adversario</a:t>
            </a:r>
            <a:endParaRPr lang="es-AR" dirty="0">
              <a:latin typeface="Calibri" pitchFamily="34" charset="0"/>
              <a:sym typeface="Wingdings" pitchFamily="2" charset="2"/>
            </a:endParaRPr>
          </a:p>
          <a:p>
            <a:pPr algn="r">
              <a:buNone/>
            </a:pPr>
            <a:r>
              <a:rPr lang="es-AR" dirty="0">
                <a:latin typeface="Calibri" pitchFamily="34" charset="0"/>
                <a:sym typeface="Wingdings" pitchFamily="2" charset="2"/>
              </a:rPr>
              <a:t>participación </a:t>
            </a:r>
            <a:r>
              <a:rPr lang="es-AR" dirty="0">
                <a:latin typeface="Calibri" pitchFamily="34" charset="0"/>
              </a:rPr>
              <a:t>Objetivo</a:t>
            </a:r>
            <a:endParaRPr lang="es-AR" dirty="0">
              <a:latin typeface="Calibri" pitchFamily="34" charset="0"/>
              <a:sym typeface="Wingdings" pitchFamily="2" charset="2"/>
            </a:endParaRPr>
          </a:p>
          <a:p>
            <a:pPr>
              <a:buNone/>
            </a:pPr>
            <a:endParaRPr lang="es-AR" dirty="0">
              <a:latin typeface="Calibri" pitchFamily="34" charset="0"/>
              <a:sym typeface="Wingdings" pitchFamily="2" charset="2"/>
            </a:endParaRPr>
          </a:p>
          <a:p>
            <a:pPr>
              <a:buNone/>
            </a:pPr>
            <a:endParaRPr lang="es-AR" b="1" dirty="0">
              <a:latin typeface="Calibri" pitchFamily="34" charset="0"/>
              <a:sym typeface="Wingdings" pitchFamily="2" charset="2"/>
            </a:endParaRPr>
          </a:p>
          <a:p>
            <a:pPr>
              <a:buNone/>
            </a:pPr>
            <a:r>
              <a:rPr lang="es-AR" b="1" dirty="0">
                <a:effectLst>
                  <a:outerShdw blurRad="38100" dist="38100" dir="2700000" algn="tl">
                    <a:srgbClr val="000000">
                      <a:alpha val="43137"/>
                    </a:srgbClr>
                  </a:outerShdw>
                </a:effectLst>
                <a:latin typeface="Calibri" pitchFamily="34" charset="0"/>
                <a:sym typeface="Wingdings" pitchFamily="2" charset="2"/>
              </a:rPr>
              <a:t>Movimiento Feminista</a:t>
            </a:r>
          </a:p>
          <a:p>
            <a:pPr>
              <a:buNone/>
            </a:pPr>
            <a:r>
              <a:rPr lang="es-AR" dirty="0">
                <a:latin typeface="Calibri" pitchFamily="34" charset="0"/>
                <a:sym typeface="Wingdings" pitchFamily="2" charset="2"/>
              </a:rPr>
              <a:t>Identidad  las mujeres</a:t>
            </a:r>
          </a:p>
          <a:p>
            <a:pPr>
              <a:buNone/>
            </a:pPr>
            <a:r>
              <a:rPr lang="es-AR" dirty="0">
                <a:latin typeface="Calibri" pitchFamily="34" charset="0"/>
                <a:sym typeface="Wingdings" pitchFamily="2" charset="2"/>
              </a:rPr>
              <a:t>Adversario  sistema patriarcal</a:t>
            </a:r>
          </a:p>
          <a:p>
            <a:pPr>
              <a:buNone/>
            </a:pPr>
            <a:r>
              <a:rPr lang="es-AR" dirty="0">
                <a:latin typeface="Calibri" pitchFamily="34" charset="0"/>
                <a:sym typeface="Wingdings" pitchFamily="2" charset="2"/>
              </a:rPr>
              <a:t>Objetivo  igualdad de derechos</a:t>
            </a:r>
          </a:p>
          <a:p>
            <a:pPr>
              <a:buNone/>
            </a:pPr>
            <a:endParaRPr lang="es-AR" dirty="0">
              <a:latin typeface="Calibri" pitchFamily="34" charset="0"/>
              <a:sym typeface="Wingdings" pitchFamily="2" charset="2"/>
            </a:endParaRPr>
          </a:p>
          <a:p>
            <a:pPr>
              <a:buNone/>
            </a:pPr>
            <a:endParaRPr lang="es-AR" dirty="0">
              <a:latin typeface="Calibri" pitchFamily="34" charset="0"/>
              <a:sym typeface="Wingdings" pitchFamily="2" charset="2"/>
            </a:endParaRPr>
          </a:p>
          <a:p>
            <a:endParaRPr lang="es-AR" dirty="0">
              <a:latin typeface="Calibri" pitchFamily="34" charset="0"/>
            </a:endParaRPr>
          </a:p>
        </p:txBody>
      </p:sp>
      <p:pic>
        <p:nvPicPr>
          <p:cNvPr id="3075" name="Picture 3"/>
          <p:cNvPicPr>
            <a:picLocks noChangeAspect="1" noChangeArrowheads="1"/>
          </p:cNvPicPr>
          <p:nvPr/>
        </p:nvPicPr>
        <p:blipFill>
          <a:blip r:embed="rId3"/>
          <a:srcRect/>
          <a:stretch>
            <a:fillRect/>
          </a:stretch>
        </p:blipFill>
        <p:spPr bwMode="auto">
          <a:xfrm>
            <a:off x="642910" y="1428736"/>
            <a:ext cx="3143272" cy="2354420"/>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8D378"/>
            </a:gs>
            <a:gs pos="40000">
              <a:schemeClr val="bg1">
                <a:tint val="90000"/>
                <a:shade val="90000"/>
                <a:satMod val="120000"/>
              </a:schemeClr>
            </a:gs>
            <a:gs pos="100000">
              <a:schemeClr val="bg1">
                <a:tint val="50000"/>
              </a:schemeClr>
            </a:gs>
          </a:gsLst>
          <a:lin ang="0" scaled="1"/>
          <a:tileRect/>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214414" y="2500306"/>
            <a:ext cx="6715172" cy="785818"/>
          </a:xfrm>
        </p:spPr>
        <p:txBody>
          <a:bodyPr>
            <a:noAutofit/>
          </a:bodyPr>
          <a:lstStyle/>
          <a:p>
            <a:pPr algn="ctr"/>
            <a:r>
              <a:rPr lang="es-MX" sz="3200" b="1" dirty="0">
                <a:solidFill>
                  <a:schemeClr val="tx2">
                    <a:lumMod val="50000"/>
                  </a:schemeClr>
                </a:solidFill>
                <a:effectLst>
                  <a:outerShdw blurRad="38100" dist="38100" dir="2700000" algn="tl">
                    <a:srgbClr val="000000">
                      <a:alpha val="43137"/>
                    </a:srgbClr>
                  </a:outerShdw>
                </a:effectLst>
              </a:rPr>
              <a:t>Movimientos Sociales</a:t>
            </a:r>
            <a:endParaRPr lang="es-AR" sz="3200" b="1" dirty="0">
              <a:solidFill>
                <a:schemeClr val="tx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mph" presetSubtype="0" fill="hold" grpId="1" nodeType="after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40000">
              <a:schemeClr val="bg1">
                <a:tint val="90000"/>
                <a:shade val="90000"/>
                <a:satMod val="120000"/>
              </a:schemeClr>
            </a:gs>
            <a:gs pos="100000">
              <a:schemeClr val="bg1">
                <a:tint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7467600" cy="917596"/>
          </a:xfrm>
        </p:spPr>
        <p:txBody>
          <a:bodyPr>
            <a:normAutofit/>
          </a:bodyPr>
          <a:lstStyle/>
          <a:p>
            <a:r>
              <a:rPr lang="es-AR" sz="3200" b="1" dirty="0">
                <a:solidFill>
                  <a:schemeClr val="tx2">
                    <a:lumMod val="50000"/>
                  </a:schemeClr>
                </a:solidFill>
                <a:effectLst>
                  <a:outerShdw blurRad="38100" dist="38100" dir="2700000" algn="tl">
                    <a:srgbClr val="000000">
                      <a:alpha val="43137"/>
                    </a:srgbClr>
                  </a:outerShdw>
                </a:effectLst>
              </a:rPr>
              <a:t>Tipos de movimientos sociales</a:t>
            </a:r>
          </a:p>
        </p:txBody>
      </p:sp>
      <p:graphicFrame>
        <p:nvGraphicFramePr>
          <p:cNvPr id="6" name="5 Marcador de contenido"/>
          <p:cNvGraphicFramePr>
            <a:graphicFrameLocks noGrp="1"/>
          </p:cNvGraphicFramePr>
          <p:nvPr>
            <p:ph sz="quarter" idx="1"/>
          </p:nvPr>
        </p:nvGraphicFramePr>
        <p:xfrm>
          <a:off x="642910" y="2786058"/>
          <a:ext cx="7467600" cy="1737360"/>
        </p:xfrm>
        <a:graphic>
          <a:graphicData uri="http://schemas.openxmlformats.org/drawingml/2006/table">
            <a:tbl>
              <a:tblPr firstRow="1" bandRow="1">
                <a:tableStyleId>{5C22544A-7EE6-4342-B048-85BDC9FD1C3A}</a:tableStyleId>
              </a:tblPr>
              <a:tblGrid>
                <a:gridCol w="2714644">
                  <a:extLst>
                    <a:ext uri="{9D8B030D-6E8A-4147-A177-3AD203B41FA5}">
                      <a16:colId xmlns:a16="http://schemas.microsoft.com/office/drawing/2014/main" val="20000"/>
                    </a:ext>
                  </a:extLst>
                </a:gridCol>
                <a:gridCol w="2263756">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370840">
                <a:tc>
                  <a:txBody>
                    <a:bodyPr/>
                    <a:lstStyle/>
                    <a:p>
                      <a:endParaRPr lang="es-AR" sz="2400" dirty="0">
                        <a:latin typeface="Calibri" pitchFamily="34" charset="0"/>
                      </a:endParaRPr>
                    </a:p>
                  </a:txBody>
                  <a:tcPr anchor="ctr"/>
                </a:tc>
                <a:tc>
                  <a:txBody>
                    <a:bodyPr/>
                    <a:lstStyle/>
                    <a:p>
                      <a:pPr algn="ctr"/>
                      <a:r>
                        <a:rPr lang="es-AR" sz="2400" dirty="0">
                          <a:latin typeface="Calibri" pitchFamily="34" charset="0"/>
                        </a:rPr>
                        <a:t>Cambio individual</a:t>
                      </a:r>
                    </a:p>
                  </a:txBody>
                  <a:tcPr anchor="ctr"/>
                </a:tc>
                <a:tc>
                  <a:txBody>
                    <a:bodyPr/>
                    <a:lstStyle/>
                    <a:p>
                      <a:pPr algn="ctr"/>
                      <a:r>
                        <a:rPr lang="es-AR" sz="2400" dirty="0">
                          <a:latin typeface="Calibri" pitchFamily="34" charset="0"/>
                        </a:rPr>
                        <a:t>Cambio </a:t>
                      </a:r>
                    </a:p>
                    <a:p>
                      <a:pPr algn="ctr"/>
                      <a:r>
                        <a:rPr lang="es-AR" sz="2400" dirty="0">
                          <a:latin typeface="Calibri" pitchFamily="34" charset="0"/>
                        </a:rPr>
                        <a:t>social</a:t>
                      </a:r>
                    </a:p>
                  </a:txBody>
                  <a:tcPr anchor="ctr"/>
                </a:tc>
                <a:extLst>
                  <a:ext uri="{0D108BD9-81ED-4DB2-BD59-A6C34878D82A}">
                    <a16:rowId xmlns:a16="http://schemas.microsoft.com/office/drawing/2014/main" val="10000"/>
                  </a:ext>
                </a:extLst>
              </a:tr>
              <a:tr h="370840">
                <a:tc>
                  <a:txBody>
                    <a:bodyPr/>
                    <a:lstStyle/>
                    <a:p>
                      <a:r>
                        <a:rPr lang="es-AR" sz="2400" b="1" dirty="0">
                          <a:solidFill>
                            <a:schemeClr val="bg1"/>
                          </a:solidFill>
                          <a:latin typeface="Calibri" pitchFamily="34" charset="0"/>
                        </a:rPr>
                        <a:t>Cambio parcial</a:t>
                      </a:r>
                    </a:p>
                  </a:txBody>
                  <a:tcPr anchor="ctr">
                    <a:solidFill>
                      <a:schemeClr val="accent1"/>
                    </a:solidFill>
                  </a:tcPr>
                </a:tc>
                <a:tc>
                  <a:txBody>
                    <a:bodyPr/>
                    <a:lstStyle/>
                    <a:p>
                      <a:pPr algn="ctr"/>
                      <a:r>
                        <a:rPr lang="es-AR" sz="2400" dirty="0">
                          <a:latin typeface="Calibri" pitchFamily="34" charset="0"/>
                        </a:rPr>
                        <a:t>Alternativos </a:t>
                      </a:r>
                    </a:p>
                  </a:txBody>
                  <a:tcPr anchor="ctr"/>
                </a:tc>
                <a:tc>
                  <a:txBody>
                    <a:bodyPr/>
                    <a:lstStyle/>
                    <a:p>
                      <a:pPr algn="ctr"/>
                      <a:r>
                        <a:rPr lang="es-AR" sz="2400" dirty="0">
                          <a:latin typeface="Calibri" pitchFamily="34" charset="0"/>
                        </a:rPr>
                        <a:t>Reformadores </a:t>
                      </a:r>
                    </a:p>
                  </a:txBody>
                  <a:tcPr anchor="ctr"/>
                </a:tc>
                <a:extLst>
                  <a:ext uri="{0D108BD9-81ED-4DB2-BD59-A6C34878D82A}">
                    <a16:rowId xmlns:a16="http://schemas.microsoft.com/office/drawing/2014/main" val="10001"/>
                  </a:ext>
                </a:extLst>
              </a:tr>
              <a:tr h="370840">
                <a:tc>
                  <a:txBody>
                    <a:bodyPr/>
                    <a:lstStyle/>
                    <a:p>
                      <a:r>
                        <a:rPr lang="es-AR" sz="2400" b="1" dirty="0">
                          <a:solidFill>
                            <a:schemeClr val="bg1"/>
                          </a:solidFill>
                          <a:latin typeface="Calibri" pitchFamily="34" charset="0"/>
                        </a:rPr>
                        <a:t>Cambio total</a:t>
                      </a:r>
                    </a:p>
                  </a:txBody>
                  <a:tcPr anchor="ctr">
                    <a:solidFill>
                      <a:schemeClr val="accent1"/>
                    </a:solidFill>
                  </a:tcPr>
                </a:tc>
                <a:tc>
                  <a:txBody>
                    <a:bodyPr/>
                    <a:lstStyle/>
                    <a:p>
                      <a:pPr algn="ctr"/>
                      <a:r>
                        <a:rPr lang="es-AR" sz="2400" dirty="0">
                          <a:latin typeface="Calibri" pitchFamily="34" charset="0"/>
                        </a:rPr>
                        <a:t>Salvadores </a:t>
                      </a:r>
                    </a:p>
                  </a:txBody>
                  <a:tcPr anchor="ctr"/>
                </a:tc>
                <a:tc>
                  <a:txBody>
                    <a:bodyPr/>
                    <a:lstStyle/>
                    <a:p>
                      <a:pPr algn="ctr"/>
                      <a:r>
                        <a:rPr lang="es-AR" sz="2400" dirty="0">
                          <a:latin typeface="Calibri" pitchFamily="34" charset="0"/>
                        </a:rPr>
                        <a:t>Revolucionarios </a:t>
                      </a:r>
                    </a:p>
                  </a:txBody>
                  <a:tcPr anchor="ctr"/>
                </a:tc>
                <a:extLst>
                  <a:ext uri="{0D108BD9-81ED-4DB2-BD59-A6C34878D82A}">
                    <a16:rowId xmlns:a16="http://schemas.microsoft.com/office/drawing/2014/main" val="10002"/>
                  </a:ext>
                </a:extLst>
              </a:tr>
            </a:tbl>
          </a:graphicData>
        </a:graphic>
      </p:graphicFrame>
      <p:sp>
        <p:nvSpPr>
          <p:cNvPr id="7" name="6 CuadroTexto"/>
          <p:cNvSpPr txBox="1"/>
          <p:nvPr/>
        </p:nvSpPr>
        <p:spPr>
          <a:xfrm>
            <a:off x="500034" y="2000240"/>
            <a:ext cx="5786478" cy="461665"/>
          </a:xfrm>
          <a:prstGeom prst="rect">
            <a:avLst/>
          </a:prstGeom>
          <a:noFill/>
        </p:spPr>
        <p:txBody>
          <a:bodyPr wrap="square" rtlCol="0">
            <a:spAutoFit/>
          </a:bodyPr>
          <a:lstStyle/>
          <a:p>
            <a:r>
              <a:rPr lang="es-AR" sz="2400" b="1" dirty="0"/>
              <a:t>Según el cambio </a:t>
            </a:r>
            <a:r>
              <a:rPr lang="es-AR" sz="2400" b="1" dirty="0">
                <a:latin typeface="Calibri" pitchFamily="34" charset="0"/>
              </a:rPr>
              <a:t>que</a:t>
            </a:r>
            <a:r>
              <a:rPr lang="es-AR" sz="2400" b="1" dirty="0"/>
              <a:t> proponen…</a:t>
            </a:r>
          </a:p>
        </p:txBody>
      </p:sp>
      <p:sp>
        <p:nvSpPr>
          <p:cNvPr id="8" name="7 CuadroTexto"/>
          <p:cNvSpPr txBox="1"/>
          <p:nvPr/>
        </p:nvSpPr>
        <p:spPr>
          <a:xfrm>
            <a:off x="4643438" y="4714884"/>
            <a:ext cx="3286148" cy="369332"/>
          </a:xfrm>
          <a:prstGeom prst="rect">
            <a:avLst/>
          </a:prstGeom>
          <a:noFill/>
        </p:spPr>
        <p:txBody>
          <a:bodyPr wrap="square" rtlCol="0">
            <a:spAutoFit/>
          </a:bodyPr>
          <a:lstStyle/>
          <a:p>
            <a:pPr algn="r"/>
            <a:r>
              <a:rPr lang="es-AR" dirty="0">
                <a:latin typeface="Calibri" pitchFamily="34" charset="0"/>
              </a:rPr>
              <a:t>Aberle, 1966.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39" presetClass="entr" presetSubtype="0" ac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40000">
              <a:schemeClr val="bg1">
                <a:tint val="90000"/>
                <a:shade val="90000"/>
                <a:satMod val="120000"/>
              </a:schemeClr>
            </a:gs>
            <a:gs pos="100000">
              <a:schemeClr val="bg1">
                <a:tint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7467600" cy="1143000"/>
          </a:xfrm>
        </p:spPr>
        <p:txBody>
          <a:bodyPr>
            <a:normAutofit/>
          </a:bodyPr>
          <a:lstStyle/>
          <a:p>
            <a:r>
              <a:rPr lang="es-AR" b="1" dirty="0">
                <a:solidFill>
                  <a:schemeClr val="tx2">
                    <a:lumMod val="50000"/>
                  </a:schemeClr>
                </a:solidFill>
                <a:effectLst>
                  <a:outerShdw blurRad="38100" dist="38100" dir="2700000" algn="tl">
                    <a:srgbClr val="000000">
                      <a:alpha val="43137"/>
                    </a:srgbClr>
                  </a:outerShdw>
                </a:effectLst>
              </a:rPr>
              <a:t>¿Todo movimiento social es progresista?</a:t>
            </a:r>
            <a:endParaRPr lang="es-AR" dirty="0">
              <a:solidFill>
                <a:schemeClr val="tx2">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214282" y="1600200"/>
            <a:ext cx="8072494" cy="4873752"/>
          </a:xfrm>
        </p:spPr>
        <p:txBody>
          <a:bodyPr>
            <a:normAutofit lnSpcReduction="10000"/>
          </a:bodyPr>
          <a:lstStyle/>
          <a:p>
            <a:pPr>
              <a:buNone/>
            </a:pPr>
            <a:r>
              <a:rPr lang="es-AR" b="1" dirty="0">
                <a:latin typeface="Calibri" pitchFamily="34" charset="0"/>
              </a:rPr>
              <a:t>	¿Qué entendemos por progresismo?</a:t>
            </a:r>
          </a:p>
          <a:p>
            <a:pPr>
              <a:buNone/>
            </a:pPr>
            <a:endParaRPr lang="es-AR" sz="2800" b="1" dirty="0">
              <a:latin typeface="Calibri" pitchFamily="34" charset="0"/>
            </a:endParaRPr>
          </a:p>
          <a:p>
            <a:pPr>
              <a:buNone/>
            </a:pPr>
            <a:r>
              <a:rPr lang="es-AR" sz="2800" b="1" dirty="0">
                <a:latin typeface="Calibri" pitchFamily="34" charset="0"/>
              </a:rPr>
              <a:t>	Sentido común</a:t>
            </a:r>
            <a:r>
              <a:rPr lang="es-AR" sz="2800" dirty="0">
                <a:latin typeface="Calibri" pitchFamily="34" charset="0"/>
              </a:rPr>
              <a:t>, que tiende a aceptar que todo movimiento social es sinónimo de actor progresista. </a:t>
            </a:r>
          </a:p>
          <a:p>
            <a:pPr>
              <a:buNone/>
            </a:pPr>
            <a:r>
              <a:rPr lang="es-AR" sz="2800" dirty="0">
                <a:latin typeface="Calibri" pitchFamily="34" charset="0"/>
              </a:rPr>
              <a:t>	</a:t>
            </a:r>
          </a:p>
          <a:p>
            <a:pPr>
              <a:buNone/>
            </a:pPr>
            <a:r>
              <a:rPr lang="es-AR" sz="2800" dirty="0">
                <a:latin typeface="Calibri" pitchFamily="34" charset="0"/>
              </a:rPr>
              <a:t>	A partir de este supuesto, es lógico que se pretenda encontrar la transformación social a través de los movimientos sociales. Pero los movimientos sociales </a:t>
            </a:r>
            <a:r>
              <a:rPr lang="es-AR" sz="2800" b="1" dirty="0">
                <a:latin typeface="Calibri" pitchFamily="34" charset="0"/>
              </a:rPr>
              <a:t>no son progresistas </a:t>
            </a:r>
            <a:r>
              <a:rPr lang="es-AR" sz="2800" b="1" i="1" dirty="0">
                <a:latin typeface="Calibri" pitchFamily="34" charset="0"/>
              </a:rPr>
              <a:t>per se</a:t>
            </a:r>
            <a:r>
              <a:rPr lang="es-AR" sz="2800" dirty="0">
                <a:latin typeface="Calibri" pitchFamily="34" charset="0"/>
              </a:rPr>
              <a:t>.</a:t>
            </a:r>
          </a:p>
          <a:p>
            <a:pPr algn="r">
              <a:buNone/>
            </a:pPr>
            <a:endParaRPr lang="es-AR" dirty="0">
              <a:latin typeface="Calibri" pitchFamily="34" charset="0"/>
            </a:endParaRPr>
          </a:p>
          <a:p>
            <a:pPr algn="r">
              <a:buNone/>
            </a:pPr>
            <a:r>
              <a:rPr lang="es-AR" dirty="0">
                <a:latin typeface="Calibri" pitchFamily="34" charset="0"/>
              </a:rPr>
              <a:t>Villanueva y Massetti, 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40000">
              <a:schemeClr val="bg1">
                <a:tint val="90000"/>
                <a:shade val="90000"/>
                <a:satMod val="120000"/>
              </a:schemeClr>
            </a:gs>
            <a:gs pos="100000">
              <a:schemeClr val="bg1">
                <a:tint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28596" y="1285860"/>
            <a:ext cx="7815812" cy="4071966"/>
          </a:xfrm>
        </p:spPr>
        <p:txBody>
          <a:bodyPr>
            <a:normAutofit/>
          </a:bodyPr>
          <a:lstStyle/>
          <a:p>
            <a:pPr>
              <a:buNone/>
            </a:pPr>
            <a:r>
              <a:rPr lang="es-AR" sz="2800" dirty="0">
                <a:latin typeface="Calibri" pitchFamily="34" charset="0"/>
              </a:rPr>
              <a:t>	Tal como indica Javaloy (2001), no todos los movimientos promueven el cambio social, sino que hay algunos que </a:t>
            </a:r>
            <a:r>
              <a:rPr lang="es-AR" sz="2800" b="1" dirty="0">
                <a:effectLst>
                  <a:outerShdw blurRad="38100" dist="38100" dir="2700000" algn="tl">
                    <a:srgbClr val="000000">
                      <a:alpha val="43137"/>
                    </a:srgbClr>
                  </a:outerShdw>
                </a:effectLst>
                <a:latin typeface="Calibri" pitchFamily="34" charset="0"/>
              </a:rPr>
              <a:t>se resisten a estos cambios</a:t>
            </a:r>
            <a:r>
              <a:rPr lang="es-AR" sz="2800" dirty="0">
                <a:latin typeface="Calibri" pitchFamily="34" charset="0"/>
              </a:rPr>
              <a:t>, como:</a:t>
            </a:r>
          </a:p>
          <a:p>
            <a:pPr>
              <a:buNone/>
            </a:pPr>
            <a:endParaRPr lang="es-AR" sz="2800" dirty="0">
              <a:latin typeface="Calibri" pitchFamily="34" charset="0"/>
            </a:endParaRPr>
          </a:p>
          <a:p>
            <a:pPr marL="723900" indent="-273050">
              <a:buFont typeface="Wingdings"/>
              <a:buChar char="à"/>
            </a:pPr>
            <a:r>
              <a:rPr lang="es-AR" sz="2800" dirty="0">
                <a:latin typeface="Calibri" pitchFamily="34" charset="0"/>
              </a:rPr>
              <a:t>los de tipo </a:t>
            </a:r>
            <a:r>
              <a:rPr lang="es-AR" sz="2800" b="1" dirty="0">
                <a:effectLst>
                  <a:outerShdw blurRad="38100" dist="38100" dir="2700000" algn="tl">
                    <a:srgbClr val="000000">
                      <a:alpha val="43137"/>
                    </a:srgbClr>
                  </a:outerShdw>
                </a:effectLst>
                <a:latin typeface="Calibri" pitchFamily="34" charset="0"/>
              </a:rPr>
              <a:t>reaccionario</a:t>
            </a:r>
            <a:endParaRPr lang="es-AR" sz="2800" dirty="0">
              <a:latin typeface="Calibri" pitchFamily="34" charset="0"/>
            </a:endParaRPr>
          </a:p>
          <a:p>
            <a:pPr marL="723900" indent="-273050">
              <a:buFont typeface="Wingdings"/>
              <a:buChar char="à"/>
            </a:pPr>
            <a:r>
              <a:rPr lang="es-AR" sz="2800" dirty="0">
                <a:latin typeface="Calibri" pitchFamily="34" charset="0"/>
              </a:rPr>
              <a:t>los de tipo </a:t>
            </a:r>
            <a:r>
              <a:rPr lang="es-AR" sz="2800" b="1" dirty="0">
                <a:effectLst>
                  <a:outerShdw blurRad="38100" dist="38100" dir="2700000" algn="tl">
                    <a:srgbClr val="000000">
                      <a:alpha val="43137"/>
                    </a:srgbClr>
                  </a:outerShdw>
                </a:effectLst>
                <a:latin typeface="Calibri" pitchFamily="34" charset="0"/>
              </a:rPr>
              <a:t>conservador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a\Documents\UCSF - Psicología\Psicología Social\Cátedra\Temas y Actividades prácticas\Unidad 3\Presentaciones\Movimientos sociales\imagen. Qu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4624"/>
            <a:ext cx="5184576" cy="670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52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3 Marcador de contenido"/>
          <p:cNvSpPr txBox="1">
            <a:spLocks noGrp="1"/>
          </p:cNvSpPr>
          <p:nvPr>
            <p:ph sz="quarter" idx="1"/>
          </p:nvPr>
        </p:nvSpPr>
        <p:spPr>
          <a:xfrm>
            <a:off x="357158" y="1071546"/>
            <a:ext cx="7467600" cy="954107"/>
          </a:xfrm>
          <a:prstGeom prst="rect">
            <a:avLst/>
          </a:prstGeom>
          <a:noFill/>
        </p:spPr>
        <p:txBody>
          <a:bodyPr wrap="square" rtlCol="0">
            <a:spAutoFit/>
          </a:bodyPr>
          <a:lstStyle/>
          <a:p>
            <a:pPr>
              <a:buNone/>
            </a:pPr>
            <a:r>
              <a:rPr lang="es-AR" dirty="0"/>
              <a:t>	</a:t>
            </a:r>
            <a:r>
              <a:rPr lang="es-AR" sz="2800" dirty="0">
                <a:latin typeface="Calibri" pitchFamily="34" charset="0"/>
              </a:rPr>
              <a:t>Pero además, los </a:t>
            </a:r>
            <a:r>
              <a:rPr lang="es-AR" sz="2800" b="1" dirty="0">
                <a:latin typeface="Calibri" pitchFamily="34" charset="0"/>
              </a:rPr>
              <a:t>movimientos que resisten </a:t>
            </a:r>
            <a:r>
              <a:rPr lang="es-AR" sz="2800" dirty="0">
                <a:latin typeface="Calibri" pitchFamily="34" charset="0"/>
              </a:rPr>
              <a:t>un cambio no son siempre reaccionarios…</a:t>
            </a:r>
          </a:p>
        </p:txBody>
      </p:sp>
      <p:pic>
        <p:nvPicPr>
          <p:cNvPr id="1026" name="Picture 2"/>
          <p:cNvPicPr>
            <a:picLocks noChangeAspect="1" noChangeArrowheads="1"/>
          </p:cNvPicPr>
          <p:nvPr/>
        </p:nvPicPr>
        <p:blipFill>
          <a:blip r:embed="rId2"/>
          <a:srcRect/>
          <a:stretch>
            <a:fillRect/>
          </a:stretch>
        </p:blipFill>
        <p:spPr bwMode="auto">
          <a:xfrm>
            <a:off x="571472" y="2000240"/>
            <a:ext cx="3795722" cy="2209229"/>
          </a:xfrm>
          <a:prstGeom prst="rect">
            <a:avLst/>
          </a:prstGeom>
          <a:noFill/>
          <a:ln w="9525">
            <a:noFill/>
            <a:miter lim="800000"/>
            <a:headEnd/>
            <a:tailEnd/>
          </a:ln>
          <a:effectLst>
            <a:softEdge rad="317500"/>
          </a:effectLst>
        </p:spPr>
      </p:pic>
      <p:pic>
        <p:nvPicPr>
          <p:cNvPr id="1029" name="Picture 5"/>
          <p:cNvPicPr>
            <a:picLocks noChangeAspect="1" noChangeArrowheads="1"/>
          </p:cNvPicPr>
          <p:nvPr/>
        </p:nvPicPr>
        <p:blipFill>
          <a:blip r:embed="rId3"/>
          <a:srcRect/>
          <a:stretch>
            <a:fillRect/>
          </a:stretch>
        </p:blipFill>
        <p:spPr bwMode="auto">
          <a:xfrm>
            <a:off x="500034" y="4071942"/>
            <a:ext cx="3429024" cy="2568458"/>
          </a:xfrm>
          <a:prstGeom prst="rect">
            <a:avLst/>
          </a:prstGeom>
          <a:noFill/>
          <a:ln w="9525">
            <a:noFill/>
            <a:miter lim="800000"/>
            <a:headEnd/>
            <a:tailEnd/>
          </a:ln>
          <a:effectLst>
            <a:softEdge rad="317500"/>
          </a:effectLst>
        </p:spPr>
      </p:pic>
      <p:pic>
        <p:nvPicPr>
          <p:cNvPr id="1030" name="Picture 6"/>
          <p:cNvPicPr>
            <a:picLocks noChangeAspect="1" noChangeArrowheads="1"/>
          </p:cNvPicPr>
          <p:nvPr/>
        </p:nvPicPr>
        <p:blipFill>
          <a:blip r:embed="rId4"/>
          <a:srcRect/>
          <a:stretch>
            <a:fillRect/>
          </a:stretch>
        </p:blipFill>
        <p:spPr bwMode="auto">
          <a:xfrm>
            <a:off x="3571868" y="2928934"/>
            <a:ext cx="5196263" cy="3357586"/>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3000"/>
                                        <p:tgtEl>
                                          <p:spTgt spid="1029"/>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1000"/>
                                        <p:tgtEl>
                                          <p:spTgt spid="1030"/>
                                        </p:tgtEl>
                                      </p:cBhvr>
                                    </p:animEffect>
                                  </p:childTnLst>
                                </p:cTn>
                              </p:par>
                            </p:childTnLst>
                          </p:cTn>
                        </p:par>
                        <p:par>
                          <p:cTn id="21" fill="hold">
                            <p:stCondLst>
                              <p:cond delay="5000"/>
                            </p:stCondLst>
                            <p:childTnLst>
                              <p:par>
                                <p:cTn id="22" presetID="6" presetClass="emph" presetSubtype="0" fill="hold" nodeType="afterEffect">
                                  <p:stCondLst>
                                    <p:cond delay="0"/>
                                  </p:stCondLst>
                                  <p:childTnLst>
                                    <p:animScale>
                                      <p:cBhvr>
                                        <p:cTn id="23" dur="2000" fill="hold"/>
                                        <p:tgtEl>
                                          <p:spTgt spid="10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40BA2F9A-FE7A-4D45-A16D-14CCC328F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692696"/>
            <a:ext cx="5364088" cy="3137387"/>
          </a:xfrm>
          <a:prstGeom prst="rect">
            <a:avLst/>
          </a:prstGeom>
        </p:spPr>
      </p:pic>
      <p:pic>
        <p:nvPicPr>
          <p:cNvPr id="11" name="Marcador de contenido 10">
            <a:extLst>
              <a:ext uri="{FF2B5EF4-FFF2-40B4-BE49-F238E27FC236}">
                <a16:creationId xmlns:a16="http://schemas.microsoft.com/office/drawing/2014/main" id="{EEC54CE7-B5B2-A6B0-E98B-A54699B8C0B6}"/>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4303" y="188640"/>
            <a:ext cx="4514850" cy="2990850"/>
          </a:xfrm>
        </p:spPr>
      </p:pic>
      <p:pic>
        <p:nvPicPr>
          <p:cNvPr id="15" name="Imagen 14">
            <a:extLst>
              <a:ext uri="{FF2B5EF4-FFF2-40B4-BE49-F238E27FC236}">
                <a16:creationId xmlns:a16="http://schemas.microsoft.com/office/drawing/2014/main" id="{BF19D95B-6A40-AAF6-E0CA-E6A2A34D5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848100"/>
            <a:ext cx="4514850" cy="3009900"/>
          </a:xfrm>
          <a:prstGeom prst="rect">
            <a:avLst/>
          </a:prstGeom>
        </p:spPr>
      </p:pic>
      <p:pic>
        <p:nvPicPr>
          <p:cNvPr id="17" name="Imagen 16">
            <a:extLst>
              <a:ext uri="{FF2B5EF4-FFF2-40B4-BE49-F238E27FC236}">
                <a16:creationId xmlns:a16="http://schemas.microsoft.com/office/drawing/2014/main" id="{941F6568-72F2-E9AD-07F4-F31C27E9D2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4149080"/>
            <a:ext cx="4514850" cy="3009900"/>
          </a:xfrm>
          <a:prstGeom prst="rect">
            <a:avLst/>
          </a:prstGeom>
        </p:spPr>
      </p:pic>
    </p:spTree>
    <p:extLst>
      <p:ext uri="{BB962C8B-B14F-4D97-AF65-F5344CB8AC3E}">
        <p14:creationId xmlns:p14="http://schemas.microsoft.com/office/powerpoint/2010/main" val="418067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40000">
              <a:schemeClr val="bg1">
                <a:tint val="90000"/>
                <a:shade val="90000"/>
                <a:satMod val="120000"/>
              </a:schemeClr>
            </a:gs>
            <a:gs pos="100000">
              <a:schemeClr val="bg1">
                <a:tint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a:solidFill>
                  <a:schemeClr val="tx2">
                    <a:lumMod val="50000"/>
                  </a:schemeClr>
                </a:solidFill>
                <a:effectLst>
                  <a:outerShdw blurRad="38100" dist="38100" dir="2700000" algn="tl">
                    <a:srgbClr val="000000">
                      <a:alpha val="43137"/>
                    </a:srgbClr>
                  </a:outerShdw>
                </a:effectLst>
              </a:rPr>
              <a:t>¿Cuándo comienza y cuándo termina un movimiento social?</a:t>
            </a:r>
            <a:endParaRPr lang="es-AR" dirty="0">
              <a:solidFill>
                <a:schemeClr val="tx2">
                  <a:lumMod val="50000"/>
                </a:schemeClr>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sz="quarter" idx="1"/>
          </p:nvPr>
        </p:nvGraphicFramePr>
        <p:xfrm>
          <a:off x="457200" y="1600200"/>
          <a:ext cx="8115328" cy="5043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40000">
              <a:schemeClr val="bg1">
                <a:tint val="90000"/>
                <a:shade val="90000"/>
                <a:satMod val="120000"/>
              </a:schemeClr>
            </a:gs>
            <a:gs pos="100000">
              <a:schemeClr val="bg1">
                <a:tint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214282" y="1142984"/>
          <a:ext cx="8501122" cy="4333884"/>
        </p:xfrm>
        <a:graphic>
          <a:graphicData uri="http://schemas.openxmlformats.org/drawingml/2006/table">
            <a:tbl>
              <a:tblPr firstRow="1" bandRow="1">
                <a:effectLst>
                  <a:outerShdw blurRad="50800" dist="38100" algn="l" rotWithShape="0">
                    <a:prstClr val="black">
                      <a:alpha val="40000"/>
                    </a:prstClr>
                  </a:outerShdw>
                </a:effectLst>
                <a:tableStyleId>{9DCAF9ED-07DC-4A11-8D7F-57B35C25682E}</a:tableStyleId>
              </a:tblPr>
              <a:tblGrid>
                <a:gridCol w="4250561">
                  <a:extLst>
                    <a:ext uri="{9D8B030D-6E8A-4147-A177-3AD203B41FA5}">
                      <a16:colId xmlns:a16="http://schemas.microsoft.com/office/drawing/2014/main" val="20000"/>
                    </a:ext>
                  </a:extLst>
                </a:gridCol>
                <a:gridCol w="4250561">
                  <a:extLst>
                    <a:ext uri="{9D8B030D-6E8A-4147-A177-3AD203B41FA5}">
                      <a16:colId xmlns:a16="http://schemas.microsoft.com/office/drawing/2014/main" val="20001"/>
                    </a:ext>
                  </a:extLst>
                </a:gridCol>
              </a:tblGrid>
              <a:tr h="402274">
                <a:tc>
                  <a:txBody>
                    <a:bodyPr/>
                    <a:lstStyle/>
                    <a:p>
                      <a:pPr algn="ctr"/>
                      <a:r>
                        <a:rPr lang="es-AR" dirty="0">
                          <a:solidFill>
                            <a:schemeClr val="tx1">
                              <a:lumMod val="95000"/>
                              <a:lumOff val="5000"/>
                            </a:schemeClr>
                          </a:solidFill>
                          <a:latin typeface="Calibri" pitchFamily="34" charset="0"/>
                        </a:rPr>
                        <a:t>Movimiento emergente</a:t>
                      </a:r>
                    </a:p>
                  </a:txBody>
                  <a:tcPr>
                    <a:lnR w="12700" cap="flat" cmpd="sng" algn="ctr">
                      <a:solidFill>
                        <a:schemeClr val="accent1"/>
                      </a:solidFill>
                      <a:prstDash val="solid"/>
                      <a:round/>
                      <a:headEnd type="none" w="med" len="med"/>
                      <a:tailEnd type="none" w="med" len="med"/>
                    </a:lnR>
                  </a:tcPr>
                </a:tc>
                <a:tc>
                  <a:txBody>
                    <a:bodyPr/>
                    <a:lstStyle/>
                    <a:p>
                      <a:pPr algn="ctr"/>
                      <a:r>
                        <a:rPr lang="es-AR" dirty="0">
                          <a:solidFill>
                            <a:schemeClr val="tx1">
                              <a:lumMod val="95000"/>
                              <a:lumOff val="5000"/>
                            </a:schemeClr>
                          </a:solidFill>
                          <a:latin typeface="Calibri" pitchFamily="34" charset="0"/>
                        </a:rPr>
                        <a:t>Movimiento maduro</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0"/>
                  </a:ext>
                </a:extLst>
              </a:tr>
              <a:tr h="402274">
                <a:tc>
                  <a:txBody>
                    <a:bodyPr/>
                    <a:lstStyle/>
                    <a:p>
                      <a:r>
                        <a:rPr lang="es-AR" dirty="0">
                          <a:latin typeface="Calibri" pitchFamily="34" charset="0"/>
                        </a:rPr>
                        <a:t>Más emergente y espontáneo</a:t>
                      </a:r>
                    </a:p>
                  </a:txBody>
                  <a:tcPr>
                    <a:lnR w="12700" cap="flat" cmpd="sng" algn="ctr">
                      <a:solidFill>
                        <a:schemeClr val="accent1"/>
                      </a:solidFill>
                      <a:prstDash val="solid"/>
                      <a:round/>
                      <a:headEnd type="none" w="med" len="med"/>
                      <a:tailEnd type="none" w="med" len="med"/>
                    </a:lnR>
                  </a:tcPr>
                </a:tc>
                <a:tc>
                  <a:txBody>
                    <a:bodyPr/>
                    <a:lstStyle/>
                    <a:p>
                      <a:r>
                        <a:rPr lang="es-AR" dirty="0">
                          <a:latin typeface="Calibri" pitchFamily="34" charset="0"/>
                        </a:rPr>
                        <a:t>Más</a:t>
                      </a:r>
                      <a:r>
                        <a:rPr lang="es-AR" baseline="0" dirty="0">
                          <a:latin typeface="Calibri" pitchFamily="34" charset="0"/>
                        </a:rPr>
                        <a:t> planeado</a:t>
                      </a:r>
                      <a:endParaRPr lang="es-AR" dirty="0">
                        <a:latin typeface="Calibri" pitchFamily="34" charset="0"/>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1"/>
                  </a:ext>
                </a:extLst>
              </a:tr>
              <a:tr h="402274">
                <a:tc>
                  <a:txBody>
                    <a:bodyPr/>
                    <a:lstStyle/>
                    <a:p>
                      <a:r>
                        <a:rPr lang="es-AR" dirty="0">
                          <a:latin typeface="Calibri" pitchFamily="34" charset="0"/>
                        </a:rPr>
                        <a:t>Menos institucionalizado</a:t>
                      </a:r>
                    </a:p>
                  </a:txBody>
                  <a:tcPr>
                    <a:lnR w="12700" cap="flat" cmpd="sng" algn="ctr">
                      <a:solidFill>
                        <a:schemeClr val="accent1"/>
                      </a:solidFill>
                      <a:prstDash val="solid"/>
                      <a:round/>
                      <a:headEnd type="none" w="med" len="med"/>
                      <a:tailEnd type="none" w="med" len="med"/>
                    </a:lnR>
                  </a:tcPr>
                </a:tc>
                <a:tc>
                  <a:txBody>
                    <a:bodyPr/>
                    <a:lstStyle/>
                    <a:p>
                      <a:r>
                        <a:rPr lang="es-AR" dirty="0">
                          <a:latin typeface="Calibri" pitchFamily="34" charset="0"/>
                        </a:rPr>
                        <a:t>Más institucionalizado</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2"/>
                  </a:ext>
                </a:extLst>
              </a:tr>
              <a:tr h="402274">
                <a:tc>
                  <a:txBody>
                    <a:bodyPr/>
                    <a:lstStyle/>
                    <a:p>
                      <a:r>
                        <a:rPr lang="es-AR" dirty="0">
                          <a:latin typeface="Calibri" pitchFamily="34" charset="0"/>
                        </a:rPr>
                        <a:t>Menos organizado</a:t>
                      </a:r>
                    </a:p>
                  </a:txBody>
                  <a:tcPr>
                    <a:lnR w="12700" cap="flat" cmpd="sng" algn="ctr">
                      <a:solidFill>
                        <a:schemeClr val="accent1"/>
                      </a:solidFill>
                      <a:prstDash val="solid"/>
                      <a:round/>
                      <a:headEnd type="none" w="med" len="med"/>
                      <a:tailEnd type="none" w="med" len="med"/>
                    </a:lnR>
                  </a:tcPr>
                </a:tc>
                <a:tc>
                  <a:txBody>
                    <a:bodyPr/>
                    <a:lstStyle/>
                    <a:p>
                      <a:r>
                        <a:rPr lang="es-AR" dirty="0">
                          <a:latin typeface="Calibri" pitchFamily="34" charset="0"/>
                        </a:rPr>
                        <a:t>Más organizado</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3"/>
                  </a:ext>
                </a:extLst>
              </a:tr>
              <a:tr h="402274">
                <a:tc>
                  <a:txBody>
                    <a:bodyPr/>
                    <a:lstStyle/>
                    <a:p>
                      <a:r>
                        <a:rPr lang="es-AR" dirty="0">
                          <a:latin typeface="Calibri" pitchFamily="34" charset="0"/>
                        </a:rPr>
                        <a:t>Grupos informales. Miembros informales</a:t>
                      </a:r>
                    </a:p>
                  </a:txBody>
                  <a:tcPr>
                    <a:lnR w="12700" cap="flat" cmpd="sng" algn="ctr">
                      <a:solidFill>
                        <a:schemeClr val="accent1"/>
                      </a:solidFill>
                      <a:prstDash val="solid"/>
                      <a:round/>
                      <a:headEnd type="none" w="med" len="med"/>
                      <a:tailEnd type="none" w="med" len="med"/>
                    </a:lnR>
                  </a:tcPr>
                </a:tc>
                <a:tc>
                  <a:txBody>
                    <a:bodyPr/>
                    <a:lstStyle/>
                    <a:p>
                      <a:r>
                        <a:rPr lang="es-AR" dirty="0">
                          <a:latin typeface="Calibri" pitchFamily="34" charset="0"/>
                        </a:rPr>
                        <a:t>Organizaciones</a:t>
                      </a:r>
                      <a:r>
                        <a:rPr lang="es-AR" baseline="0" dirty="0">
                          <a:latin typeface="Calibri" pitchFamily="34" charset="0"/>
                        </a:rPr>
                        <a:t> formales. Miembros formales</a:t>
                      </a:r>
                      <a:endParaRPr lang="es-AR" dirty="0">
                        <a:latin typeface="Calibri" pitchFamily="34" charset="0"/>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4"/>
                  </a:ext>
                </a:extLst>
              </a:tr>
              <a:tr h="402274">
                <a:tc>
                  <a:txBody>
                    <a:bodyPr/>
                    <a:lstStyle/>
                    <a:p>
                      <a:r>
                        <a:rPr lang="es-AR" dirty="0">
                          <a:latin typeface="Calibri" pitchFamily="34" charset="0"/>
                        </a:rPr>
                        <a:t>Número limitado de miembros</a:t>
                      </a:r>
                    </a:p>
                  </a:txBody>
                  <a:tcPr>
                    <a:lnR w="12700" cap="flat" cmpd="sng" algn="ctr">
                      <a:solidFill>
                        <a:schemeClr val="accent1"/>
                      </a:solidFill>
                      <a:prstDash val="solid"/>
                      <a:round/>
                      <a:headEnd type="none" w="med" len="med"/>
                      <a:tailEnd type="none" w="med" len="med"/>
                    </a:lnR>
                  </a:tcPr>
                </a:tc>
                <a:tc>
                  <a:txBody>
                    <a:bodyPr/>
                    <a:lstStyle/>
                    <a:p>
                      <a:r>
                        <a:rPr lang="es-AR" dirty="0">
                          <a:latin typeface="Calibri" pitchFamily="34" charset="0"/>
                        </a:rPr>
                        <a:t>Mayor número</a:t>
                      </a:r>
                      <a:r>
                        <a:rPr lang="es-AR" baseline="0" dirty="0">
                          <a:latin typeface="Calibri" pitchFamily="34" charset="0"/>
                        </a:rPr>
                        <a:t> de miembros</a:t>
                      </a:r>
                      <a:endParaRPr lang="es-AR" dirty="0">
                        <a:latin typeface="Calibri" pitchFamily="34" charset="0"/>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5"/>
                  </a:ext>
                </a:extLst>
              </a:tr>
              <a:tr h="402274">
                <a:tc>
                  <a:txBody>
                    <a:bodyPr/>
                    <a:lstStyle/>
                    <a:p>
                      <a:r>
                        <a:rPr lang="es-AR" dirty="0">
                          <a:latin typeface="Calibri" pitchFamily="34" charset="0"/>
                        </a:rPr>
                        <a:t>Se apoya</a:t>
                      </a:r>
                      <a:r>
                        <a:rPr lang="es-AR" baseline="0" dirty="0">
                          <a:latin typeface="Calibri" pitchFamily="34" charset="0"/>
                        </a:rPr>
                        <a:t> en instituciones estables y grupos ya establecidos</a:t>
                      </a:r>
                      <a:endParaRPr lang="es-AR" dirty="0">
                        <a:latin typeface="Calibri" pitchFamily="34" charset="0"/>
                      </a:endParaRPr>
                    </a:p>
                  </a:txBody>
                  <a:tcPr>
                    <a:lnR w="12700" cap="flat" cmpd="sng" algn="ctr">
                      <a:solidFill>
                        <a:schemeClr val="accent1"/>
                      </a:solidFill>
                      <a:prstDash val="solid"/>
                      <a:round/>
                      <a:headEnd type="none" w="med" len="med"/>
                      <a:tailEnd type="none" w="med" len="med"/>
                    </a:lnR>
                  </a:tcPr>
                </a:tc>
                <a:tc>
                  <a:txBody>
                    <a:bodyPr/>
                    <a:lstStyle/>
                    <a:p>
                      <a:r>
                        <a:rPr lang="es-AR" dirty="0">
                          <a:latin typeface="Calibri" pitchFamily="34" charset="0"/>
                        </a:rPr>
                        <a:t>Se apoya en la propia estructura organizativa del movimiento</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6"/>
                  </a:ext>
                </a:extLst>
              </a:tr>
              <a:tr h="402274">
                <a:tc>
                  <a:txBody>
                    <a:bodyPr/>
                    <a:lstStyle/>
                    <a:p>
                      <a:r>
                        <a:rPr lang="es-AR" dirty="0">
                          <a:latin typeface="Calibri" pitchFamily="34" charset="0"/>
                        </a:rPr>
                        <a:t>Actividades típicas:</a:t>
                      </a:r>
                      <a:r>
                        <a:rPr lang="es-AR" baseline="0" dirty="0">
                          <a:latin typeface="Calibri" pitchFamily="34" charset="0"/>
                        </a:rPr>
                        <a:t> acción directa, proselitismo</a:t>
                      </a:r>
                      <a:endParaRPr lang="es-AR" dirty="0">
                        <a:latin typeface="Calibri" pitchFamily="34" charset="0"/>
                      </a:endParaRPr>
                    </a:p>
                  </a:txBody>
                  <a:tcPr>
                    <a:lnR w="12700" cap="flat" cmpd="sng" algn="ctr">
                      <a:solidFill>
                        <a:schemeClr val="accent1"/>
                      </a:solidFill>
                      <a:prstDash val="solid"/>
                      <a:round/>
                      <a:headEnd type="none" w="med" len="med"/>
                      <a:tailEnd type="none" w="med" len="med"/>
                    </a:lnR>
                  </a:tcPr>
                </a:tc>
                <a:tc>
                  <a:txBody>
                    <a:bodyPr/>
                    <a:lstStyle/>
                    <a:p>
                      <a:r>
                        <a:rPr lang="es-AR" dirty="0">
                          <a:latin typeface="Calibri" pitchFamily="34" charset="0"/>
                        </a:rPr>
                        <a:t>Actividades</a:t>
                      </a:r>
                      <a:r>
                        <a:rPr lang="es-AR" baseline="0" dirty="0">
                          <a:latin typeface="Calibri" pitchFamily="34" charset="0"/>
                        </a:rPr>
                        <a:t> típicas: debates y reuniones</a:t>
                      </a:r>
                      <a:endParaRPr lang="es-AR" dirty="0">
                        <a:latin typeface="Calibri" pitchFamily="34" charset="0"/>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7"/>
                  </a:ext>
                </a:extLst>
              </a:tr>
              <a:tr h="402274">
                <a:tc>
                  <a:txBody>
                    <a:bodyPr/>
                    <a:lstStyle/>
                    <a:p>
                      <a:r>
                        <a:rPr lang="es-AR" dirty="0">
                          <a:latin typeface="Calibri" pitchFamily="34" charset="0"/>
                        </a:rPr>
                        <a:t>Período relativamente</a:t>
                      </a:r>
                      <a:r>
                        <a:rPr lang="es-AR" baseline="0" dirty="0">
                          <a:latin typeface="Calibri" pitchFamily="34" charset="0"/>
                        </a:rPr>
                        <a:t> breve</a:t>
                      </a:r>
                      <a:endParaRPr lang="es-AR" dirty="0">
                        <a:latin typeface="Calibri" pitchFamily="34" charset="0"/>
                      </a:endParaRPr>
                    </a:p>
                  </a:txBody>
                  <a:tcPr>
                    <a:lnR w="12700" cap="flat" cmpd="sng" algn="ctr">
                      <a:solidFill>
                        <a:schemeClr val="accent1"/>
                      </a:solidFill>
                      <a:prstDash val="solid"/>
                      <a:round/>
                      <a:headEnd type="none" w="med" len="med"/>
                      <a:tailEnd type="none" w="med" len="med"/>
                    </a:lnR>
                  </a:tcPr>
                </a:tc>
                <a:tc>
                  <a:txBody>
                    <a:bodyPr/>
                    <a:lstStyle/>
                    <a:p>
                      <a:r>
                        <a:rPr lang="es-AR" dirty="0">
                          <a:latin typeface="Calibri" pitchFamily="34" charset="0"/>
                        </a:rPr>
                        <a:t>Período más prolongado</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4 CuadroTexto"/>
          <p:cNvSpPr txBox="1"/>
          <p:nvPr/>
        </p:nvSpPr>
        <p:spPr>
          <a:xfrm>
            <a:off x="4286248" y="5643578"/>
            <a:ext cx="3786214" cy="369332"/>
          </a:xfrm>
          <a:prstGeom prst="rect">
            <a:avLst/>
          </a:prstGeom>
          <a:noFill/>
        </p:spPr>
        <p:txBody>
          <a:bodyPr wrap="square" rtlCol="0">
            <a:spAutoFit/>
          </a:bodyPr>
          <a:lstStyle/>
          <a:p>
            <a:pPr algn="r"/>
            <a:r>
              <a:rPr lang="es-AR" dirty="0">
                <a:latin typeface="Calibri" pitchFamily="34" charset="0"/>
              </a:rPr>
              <a:t>Basado en Marx-</a:t>
            </a:r>
            <a:r>
              <a:rPr lang="es-AR" dirty="0" err="1">
                <a:latin typeface="Calibri" pitchFamily="34" charset="0"/>
              </a:rPr>
              <a:t>McAdam</a:t>
            </a:r>
            <a:r>
              <a:rPr lang="es-AR" dirty="0">
                <a:latin typeface="Calibri" pitchFamily="34" charset="0"/>
              </a:rPr>
              <a:t>, 1994.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gs>
            <a:gs pos="40000">
              <a:schemeClr val="bg1">
                <a:tint val="90000"/>
                <a:shade val="90000"/>
                <a:satMod val="120000"/>
              </a:schemeClr>
            </a:gs>
            <a:gs pos="100000">
              <a:schemeClr val="bg1">
                <a:tint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2214554"/>
            <a:ext cx="7929618" cy="1357322"/>
          </a:xfrm>
        </p:spPr>
        <p:txBody>
          <a:bodyPr>
            <a:noAutofit/>
          </a:bodyPr>
          <a:lstStyle/>
          <a:p>
            <a:pPr lvl="0"/>
            <a:r>
              <a:rPr lang="es-AR" b="1" dirty="0">
                <a:solidFill>
                  <a:schemeClr val="tx2">
                    <a:lumMod val="50000"/>
                  </a:schemeClr>
                </a:solidFill>
                <a:effectLst>
                  <a:outerShdw blurRad="38100" dist="38100" dir="2700000" algn="tl">
                    <a:srgbClr val="000000">
                      <a:alpha val="43137"/>
                    </a:srgbClr>
                  </a:outerShdw>
                </a:effectLst>
              </a:rPr>
              <a:t>Movimientos Sociales como Espacios de Construcción de Identidad</a:t>
            </a:r>
            <a:endParaRPr lang="es-AR"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2928926" y="642918"/>
            <a:ext cx="3810000" cy="2876550"/>
          </a:xfrm>
          <a:prstGeom prst="rect">
            <a:avLst/>
          </a:prstGeom>
          <a:noFill/>
          <a:ln w="9525">
            <a:noFill/>
            <a:miter lim="800000"/>
            <a:headEnd/>
            <a:tailEnd/>
          </a:ln>
          <a:effectLst>
            <a:softEdge rad="317500"/>
          </a:effectLst>
        </p:spPr>
      </p:pic>
      <p:pic>
        <p:nvPicPr>
          <p:cNvPr id="5" name="4 Imagen"/>
          <p:cNvPicPr/>
          <p:nvPr/>
        </p:nvPicPr>
        <p:blipFill>
          <a:blip r:embed="rId3"/>
          <a:srcRect/>
          <a:stretch>
            <a:fillRect/>
          </a:stretch>
        </p:blipFill>
        <p:spPr bwMode="auto">
          <a:xfrm>
            <a:off x="214282" y="0"/>
            <a:ext cx="4091949" cy="2533177"/>
          </a:xfrm>
          <a:prstGeom prst="rect">
            <a:avLst/>
          </a:prstGeom>
          <a:noFill/>
          <a:ln w="9525">
            <a:noFill/>
            <a:miter lim="800000"/>
            <a:headEnd/>
            <a:tailEnd/>
          </a:ln>
          <a:effectLst>
            <a:softEdge rad="317500"/>
          </a:effectLst>
        </p:spPr>
      </p:pic>
      <p:pic>
        <p:nvPicPr>
          <p:cNvPr id="4098" name="Picture 2"/>
          <p:cNvPicPr>
            <a:picLocks noChangeAspect="1" noChangeArrowheads="1"/>
          </p:cNvPicPr>
          <p:nvPr/>
        </p:nvPicPr>
        <p:blipFill>
          <a:blip r:embed="rId4"/>
          <a:srcRect/>
          <a:stretch>
            <a:fillRect/>
          </a:stretch>
        </p:blipFill>
        <p:spPr bwMode="auto">
          <a:xfrm>
            <a:off x="285720" y="4214818"/>
            <a:ext cx="3714776" cy="2503732"/>
          </a:xfrm>
          <a:prstGeom prst="rect">
            <a:avLst/>
          </a:prstGeom>
          <a:noFill/>
          <a:ln w="9525">
            <a:noFill/>
            <a:miter lim="800000"/>
            <a:headEnd/>
            <a:tailEnd/>
          </a:ln>
          <a:effectLst>
            <a:softEdge rad="317500"/>
          </a:effectLst>
        </p:spPr>
      </p:pic>
      <p:pic>
        <p:nvPicPr>
          <p:cNvPr id="4099" name="Picture 3"/>
          <p:cNvPicPr>
            <a:picLocks noChangeAspect="1" noChangeArrowheads="1"/>
          </p:cNvPicPr>
          <p:nvPr/>
        </p:nvPicPr>
        <p:blipFill>
          <a:blip r:embed="rId5"/>
          <a:srcRect/>
          <a:stretch>
            <a:fillRect/>
          </a:stretch>
        </p:blipFill>
        <p:spPr bwMode="auto">
          <a:xfrm>
            <a:off x="1214414" y="2285992"/>
            <a:ext cx="3415834" cy="2571768"/>
          </a:xfrm>
          <a:prstGeom prst="rect">
            <a:avLst/>
          </a:prstGeom>
          <a:noFill/>
          <a:ln w="9525">
            <a:noFill/>
            <a:miter lim="800000"/>
            <a:headEnd/>
            <a:tailEnd/>
          </a:ln>
          <a:effectLst>
            <a:softEdge rad="317500"/>
          </a:effectLst>
        </p:spPr>
      </p:pic>
      <p:pic>
        <p:nvPicPr>
          <p:cNvPr id="4100" name="Picture 4"/>
          <p:cNvPicPr>
            <a:picLocks noChangeAspect="1" noChangeArrowheads="1"/>
          </p:cNvPicPr>
          <p:nvPr/>
        </p:nvPicPr>
        <p:blipFill>
          <a:blip r:embed="rId6"/>
          <a:srcRect/>
          <a:stretch>
            <a:fillRect/>
          </a:stretch>
        </p:blipFill>
        <p:spPr bwMode="auto">
          <a:xfrm>
            <a:off x="5286380" y="2071678"/>
            <a:ext cx="3536050" cy="2638437"/>
          </a:xfrm>
          <a:prstGeom prst="rect">
            <a:avLst/>
          </a:prstGeom>
          <a:noFill/>
          <a:ln w="9525">
            <a:noFill/>
            <a:miter lim="800000"/>
            <a:headEnd/>
            <a:tailEnd/>
          </a:ln>
          <a:effectLst>
            <a:softEdge rad="317500"/>
          </a:effectLst>
        </p:spPr>
      </p:pic>
      <p:pic>
        <p:nvPicPr>
          <p:cNvPr id="4102" name="Picture 6"/>
          <p:cNvPicPr>
            <a:picLocks noChangeAspect="1" noChangeArrowheads="1"/>
          </p:cNvPicPr>
          <p:nvPr/>
        </p:nvPicPr>
        <p:blipFill>
          <a:blip r:embed="rId7"/>
          <a:srcRect/>
          <a:stretch>
            <a:fillRect/>
          </a:stretch>
        </p:blipFill>
        <p:spPr bwMode="auto">
          <a:xfrm>
            <a:off x="4500562" y="4071942"/>
            <a:ext cx="3205781" cy="2200278"/>
          </a:xfrm>
          <a:prstGeom prst="rect">
            <a:avLst/>
          </a:prstGeom>
          <a:noFill/>
          <a:ln w="9525">
            <a:noFill/>
            <a:miter lim="800000"/>
            <a:headEnd/>
            <a:tailEnd/>
          </a:ln>
          <a:effectLst>
            <a:softEdge rad="317500"/>
          </a:effectLst>
        </p:spPr>
      </p:pic>
      <p:pic>
        <p:nvPicPr>
          <p:cNvPr id="11" name="10 Imagen"/>
          <p:cNvPicPr/>
          <p:nvPr/>
        </p:nvPicPr>
        <p:blipFill>
          <a:blip r:embed="rId8" cstate="print"/>
          <a:srcRect/>
          <a:stretch>
            <a:fillRect/>
          </a:stretch>
        </p:blipFill>
        <p:spPr bwMode="auto">
          <a:xfrm>
            <a:off x="3643306" y="5214950"/>
            <a:ext cx="2528894" cy="1428736"/>
          </a:xfrm>
          <a:prstGeom prst="rect">
            <a:avLst/>
          </a:prstGeom>
          <a:noFill/>
          <a:ln w="9525">
            <a:noFill/>
            <a:miter lim="800000"/>
            <a:headEnd/>
            <a:tailEnd/>
          </a:ln>
          <a:effectLst>
            <a:softEdge rad="317500"/>
          </a:effectLst>
        </p:spPr>
      </p:pic>
      <p:pic>
        <p:nvPicPr>
          <p:cNvPr id="4103" name="Picture 7"/>
          <p:cNvPicPr>
            <a:picLocks noChangeAspect="1" noChangeArrowheads="1"/>
          </p:cNvPicPr>
          <p:nvPr/>
        </p:nvPicPr>
        <p:blipFill>
          <a:blip r:embed="rId9"/>
          <a:srcRect/>
          <a:stretch>
            <a:fillRect/>
          </a:stretch>
        </p:blipFill>
        <p:spPr bwMode="auto">
          <a:xfrm>
            <a:off x="6500826" y="0"/>
            <a:ext cx="2466975" cy="1847850"/>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3000"/>
                                        <p:tgtEl>
                                          <p:spTgt spid="4098"/>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fade">
                                      <p:cBhvr>
                                        <p:cTn id="19" dur="3000"/>
                                        <p:tgtEl>
                                          <p:spTgt spid="4103"/>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fade">
                                      <p:cBhvr>
                                        <p:cTn id="23" dur="3000"/>
                                        <p:tgtEl>
                                          <p:spTgt spid="4102"/>
                                        </p:tgtEl>
                                      </p:cBhvr>
                                    </p:animEffect>
                                  </p:childTnLst>
                                </p:cTn>
                              </p:par>
                            </p:childTnLst>
                          </p:cTn>
                        </p:par>
                        <p:par>
                          <p:cTn id="24" fill="hold">
                            <p:stCondLst>
                              <p:cond delay="14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15000"/>
                            </p:stCondLst>
                            <p:childTnLst>
                              <p:par>
                                <p:cTn id="29" presetID="10" presetClass="entr" presetSubtype="0" fill="hold" nodeType="after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fade">
                                      <p:cBhvr>
                                        <p:cTn id="31" dur="3000"/>
                                        <p:tgtEl>
                                          <p:spTgt spid="4099"/>
                                        </p:tgtEl>
                                      </p:cBhvr>
                                    </p:animEffect>
                                  </p:childTnLst>
                                </p:cTn>
                              </p:par>
                            </p:childTnLst>
                          </p:cTn>
                        </p:par>
                        <p:par>
                          <p:cTn id="32" fill="hold">
                            <p:stCondLst>
                              <p:cond delay="18000"/>
                            </p:stCondLst>
                            <p:childTnLst>
                              <p:par>
                                <p:cTn id="33" presetID="10" presetClass="entr" presetSubtype="0" fill="hold" nodeType="afterEffect">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fade">
                                      <p:cBhvr>
                                        <p:cTn id="35" dur="3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9C55D"/>
            </a:gs>
            <a:gs pos="40000">
              <a:schemeClr val="bg1">
                <a:tint val="90000"/>
                <a:shade val="90000"/>
                <a:satMod val="120000"/>
              </a:schemeClr>
            </a:gs>
            <a:gs pos="100000">
              <a:schemeClr val="bg1">
                <a:tint val="50000"/>
              </a:schemeClr>
            </a:gs>
          </a:gsLst>
          <a:lin ang="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7467600" cy="785818"/>
          </a:xfrm>
        </p:spPr>
        <p:txBody>
          <a:bodyPr>
            <a:normAutofit/>
          </a:bodyPr>
          <a:lstStyle/>
          <a:p>
            <a:r>
              <a:rPr lang="es-AR" sz="3200" b="1" dirty="0">
                <a:solidFill>
                  <a:schemeClr val="tx2">
                    <a:lumMod val="50000"/>
                  </a:schemeClr>
                </a:solidFill>
                <a:effectLst>
                  <a:outerShdw blurRad="38100" dist="38100" dir="2700000" algn="tl">
                    <a:srgbClr val="000000">
                      <a:alpha val="43137"/>
                    </a:srgbClr>
                  </a:outerShdw>
                </a:effectLst>
              </a:rPr>
              <a:t>campo multidisciplinar</a:t>
            </a:r>
            <a:endParaRPr lang="es-AR" dirty="0">
              <a:solidFill>
                <a:schemeClr val="tx2">
                  <a:lumMod val="50000"/>
                </a:schemeClr>
              </a:solidFill>
            </a:endParaRPr>
          </a:p>
        </p:txBody>
      </p:sp>
      <p:sp>
        <p:nvSpPr>
          <p:cNvPr id="3" name="2 Marcador de contenido"/>
          <p:cNvSpPr>
            <a:spLocks noGrp="1"/>
          </p:cNvSpPr>
          <p:nvPr>
            <p:ph sz="quarter" idx="1"/>
          </p:nvPr>
        </p:nvSpPr>
        <p:spPr>
          <a:xfrm>
            <a:off x="500034" y="1357298"/>
            <a:ext cx="7467600" cy="5143536"/>
          </a:xfrm>
        </p:spPr>
        <p:txBody>
          <a:bodyPr/>
          <a:lstStyle/>
          <a:p>
            <a:pPr lvl="0"/>
            <a:r>
              <a:rPr lang="es-AR" dirty="0">
                <a:latin typeface="Calibri" pitchFamily="34" charset="0"/>
              </a:rPr>
              <a:t>Sociología</a:t>
            </a:r>
          </a:p>
          <a:p>
            <a:pPr lvl="0"/>
            <a:r>
              <a:rPr lang="es-AR" dirty="0">
                <a:latin typeface="Calibri" pitchFamily="34" charset="0"/>
              </a:rPr>
              <a:t>Psicología social</a:t>
            </a:r>
          </a:p>
          <a:p>
            <a:pPr lvl="0"/>
            <a:r>
              <a:rPr lang="es-AR" dirty="0">
                <a:latin typeface="Calibri" pitchFamily="34" charset="0"/>
              </a:rPr>
              <a:t>Historia</a:t>
            </a:r>
          </a:p>
          <a:p>
            <a:pPr lvl="0"/>
            <a:r>
              <a:rPr lang="es-AR" dirty="0">
                <a:latin typeface="Calibri" pitchFamily="34" charset="0"/>
              </a:rPr>
              <a:t>Antropología cultural</a:t>
            </a:r>
          </a:p>
          <a:p>
            <a:pPr lvl="0"/>
            <a:r>
              <a:rPr lang="es-AR" dirty="0">
                <a:latin typeface="Calibri" pitchFamily="34" charset="0"/>
              </a:rPr>
              <a:t>Psicología general</a:t>
            </a:r>
          </a:p>
          <a:p>
            <a:pPr lvl="0"/>
            <a:endParaRPr lang="es-MX" dirty="0"/>
          </a:p>
          <a:p>
            <a:pPr lvl="0">
              <a:buNone/>
            </a:pPr>
            <a:endParaRPr lang="es-AR" dirty="0"/>
          </a:p>
          <a:p>
            <a:pPr>
              <a:buNone/>
            </a:pPr>
            <a:endParaRPr lang="es-MX" dirty="0"/>
          </a:p>
          <a:p>
            <a:pPr>
              <a:buNone/>
            </a:pPr>
            <a:endParaRPr lang="es-AR" dirty="0"/>
          </a:p>
        </p:txBody>
      </p:sp>
      <p:sp>
        <p:nvSpPr>
          <p:cNvPr id="5" name="4 CuadroTexto"/>
          <p:cNvSpPr txBox="1"/>
          <p:nvPr/>
        </p:nvSpPr>
        <p:spPr>
          <a:xfrm>
            <a:off x="714348" y="4429132"/>
            <a:ext cx="3000396"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A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Sociología</a:t>
            </a:r>
          </a:p>
        </p:txBody>
      </p:sp>
      <p:sp>
        <p:nvSpPr>
          <p:cNvPr id="6" name="5 CuadroTexto"/>
          <p:cNvSpPr txBox="1"/>
          <p:nvPr/>
        </p:nvSpPr>
        <p:spPr>
          <a:xfrm>
            <a:off x="5214942" y="4429132"/>
            <a:ext cx="2714644"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A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Psicología</a:t>
            </a:r>
          </a:p>
        </p:txBody>
      </p:sp>
      <p:sp>
        <p:nvSpPr>
          <p:cNvPr id="7" name="6 Abrir llave"/>
          <p:cNvSpPr/>
          <p:nvPr/>
        </p:nvSpPr>
        <p:spPr>
          <a:xfrm rot="16200000">
            <a:off x="4143372" y="4071942"/>
            <a:ext cx="428628" cy="2571768"/>
          </a:xfrm>
          <a:prstGeom prst="leftBrace">
            <a:avLst>
              <a:gd name="adj1" fmla="val 4704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AR"/>
          </a:p>
        </p:txBody>
      </p:sp>
      <p:sp>
        <p:nvSpPr>
          <p:cNvPr id="8" name="7 CuadroTexto"/>
          <p:cNvSpPr txBox="1"/>
          <p:nvPr/>
        </p:nvSpPr>
        <p:spPr>
          <a:xfrm>
            <a:off x="2143108" y="5786454"/>
            <a:ext cx="4429156"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Psicología social</a:t>
            </a:r>
            <a:endParaRPr lang="es-A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gs>
            <a:gs pos="40000">
              <a:schemeClr val="bg1">
                <a:tint val="90000"/>
                <a:shade val="90000"/>
                <a:satMod val="120000"/>
              </a:schemeClr>
            </a:gs>
            <a:gs pos="100000">
              <a:schemeClr val="bg1">
                <a:tint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214282" y="428604"/>
          <a:ext cx="8501122" cy="6045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identidad</a:t>
            </a:r>
            <a:endParaRPr lang="es-AR" dirty="0"/>
          </a:p>
        </p:txBody>
      </p:sp>
      <p:sp>
        <p:nvSpPr>
          <p:cNvPr id="3" name="2 Marcador de contenido"/>
          <p:cNvSpPr>
            <a:spLocks noGrp="1"/>
          </p:cNvSpPr>
          <p:nvPr>
            <p:ph sz="quarter" idx="1"/>
          </p:nvPr>
        </p:nvSpPr>
        <p:spPr>
          <a:xfrm>
            <a:off x="457200" y="1600200"/>
            <a:ext cx="7467600" cy="1756792"/>
          </a:xfrm>
        </p:spPr>
        <p:txBody>
          <a:bodyPr/>
          <a:lstStyle/>
          <a:p>
            <a:pPr marL="0" indent="0">
              <a:buNone/>
            </a:pPr>
            <a:r>
              <a:rPr lang="es-ES" dirty="0"/>
              <a:t>“Sensación subjetiva de mismidad y continuidad vigorizantes”</a:t>
            </a:r>
          </a:p>
          <a:p>
            <a:pPr marL="0" indent="0">
              <a:buNone/>
            </a:pPr>
            <a:endParaRPr lang="es-ES" dirty="0"/>
          </a:p>
        </p:txBody>
      </p:sp>
      <p:cxnSp>
        <p:nvCxnSpPr>
          <p:cNvPr id="5" name="4 Conector angular"/>
          <p:cNvCxnSpPr/>
          <p:nvPr/>
        </p:nvCxnSpPr>
        <p:spPr>
          <a:xfrm rot="10800000" flipV="1">
            <a:off x="2123728" y="2204864"/>
            <a:ext cx="2088232" cy="43204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5 Conector angular"/>
          <p:cNvCxnSpPr/>
          <p:nvPr/>
        </p:nvCxnSpPr>
        <p:spPr>
          <a:xfrm>
            <a:off x="4644008" y="2179146"/>
            <a:ext cx="2151856" cy="45776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505644" y="2852936"/>
            <a:ext cx="3236168" cy="707886"/>
          </a:xfrm>
          <a:prstGeom prst="rect">
            <a:avLst/>
          </a:prstGeom>
        </p:spPr>
        <p:txBody>
          <a:bodyPr wrap="square" numCol="1">
            <a:spAutoFit/>
          </a:bodyPr>
          <a:lstStyle/>
          <a:p>
            <a:r>
              <a:rPr lang="es-ES" sz="2000" dirty="0"/>
              <a:t>Mismidad: “ser yo  mismo, como ser  único”</a:t>
            </a:r>
            <a:endParaRPr lang="es-AR" sz="2000" dirty="0"/>
          </a:p>
        </p:txBody>
      </p:sp>
      <p:sp>
        <p:nvSpPr>
          <p:cNvPr id="15" name="14 Rectángulo"/>
          <p:cNvSpPr/>
          <p:nvPr/>
        </p:nvSpPr>
        <p:spPr>
          <a:xfrm>
            <a:off x="5738370" y="2745214"/>
            <a:ext cx="2430016" cy="923330"/>
          </a:xfrm>
          <a:prstGeom prst="rect">
            <a:avLst/>
          </a:prstGeom>
        </p:spPr>
        <p:txBody>
          <a:bodyPr wrap="square">
            <a:spAutoFit/>
          </a:bodyPr>
          <a:lstStyle/>
          <a:p>
            <a:r>
              <a:rPr lang="es-ES" dirty="0"/>
              <a:t>Continuidad: “que se mantiene estable en el tiempo</a:t>
            </a:r>
            <a:endParaRPr lang="es-AR" dirty="0"/>
          </a:p>
        </p:txBody>
      </p:sp>
    </p:spTree>
    <p:extLst>
      <p:ext uri="{BB962C8B-B14F-4D97-AF65-F5344CB8AC3E}">
        <p14:creationId xmlns:p14="http://schemas.microsoft.com/office/powerpoint/2010/main" val="2493631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7467600" cy="1143000"/>
          </a:xfrm>
        </p:spPr>
        <p:txBody>
          <a:bodyPr>
            <a:normAutofit fontScale="90000"/>
          </a:bodyPr>
          <a:lstStyle/>
          <a:p>
            <a:r>
              <a:rPr lang="es-AR" b="1" dirty="0"/>
              <a:t>La fuerza de la identidad en el movimiento social </a:t>
            </a:r>
            <a:r>
              <a:rPr lang="es-AR" dirty="0"/>
              <a:t>(Capítulo 9-Javaloy)</a:t>
            </a:r>
          </a:p>
        </p:txBody>
      </p:sp>
      <p:sp>
        <p:nvSpPr>
          <p:cNvPr id="3" name="2 Marcador de contenido"/>
          <p:cNvSpPr>
            <a:spLocks noGrp="1"/>
          </p:cNvSpPr>
          <p:nvPr>
            <p:ph sz="quarter" idx="1"/>
          </p:nvPr>
        </p:nvSpPr>
        <p:spPr/>
        <p:txBody>
          <a:bodyPr>
            <a:normAutofit lnSpcReduction="10000"/>
          </a:bodyPr>
          <a:lstStyle/>
          <a:p>
            <a:pPr marL="0" indent="0">
              <a:buNone/>
            </a:pPr>
            <a:r>
              <a:rPr lang="es-AR" u="sng" dirty="0"/>
              <a:t>Sentimiento de identidad</a:t>
            </a:r>
          </a:p>
          <a:p>
            <a:pPr marL="0" indent="0">
              <a:buNone/>
            </a:pPr>
            <a:endParaRPr lang="es-AR" sz="1000" u="sng" dirty="0"/>
          </a:p>
          <a:p>
            <a:r>
              <a:rPr lang="es-AR" b="1" dirty="0"/>
              <a:t>Diferenciación o distintividad</a:t>
            </a:r>
            <a:r>
              <a:rPr lang="es-AR" dirty="0"/>
              <a:t>: implica una distinción entre el yo y los otros, una conciencia de la propia singularidad.</a:t>
            </a:r>
          </a:p>
          <a:p>
            <a:pPr marL="0" indent="0">
              <a:buNone/>
            </a:pPr>
            <a:endParaRPr lang="es-AR" sz="1000" dirty="0"/>
          </a:p>
          <a:p>
            <a:r>
              <a:rPr lang="es-AR" b="1" dirty="0"/>
              <a:t>Positividad</a:t>
            </a:r>
            <a:r>
              <a:rPr lang="es-AR" dirty="0"/>
              <a:t>: refiere a una valoración positiva de sí mismo que permite atribuirse un conjunto de cualidades favorables, así como atribuirse cierto poder sobre el ambiente material y social.</a:t>
            </a:r>
          </a:p>
          <a:p>
            <a:pPr marL="0" indent="0">
              <a:buNone/>
            </a:pPr>
            <a:endParaRPr lang="es-AR" sz="900" dirty="0"/>
          </a:p>
          <a:p>
            <a:r>
              <a:rPr lang="es-AR" b="1" dirty="0"/>
              <a:t>Totalidad</a:t>
            </a:r>
            <a:r>
              <a:rPr lang="es-AR" dirty="0"/>
              <a:t>: sentido de que uno/a constituye un todo integrado y coherente que se mantiene a través del tiempo, con continuidad temporal.</a:t>
            </a:r>
          </a:p>
          <a:p>
            <a:endParaRPr lang="es-AR" dirty="0"/>
          </a:p>
        </p:txBody>
      </p:sp>
    </p:spTree>
    <p:extLst>
      <p:ext uri="{BB962C8B-B14F-4D97-AF65-F5344CB8AC3E}">
        <p14:creationId xmlns:p14="http://schemas.microsoft.com/office/powerpoint/2010/main" val="4263893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92696"/>
            <a:ext cx="7643192" cy="5781256"/>
          </a:xfrm>
        </p:spPr>
        <p:txBody>
          <a:bodyPr/>
          <a:lstStyle/>
          <a:p>
            <a:pPr marL="0" indent="0">
              <a:buNone/>
            </a:pPr>
            <a:r>
              <a:rPr lang="es-ES" dirty="0"/>
              <a:t>El sentimiento de identidad orienta la conducta en dos tendencias:</a:t>
            </a:r>
          </a:p>
          <a:p>
            <a:pPr marL="0" indent="0">
              <a:buNone/>
            </a:pPr>
            <a:endParaRPr lang="es-ES" dirty="0"/>
          </a:p>
          <a:p>
            <a:pPr marL="457200" indent="-457200">
              <a:lnSpc>
                <a:spcPct val="200000"/>
              </a:lnSpc>
              <a:buFont typeface="+mj-lt"/>
              <a:buAutoNum type="arabicPeriod"/>
            </a:pPr>
            <a:r>
              <a:rPr lang="es-ES" dirty="0"/>
              <a:t>Buscando su </a:t>
            </a:r>
            <a:r>
              <a:rPr lang="es-ES" i="1" dirty="0"/>
              <a:t>reafirmación</a:t>
            </a:r>
          </a:p>
          <a:p>
            <a:pPr marL="457200" indent="-457200">
              <a:lnSpc>
                <a:spcPct val="200000"/>
              </a:lnSpc>
              <a:buFont typeface="+mj-lt"/>
              <a:buAutoNum type="arabicPeriod"/>
            </a:pPr>
            <a:r>
              <a:rPr lang="es-ES" dirty="0"/>
              <a:t>Buscando su </a:t>
            </a:r>
            <a:r>
              <a:rPr lang="es-ES" i="1" dirty="0"/>
              <a:t>reconocimiento social</a:t>
            </a:r>
          </a:p>
          <a:p>
            <a:pPr marL="457200" indent="-457200">
              <a:lnSpc>
                <a:spcPct val="200000"/>
              </a:lnSpc>
              <a:buFont typeface="+mj-lt"/>
              <a:buAutoNum type="arabicPeriod"/>
            </a:pPr>
            <a:endParaRPr lang="es-ES" i="1" dirty="0"/>
          </a:p>
          <a:p>
            <a:pPr marL="0" indent="0" algn="ctr">
              <a:lnSpc>
                <a:spcPct val="150000"/>
              </a:lnSpc>
              <a:buNone/>
            </a:pPr>
            <a:r>
              <a:rPr lang="es-ES" b="1" dirty="0"/>
              <a:t>Ambas tendencias son una motivación fundamental para la consolidación de los movimientos sociales</a:t>
            </a:r>
            <a:endParaRPr lang="es-AR" b="1" dirty="0"/>
          </a:p>
        </p:txBody>
      </p:sp>
    </p:spTree>
    <p:extLst>
      <p:ext uri="{BB962C8B-B14F-4D97-AF65-F5344CB8AC3E}">
        <p14:creationId xmlns:p14="http://schemas.microsoft.com/office/powerpoint/2010/main" val="2083943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76672"/>
            <a:ext cx="7715200" cy="5997280"/>
          </a:xfrm>
        </p:spPr>
        <p:txBody>
          <a:bodyPr>
            <a:normAutofit/>
          </a:bodyPr>
          <a:lstStyle/>
          <a:p>
            <a:pPr marL="0" indent="0">
              <a:buNone/>
            </a:pPr>
            <a:r>
              <a:rPr lang="es-AR" b="1" u="sng" dirty="0"/>
              <a:t>Identidad social e identidad colectiva</a:t>
            </a:r>
          </a:p>
          <a:p>
            <a:pPr marL="0" indent="0">
              <a:buNone/>
            </a:pPr>
            <a:endParaRPr lang="es-AR" dirty="0"/>
          </a:p>
          <a:p>
            <a:pPr marL="0" indent="0">
              <a:buNone/>
            </a:pPr>
            <a:r>
              <a:rPr lang="es-AR" dirty="0"/>
              <a:t>Tajfel y Turner (1985): un movimiento social es un </a:t>
            </a:r>
            <a:r>
              <a:rPr lang="es-AR" u="sng" dirty="0"/>
              <a:t>“</a:t>
            </a:r>
            <a:r>
              <a:rPr lang="es-AR" b="1" u="sng" dirty="0"/>
              <a:t>grupo </a:t>
            </a:r>
            <a:r>
              <a:rPr lang="es-AR" u="sng" dirty="0"/>
              <a:t>de identificación social</a:t>
            </a:r>
            <a:r>
              <a:rPr lang="es-AR" dirty="0"/>
              <a:t>”: supone la presencia de 2 o mas personas que comparten una identidad social común, y se sienten miembros de una misma categoría social.</a:t>
            </a:r>
          </a:p>
          <a:p>
            <a:pPr marL="0" indent="0">
              <a:buNone/>
            </a:pPr>
            <a:r>
              <a:rPr lang="es-AR" dirty="0"/>
              <a:t>El grupo actúa como referente de una ideología, un conjunto de creencias, de formas de ver al mundo y unas normas que guían su accionar. </a:t>
            </a:r>
          </a:p>
          <a:p>
            <a:pPr marL="0" indent="0">
              <a:buNone/>
            </a:pPr>
            <a:endParaRPr lang="es-AR" dirty="0"/>
          </a:p>
          <a:p>
            <a:pPr>
              <a:buFont typeface="Wingdings" panose="05000000000000000000" pitchFamily="2" charset="2"/>
              <a:buChar char="Ø"/>
            </a:pPr>
            <a:r>
              <a:rPr lang="es-AR" dirty="0"/>
              <a:t>La esencia del grupo es la identificación de sus miembros con él.</a:t>
            </a:r>
          </a:p>
          <a:p>
            <a:pPr marL="0" indent="0">
              <a:buNone/>
            </a:pPr>
            <a:endParaRPr lang="es-AR" dirty="0"/>
          </a:p>
        </p:txBody>
      </p:sp>
    </p:spTree>
    <p:extLst>
      <p:ext uri="{BB962C8B-B14F-4D97-AF65-F5344CB8AC3E}">
        <p14:creationId xmlns:p14="http://schemas.microsoft.com/office/powerpoint/2010/main" val="2420913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7643192" cy="652934"/>
          </a:xfrm>
        </p:spPr>
        <p:txBody>
          <a:bodyPr>
            <a:normAutofit/>
          </a:bodyPr>
          <a:lstStyle/>
          <a:p>
            <a:r>
              <a:rPr lang="es-AR" sz="2800" b="1" dirty="0"/>
              <a:t>¿IDENTIDAD SOCIAL O COLECTIVA?</a:t>
            </a:r>
          </a:p>
        </p:txBody>
      </p:sp>
      <p:sp>
        <p:nvSpPr>
          <p:cNvPr id="3" name="2 Marcador de contenido"/>
          <p:cNvSpPr>
            <a:spLocks noGrp="1"/>
          </p:cNvSpPr>
          <p:nvPr>
            <p:ph sz="quarter" idx="1"/>
          </p:nvPr>
        </p:nvSpPr>
        <p:spPr>
          <a:xfrm>
            <a:off x="467544" y="1124744"/>
            <a:ext cx="7715200" cy="4873752"/>
          </a:xfrm>
        </p:spPr>
        <p:txBody>
          <a:bodyPr/>
          <a:lstStyle/>
          <a:p>
            <a:r>
              <a:rPr lang="es-AR" dirty="0"/>
              <a:t>Literatura sociológica: habla de identidad colectiva.</a:t>
            </a:r>
          </a:p>
          <a:p>
            <a:r>
              <a:rPr lang="es-AR" dirty="0"/>
              <a:t>Psicología social psicológica: menciona únicamente la identidad social.</a:t>
            </a:r>
          </a:p>
          <a:p>
            <a:r>
              <a:rPr lang="es-AR" dirty="0"/>
              <a:t>Algunxs </a:t>
            </a:r>
            <a:r>
              <a:rPr lang="es-AR" dirty="0" err="1"/>
              <a:t>autorxs</a:t>
            </a:r>
            <a:r>
              <a:rPr lang="es-AR" dirty="0"/>
              <a:t> optan por usar indiferentemente los dos términos.</a:t>
            </a:r>
          </a:p>
          <a:p>
            <a:endParaRPr lang="es-AR" dirty="0"/>
          </a:p>
          <a:p>
            <a:pPr marL="0" indent="0">
              <a:buNone/>
            </a:pPr>
            <a:r>
              <a:rPr lang="es-AR" dirty="0"/>
              <a:t>---</a:t>
            </a:r>
          </a:p>
          <a:p>
            <a:pPr marL="0" indent="0" algn="ctr">
              <a:buNone/>
            </a:pPr>
            <a:r>
              <a:rPr lang="es-AR" dirty="0"/>
              <a:t>Ambos términos coinciden en referirse a la identidad como un </a:t>
            </a:r>
            <a:r>
              <a:rPr lang="es-AR" b="1" dirty="0"/>
              <a:t>sentido de «nosotros»</a:t>
            </a:r>
            <a:r>
              <a:rPr lang="es-AR" dirty="0"/>
              <a:t>, como una conciencia de pertenecer al grupo. Hacen referencia a la </a:t>
            </a:r>
            <a:r>
              <a:rPr lang="es-AR" b="1" dirty="0"/>
              <a:t>vertiente social de la identidad</a:t>
            </a:r>
            <a:r>
              <a:rPr lang="es-AR" dirty="0"/>
              <a:t>, en contraste con la que denominamos «identidad personal»</a:t>
            </a:r>
          </a:p>
          <a:p>
            <a:pPr marL="0" indent="0">
              <a:buNone/>
            </a:pPr>
            <a:endParaRPr lang="es-AR" dirty="0"/>
          </a:p>
          <a:p>
            <a:pPr marL="0" indent="0">
              <a:buNone/>
            </a:pPr>
            <a:endParaRPr lang="es-AR" dirty="0"/>
          </a:p>
          <a:p>
            <a:pPr marL="0" indent="0">
              <a:buNone/>
            </a:pPr>
            <a:endParaRPr lang="es-AR" dirty="0"/>
          </a:p>
        </p:txBody>
      </p:sp>
    </p:spTree>
    <p:extLst>
      <p:ext uri="{BB962C8B-B14F-4D97-AF65-F5344CB8AC3E}">
        <p14:creationId xmlns:p14="http://schemas.microsoft.com/office/powerpoint/2010/main" val="2287124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Papel de la </a:t>
            </a:r>
            <a:r>
              <a:rPr lang="es-AR" b="1" dirty="0"/>
              <a:t>Identidad Colectiva</a:t>
            </a:r>
            <a:br>
              <a:rPr lang="es-AR" b="1" dirty="0"/>
            </a:br>
            <a:r>
              <a:rPr lang="es-AR" b="1" dirty="0"/>
              <a:t>en el Movimiento</a:t>
            </a:r>
          </a:p>
        </p:txBody>
      </p:sp>
      <p:sp>
        <p:nvSpPr>
          <p:cNvPr id="3" name="2 Marcador de contenido"/>
          <p:cNvSpPr>
            <a:spLocks noGrp="1"/>
          </p:cNvSpPr>
          <p:nvPr>
            <p:ph sz="quarter" idx="1"/>
          </p:nvPr>
        </p:nvSpPr>
        <p:spPr>
          <a:xfrm>
            <a:off x="457200" y="1867616"/>
            <a:ext cx="7859216" cy="4873752"/>
          </a:xfrm>
        </p:spPr>
        <p:txBody>
          <a:bodyPr/>
          <a:lstStyle/>
          <a:p>
            <a:r>
              <a:rPr lang="es-AR" dirty="0"/>
              <a:t>La identidad colectiva es </a:t>
            </a:r>
            <a:r>
              <a:rPr lang="es-AR" b="1" dirty="0"/>
              <a:t>condición inseparable de la acción</a:t>
            </a:r>
            <a:r>
              <a:rPr lang="es-AR" dirty="0"/>
              <a:t> y constituye la clave para conocer su dinámica.</a:t>
            </a:r>
          </a:p>
          <a:p>
            <a:endParaRPr lang="es-AR" dirty="0"/>
          </a:p>
          <a:p>
            <a:r>
              <a:rPr lang="es-AR" b="1" dirty="0"/>
              <a:t>Funciones que cumple la IC en el movimiento</a:t>
            </a:r>
            <a:r>
              <a:rPr lang="es-AR" dirty="0"/>
              <a:t>: proporciona </a:t>
            </a:r>
            <a:r>
              <a:rPr lang="es-AR" u="sng" dirty="0"/>
              <a:t>continuidad</a:t>
            </a:r>
            <a:r>
              <a:rPr lang="es-AR" dirty="0"/>
              <a:t> del movimiento a través del tiempo; una base común que permanece más allá de las acciones concretas; define las </a:t>
            </a:r>
            <a:r>
              <a:rPr lang="es-AR" u="sng" dirty="0"/>
              <a:t>fronteras</a:t>
            </a:r>
            <a:r>
              <a:rPr lang="es-AR" dirty="0"/>
              <a:t> del movimiento, aclarando quién está incluido en él y quién está afuera; favorece el desarrollo de creencias comunes y es la clave de la </a:t>
            </a:r>
            <a:r>
              <a:rPr lang="es-AR" u="sng" dirty="0"/>
              <a:t>solidaridad</a:t>
            </a:r>
            <a:r>
              <a:rPr lang="es-AR" dirty="0"/>
              <a:t> para emprender la acción colectiva.</a:t>
            </a:r>
          </a:p>
        </p:txBody>
      </p:sp>
    </p:spTree>
    <p:extLst>
      <p:ext uri="{BB962C8B-B14F-4D97-AF65-F5344CB8AC3E}">
        <p14:creationId xmlns:p14="http://schemas.microsoft.com/office/powerpoint/2010/main" val="3220069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340768"/>
            <a:ext cx="7467600" cy="4873752"/>
          </a:xfrm>
        </p:spPr>
        <p:txBody>
          <a:bodyPr>
            <a:normAutofit fontScale="92500"/>
          </a:bodyPr>
          <a:lstStyle/>
          <a:p>
            <a:pPr marL="0" indent="0">
              <a:buNone/>
            </a:pPr>
            <a:r>
              <a:rPr lang="es-AR" dirty="0"/>
              <a:t>Sin embargo:</a:t>
            </a:r>
          </a:p>
          <a:p>
            <a:pPr marL="0" indent="0">
              <a:buNone/>
            </a:pPr>
            <a:endParaRPr lang="es-AR" dirty="0"/>
          </a:p>
          <a:p>
            <a:pPr>
              <a:buFont typeface="Arial" pitchFamily="34" charset="0"/>
              <a:buChar char="•"/>
            </a:pPr>
            <a:r>
              <a:rPr lang="es-AR" b="1" dirty="0"/>
              <a:t>Psicólogxs sociales de orientación psicológica</a:t>
            </a:r>
            <a:r>
              <a:rPr lang="es-AR" dirty="0"/>
              <a:t>: hablan de IDENTIDAD SOCIAL, la cual desde la </a:t>
            </a:r>
            <a:r>
              <a:rPr lang="es-AR" u="sng" dirty="0"/>
              <a:t>perspectiva del individuo</a:t>
            </a:r>
            <a:r>
              <a:rPr lang="es-AR" dirty="0"/>
              <a:t>, sería </a:t>
            </a:r>
            <a:r>
              <a:rPr lang="es-AR" dirty="0" err="1"/>
              <a:t>consiederada</a:t>
            </a:r>
            <a:r>
              <a:rPr lang="es-AR" dirty="0"/>
              <a:t> una parte del </a:t>
            </a:r>
            <a:r>
              <a:rPr lang="es-AR" i="1" dirty="0"/>
              <a:t>autoconcepto</a:t>
            </a:r>
            <a:r>
              <a:rPr lang="es-AR" dirty="0"/>
              <a:t> del individuo (Tajfel, 1981).</a:t>
            </a:r>
          </a:p>
          <a:p>
            <a:pPr marL="0" indent="0">
              <a:buNone/>
            </a:pPr>
            <a:endParaRPr lang="es-AR" dirty="0"/>
          </a:p>
          <a:p>
            <a:pPr>
              <a:buFont typeface="Arial" pitchFamily="34" charset="0"/>
              <a:buChar char="•"/>
            </a:pPr>
            <a:r>
              <a:rPr lang="es-AR" b="1" dirty="0"/>
              <a:t>Psicólogxs sociales de orientación sociológica</a:t>
            </a:r>
            <a:r>
              <a:rPr lang="es-AR" dirty="0"/>
              <a:t>: estudian la IDENTIDAD COLECTIVA desde el </a:t>
            </a:r>
            <a:r>
              <a:rPr lang="es-AR" u="sng" dirty="0"/>
              <a:t>punto de vista del grupo</a:t>
            </a:r>
            <a:r>
              <a:rPr lang="es-AR" dirty="0"/>
              <a:t>, como un proceso de </a:t>
            </a:r>
            <a:r>
              <a:rPr lang="es-AR" i="1" dirty="0"/>
              <a:t>construcción y un resultado que emerge de la experiencia compartida </a:t>
            </a:r>
            <a:r>
              <a:rPr lang="es-AR" dirty="0"/>
              <a:t>por los que se reconocen miembros de un mismo grupo.</a:t>
            </a:r>
          </a:p>
        </p:txBody>
      </p:sp>
      <p:sp>
        <p:nvSpPr>
          <p:cNvPr id="4" name="1 Título"/>
          <p:cNvSpPr>
            <a:spLocks noGrp="1"/>
          </p:cNvSpPr>
          <p:nvPr>
            <p:ph type="title"/>
          </p:nvPr>
        </p:nvSpPr>
        <p:spPr>
          <a:xfrm>
            <a:off x="457200" y="260648"/>
            <a:ext cx="7643192" cy="652934"/>
          </a:xfrm>
        </p:spPr>
        <p:txBody>
          <a:bodyPr>
            <a:normAutofit/>
          </a:bodyPr>
          <a:lstStyle/>
          <a:p>
            <a:r>
              <a:rPr lang="es-AR" sz="2800" b="1" dirty="0"/>
              <a:t>¿IDENTIDAD SOCIAL O COLECTIVA?</a:t>
            </a:r>
          </a:p>
        </p:txBody>
      </p:sp>
    </p:spTree>
    <p:extLst>
      <p:ext uri="{BB962C8B-B14F-4D97-AF65-F5344CB8AC3E}">
        <p14:creationId xmlns:p14="http://schemas.microsoft.com/office/powerpoint/2010/main" val="513488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6A6FB0-0582-DDD7-6406-1F597D413A58}"/>
              </a:ext>
            </a:extLst>
          </p:cNvPr>
          <p:cNvSpPr>
            <a:spLocks noGrp="1"/>
          </p:cNvSpPr>
          <p:nvPr>
            <p:ph type="title"/>
          </p:nvPr>
        </p:nvSpPr>
        <p:spPr/>
        <p:txBody>
          <a:bodyPr/>
          <a:lstStyle/>
          <a:p>
            <a:pPr algn="ctr"/>
            <a:r>
              <a:rPr lang="es-MX" dirty="0"/>
              <a:t>El “autoconcepto”</a:t>
            </a:r>
            <a:endParaRPr lang="es-AR" dirty="0"/>
          </a:p>
        </p:txBody>
      </p:sp>
      <p:sp>
        <p:nvSpPr>
          <p:cNvPr id="3" name="Marcador de contenido 2">
            <a:extLst>
              <a:ext uri="{FF2B5EF4-FFF2-40B4-BE49-F238E27FC236}">
                <a16:creationId xmlns:a16="http://schemas.microsoft.com/office/drawing/2014/main" id="{883C8B1A-6C94-BD2A-6754-0F832D512EFE}"/>
              </a:ext>
            </a:extLst>
          </p:cNvPr>
          <p:cNvSpPr>
            <a:spLocks noGrp="1"/>
          </p:cNvSpPr>
          <p:nvPr>
            <p:ph sz="quarter" idx="1"/>
          </p:nvPr>
        </p:nvSpPr>
        <p:spPr/>
        <p:txBody>
          <a:bodyPr/>
          <a:lstStyle/>
          <a:p>
            <a:endParaRPr lang="es-MX" dirty="0"/>
          </a:p>
          <a:p>
            <a:pPr marL="0" indent="0" algn="ctr">
              <a:buNone/>
            </a:pPr>
            <a:r>
              <a:rPr lang="es-AR" dirty="0"/>
              <a:t>Integrado por</a:t>
            </a:r>
          </a:p>
        </p:txBody>
      </p:sp>
      <p:sp>
        <p:nvSpPr>
          <p:cNvPr id="4" name="Flecha: hacia abajo 3">
            <a:extLst>
              <a:ext uri="{FF2B5EF4-FFF2-40B4-BE49-F238E27FC236}">
                <a16:creationId xmlns:a16="http://schemas.microsoft.com/office/drawing/2014/main" id="{7B5BA587-A0F1-C36C-9BAC-C4C8A69BC804}"/>
              </a:ext>
            </a:extLst>
          </p:cNvPr>
          <p:cNvSpPr/>
          <p:nvPr/>
        </p:nvSpPr>
        <p:spPr>
          <a:xfrm>
            <a:off x="3923928" y="148478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F90600AC-7855-F4AA-14E1-10AE7D609D0D}"/>
              </a:ext>
            </a:extLst>
          </p:cNvPr>
          <p:cNvSpPr txBox="1"/>
          <p:nvPr/>
        </p:nvSpPr>
        <p:spPr>
          <a:xfrm>
            <a:off x="755576" y="2924944"/>
            <a:ext cx="3672408" cy="3170099"/>
          </a:xfrm>
          <a:prstGeom prst="rect">
            <a:avLst/>
          </a:prstGeom>
          <a:noFill/>
        </p:spPr>
        <p:txBody>
          <a:bodyPr wrap="square">
            <a:spAutoFit/>
          </a:bodyPr>
          <a:lstStyle/>
          <a:p>
            <a:pPr algn="ctr"/>
            <a:r>
              <a:rPr lang="es-AR" sz="2000" dirty="0"/>
              <a:t>La </a:t>
            </a:r>
            <a:r>
              <a:rPr lang="es-AR" sz="2000" b="1" dirty="0"/>
              <a:t>IDENTIDAD PERSONAL</a:t>
            </a:r>
            <a:r>
              <a:rPr lang="es-AR" sz="2000" dirty="0"/>
              <a:t> </a:t>
            </a:r>
          </a:p>
          <a:p>
            <a:pPr algn="ctr"/>
            <a:r>
              <a:rPr lang="es-AR" sz="2000" dirty="0"/>
              <a:t>atributos más personales y específicos de un sujeto, tales como la idea de su propia competencia, atributos corporales, formas de relacionarse con otros, rasgos psicológicos, intereses individuales, gustos, etc.</a:t>
            </a:r>
          </a:p>
        </p:txBody>
      </p:sp>
      <p:sp>
        <p:nvSpPr>
          <p:cNvPr id="8" name="CuadroTexto 7">
            <a:extLst>
              <a:ext uri="{FF2B5EF4-FFF2-40B4-BE49-F238E27FC236}">
                <a16:creationId xmlns:a16="http://schemas.microsoft.com/office/drawing/2014/main" id="{E9E84226-DDE3-94FB-1005-C9E238DA70BE}"/>
              </a:ext>
            </a:extLst>
          </p:cNvPr>
          <p:cNvSpPr txBox="1"/>
          <p:nvPr/>
        </p:nvSpPr>
        <p:spPr>
          <a:xfrm>
            <a:off x="4499992" y="2852936"/>
            <a:ext cx="3744416" cy="3477875"/>
          </a:xfrm>
          <a:prstGeom prst="rect">
            <a:avLst/>
          </a:prstGeom>
          <a:noFill/>
        </p:spPr>
        <p:txBody>
          <a:bodyPr wrap="square">
            <a:spAutoFit/>
          </a:bodyPr>
          <a:lstStyle/>
          <a:p>
            <a:pPr algn="ctr"/>
            <a:r>
              <a:rPr lang="es-AR" sz="2000" dirty="0"/>
              <a:t>La</a:t>
            </a:r>
            <a:r>
              <a:rPr lang="es-AR" sz="2000" b="1" dirty="0"/>
              <a:t> IDENTIDAD SOCIAL </a:t>
            </a:r>
          </a:p>
          <a:p>
            <a:pPr algn="ctr"/>
            <a:r>
              <a:rPr lang="es-AR" sz="2000" dirty="0"/>
              <a:t> idea que el sujeto tiene de sí mismo, derivada del conocimiento de su pertenencia a un grupo o categoría social (género, nación, afiliación política, religiosa, etc.) junto con el significado evaluativo y emocional asociado a dicha pertenencia.</a:t>
            </a:r>
          </a:p>
        </p:txBody>
      </p:sp>
    </p:spTree>
    <p:extLst>
      <p:ext uri="{BB962C8B-B14F-4D97-AF65-F5344CB8AC3E}">
        <p14:creationId xmlns:p14="http://schemas.microsoft.com/office/powerpoint/2010/main" val="739009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7787208" cy="4349080"/>
          </a:xfrm>
        </p:spPr>
        <p:txBody>
          <a:bodyPr>
            <a:normAutofit fontScale="92500"/>
          </a:bodyPr>
          <a:lstStyle/>
          <a:p>
            <a:pPr marL="0" indent="0">
              <a:buNone/>
            </a:pPr>
            <a:r>
              <a:rPr lang="es-AR" dirty="0"/>
              <a:t>Esa misma </a:t>
            </a:r>
            <a:r>
              <a:rPr lang="es-AR" b="1" dirty="0"/>
              <a:t>duplicidad conceptual</a:t>
            </a:r>
            <a:r>
              <a:rPr lang="es-AR" dirty="0"/>
              <a:t>, resultante de contemplar un mismo fenómeno desde la perspectiva del individuo o desde la perspectiva del grupo, es parecida a la que puede existir en otros </a:t>
            </a:r>
            <a:r>
              <a:rPr lang="es-AR" i="1" dirty="0"/>
              <a:t>procesos grupales</a:t>
            </a:r>
            <a:r>
              <a:rPr lang="es-AR" dirty="0"/>
              <a:t>:</a:t>
            </a:r>
          </a:p>
          <a:p>
            <a:pPr marL="0" indent="0">
              <a:buNone/>
            </a:pPr>
            <a:endParaRPr lang="es-AR" dirty="0"/>
          </a:p>
          <a:p>
            <a:r>
              <a:rPr lang="es-AR" b="1" dirty="0"/>
              <a:t>COMPROMISO</a:t>
            </a:r>
            <a:r>
              <a:rPr lang="es-AR" dirty="0"/>
              <a:t>: toma como referente al individuo.</a:t>
            </a:r>
          </a:p>
          <a:p>
            <a:r>
              <a:rPr lang="es-AR" b="1" dirty="0"/>
              <a:t>COHESIÓN</a:t>
            </a:r>
            <a:r>
              <a:rPr lang="es-AR" dirty="0"/>
              <a:t>: toma como referente al grupo, como resultado grupal de los compromisos individuales.</a:t>
            </a:r>
          </a:p>
          <a:p>
            <a:pPr marL="0" indent="0">
              <a:buNone/>
            </a:pPr>
            <a:endParaRPr lang="es-AR" dirty="0"/>
          </a:p>
          <a:p>
            <a:pPr marL="0" indent="0" algn="ctr">
              <a:buNone/>
            </a:pPr>
            <a:r>
              <a:rPr lang="es-AR" dirty="0"/>
              <a:t>Ambos procesos hacen referencia a la </a:t>
            </a:r>
            <a:r>
              <a:rPr lang="es-AR" b="1" dirty="0"/>
              <a:t>fuerza de los lazos </a:t>
            </a:r>
            <a:r>
              <a:rPr lang="es-AR" dirty="0"/>
              <a:t>existentes que vinculan a los individuos con el grupo.</a:t>
            </a:r>
          </a:p>
        </p:txBody>
      </p:sp>
      <p:sp>
        <p:nvSpPr>
          <p:cNvPr id="4" name="1 Título"/>
          <p:cNvSpPr txBox="1">
            <a:spLocks/>
          </p:cNvSpPr>
          <p:nvPr/>
        </p:nvSpPr>
        <p:spPr>
          <a:xfrm>
            <a:off x="457200" y="260648"/>
            <a:ext cx="7643192" cy="652934"/>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s-AR" sz="2800" b="1"/>
              <a:t>¿IDENTIDAD SOCIAL O COLECTIVA?</a:t>
            </a:r>
            <a:endParaRPr lang="es-AR" sz="2800" b="1" dirty="0"/>
          </a:p>
        </p:txBody>
      </p:sp>
      <p:sp>
        <p:nvSpPr>
          <p:cNvPr id="5" name="4 Cerrar llave"/>
          <p:cNvSpPr/>
          <p:nvPr/>
        </p:nvSpPr>
        <p:spPr>
          <a:xfrm rot="5400000">
            <a:off x="3940592" y="1114509"/>
            <a:ext cx="483586" cy="74168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272159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9C55D"/>
            </a:gs>
            <a:gs pos="40000">
              <a:schemeClr val="bg1">
                <a:tint val="90000"/>
                <a:shade val="90000"/>
                <a:satMod val="120000"/>
              </a:schemeClr>
            </a:gs>
            <a:gs pos="100000">
              <a:schemeClr val="bg1">
                <a:tint val="50000"/>
              </a:schemeClr>
            </a:gs>
          </a:gsLst>
          <a:lin ang="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57158" y="428604"/>
            <a:ext cx="7467600" cy="785810"/>
          </a:xfrm>
        </p:spPr>
        <p:txBody>
          <a:bodyPr>
            <a:normAutofit/>
          </a:bodyPr>
          <a:lstStyle/>
          <a:p>
            <a:r>
              <a:rPr lang="es-AR" sz="2600" b="1" dirty="0">
                <a:solidFill>
                  <a:schemeClr val="tx2">
                    <a:lumMod val="50000"/>
                  </a:schemeClr>
                </a:solidFill>
                <a:effectLst>
                  <a:outerShdw blurRad="38100" dist="38100" dir="2700000" algn="tl">
                    <a:srgbClr val="000000">
                      <a:alpha val="43137"/>
                    </a:srgbClr>
                  </a:outerShdw>
                </a:effectLst>
              </a:rPr>
              <a:t>¿El tiempo de los movimientos sociales?</a:t>
            </a:r>
            <a:endParaRPr lang="es-AR" sz="2600" dirty="0">
              <a:solidFill>
                <a:schemeClr val="tx2">
                  <a:lumMod val="50000"/>
                </a:schemeClr>
              </a:solidFill>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anim calcmode="lin" valueType="num">
                                      <p:cBhvr>
                                        <p:cTn id="13" dur="3000" fill="hold"/>
                                        <p:tgtEl>
                                          <p:spTgt spid="5"/>
                                        </p:tgtEl>
                                        <p:attrNameLst>
                                          <p:attrName>style.rotation</p:attrName>
                                        </p:attrNameLst>
                                      </p:cBhvr>
                                      <p:tavLst>
                                        <p:tav tm="0">
                                          <p:val>
                                            <p:fltVal val="720"/>
                                          </p:val>
                                        </p:tav>
                                        <p:tav tm="100000">
                                          <p:val>
                                            <p:fltVal val="0"/>
                                          </p:val>
                                        </p:tav>
                                      </p:tavLst>
                                    </p:anim>
                                    <p:anim calcmode="lin" valueType="num">
                                      <p:cBhvr>
                                        <p:cTn id="14" dur="3000" fill="hold"/>
                                        <p:tgtEl>
                                          <p:spTgt spid="5"/>
                                        </p:tgtEl>
                                        <p:attrNameLst>
                                          <p:attrName>ppt_h</p:attrName>
                                        </p:attrNameLst>
                                      </p:cBhvr>
                                      <p:tavLst>
                                        <p:tav tm="0">
                                          <p:val>
                                            <p:fltVal val="0"/>
                                          </p:val>
                                        </p:tav>
                                        <p:tav tm="100000">
                                          <p:val>
                                            <p:strVal val="#ppt_h"/>
                                          </p:val>
                                        </p:tav>
                                      </p:tavLst>
                                    </p:anim>
                                    <p:anim calcmode="lin" valueType="num">
                                      <p:cBhvr>
                                        <p:cTn id="15" dur="3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AD201F-B4DD-9513-307F-66300DFCBB89}"/>
              </a:ext>
            </a:extLst>
          </p:cNvPr>
          <p:cNvSpPr>
            <a:spLocks noGrp="1"/>
          </p:cNvSpPr>
          <p:nvPr>
            <p:ph type="title"/>
          </p:nvPr>
        </p:nvSpPr>
        <p:spPr/>
        <p:txBody>
          <a:bodyPr/>
          <a:lstStyle/>
          <a:p>
            <a:r>
              <a:rPr lang="es-MX" dirty="0"/>
              <a:t>3 componentes de la identidad social</a:t>
            </a:r>
            <a:endParaRPr lang="es-AR" dirty="0"/>
          </a:p>
        </p:txBody>
      </p:sp>
      <p:sp>
        <p:nvSpPr>
          <p:cNvPr id="3" name="Marcador de contenido 2">
            <a:extLst>
              <a:ext uri="{FF2B5EF4-FFF2-40B4-BE49-F238E27FC236}">
                <a16:creationId xmlns:a16="http://schemas.microsoft.com/office/drawing/2014/main" id="{ED5A70D4-65AB-57FF-5326-06D8D4689C16}"/>
              </a:ext>
            </a:extLst>
          </p:cNvPr>
          <p:cNvSpPr>
            <a:spLocks noGrp="1"/>
          </p:cNvSpPr>
          <p:nvPr>
            <p:ph sz="quarter" idx="1"/>
          </p:nvPr>
        </p:nvSpPr>
        <p:spPr>
          <a:xfrm>
            <a:off x="539552" y="1988840"/>
            <a:ext cx="7467600" cy="4657728"/>
          </a:xfrm>
        </p:spPr>
        <p:txBody>
          <a:bodyPr/>
          <a:lstStyle/>
          <a:p>
            <a:pPr>
              <a:buFont typeface="Wingdings" panose="05000000000000000000" pitchFamily="2" charset="2"/>
              <a:buChar char="§"/>
            </a:pPr>
            <a:r>
              <a:rPr lang="es-MX" b="1" dirty="0"/>
              <a:t>COGNITIVO: </a:t>
            </a:r>
            <a:r>
              <a:rPr lang="es-MX" dirty="0"/>
              <a:t>conciencia de los rasgos propios del grupo.</a:t>
            </a:r>
          </a:p>
          <a:p>
            <a:pPr>
              <a:buFont typeface="Wingdings" panose="05000000000000000000" pitchFamily="2" charset="2"/>
              <a:buChar char="§"/>
            </a:pPr>
            <a:endParaRPr lang="es-MX" dirty="0"/>
          </a:p>
          <a:p>
            <a:pPr>
              <a:buFont typeface="Wingdings" panose="05000000000000000000" pitchFamily="2" charset="2"/>
              <a:buChar char="§"/>
            </a:pPr>
            <a:r>
              <a:rPr lang="es-MX" b="1" dirty="0"/>
              <a:t>EVALUATIVO: </a:t>
            </a:r>
            <a:r>
              <a:rPr lang="es-MX" dirty="0"/>
              <a:t>positiva o negativa de la sociedad.</a:t>
            </a:r>
          </a:p>
          <a:p>
            <a:pPr>
              <a:buFont typeface="Wingdings" panose="05000000000000000000" pitchFamily="2" charset="2"/>
              <a:buChar char="§"/>
            </a:pPr>
            <a:endParaRPr lang="es-MX" dirty="0"/>
          </a:p>
          <a:p>
            <a:pPr>
              <a:buFont typeface="Wingdings" panose="05000000000000000000" pitchFamily="2" charset="2"/>
              <a:buChar char="§"/>
            </a:pPr>
            <a:r>
              <a:rPr lang="es-MX" b="1" dirty="0"/>
              <a:t>AFECTIVO: </a:t>
            </a:r>
            <a:r>
              <a:rPr lang="es-MX" dirty="0"/>
              <a:t>afecto que despierta en sus miembros.</a:t>
            </a:r>
            <a:endParaRPr lang="es-AR" b="1" dirty="0"/>
          </a:p>
        </p:txBody>
      </p:sp>
    </p:spTree>
    <p:extLst>
      <p:ext uri="{BB962C8B-B14F-4D97-AF65-F5344CB8AC3E}">
        <p14:creationId xmlns:p14="http://schemas.microsoft.com/office/powerpoint/2010/main" val="3835525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755B75-E287-4EB6-7CB4-90643CAE0114}"/>
              </a:ext>
            </a:extLst>
          </p:cNvPr>
          <p:cNvSpPr>
            <a:spLocks noGrp="1"/>
          </p:cNvSpPr>
          <p:nvPr>
            <p:ph sz="quarter" idx="1"/>
          </p:nvPr>
        </p:nvSpPr>
        <p:spPr>
          <a:xfrm>
            <a:off x="457200" y="620688"/>
            <a:ext cx="7467600" cy="5853264"/>
          </a:xfrm>
        </p:spPr>
        <p:txBody>
          <a:bodyPr/>
          <a:lstStyle/>
          <a:p>
            <a:pPr marL="0" indent="0">
              <a:buNone/>
            </a:pPr>
            <a:r>
              <a:rPr lang="es-MX" dirty="0"/>
              <a:t>Existen 2 procesos básicos que se dan entre los grupos sociales:</a:t>
            </a:r>
          </a:p>
          <a:p>
            <a:pPr marL="0" indent="0">
              <a:buNone/>
            </a:pPr>
            <a:endParaRPr lang="es-MX" dirty="0"/>
          </a:p>
          <a:p>
            <a:pPr marL="0" indent="0">
              <a:buNone/>
            </a:pPr>
            <a:r>
              <a:rPr lang="es-MX" dirty="0"/>
              <a:t>CATEGORIZACION SOCIAL: El individuo se considera a si mismo en función al grupo al que pertenece y por oposición a los que no pertenece.</a:t>
            </a:r>
          </a:p>
          <a:p>
            <a:pPr marL="0" indent="0">
              <a:buNone/>
            </a:pPr>
            <a:endParaRPr lang="es-MX" dirty="0"/>
          </a:p>
          <a:p>
            <a:pPr marL="0" indent="0">
              <a:buNone/>
            </a:pPr>
            <a:r>
              <a:rPr lang="es-MX" dirty="0"/>
              <a:t>COMPARACION SOCIAL: deriva del anterior, y produce un afecto positivo o negativo del propio grupo, por lo general, es una evaluación positiva.</a:t>
            </a:r>
          </a:p>
          <a:p>
            <a:pPr marL="0" indent="0" algn="ctr">
              <a:buNone/>
            </a:pPr>
            <a:endParaRPr lang="es-MX" dirty="0"/>
          </a:p>
          <a:p>
            <a:pPr marL="0" indent="0" algn="ctr">
              <a:buNone/>
            </a:pPr>
            <a:r>
              <a:rPr lang="es-MX" dirty="0"/>
              <a:t>El resultado es la </a:t>
            </a:r>
            <a:r>
              <a:rPr lang="es-MX" b="1" dirty="0"/>
              <a:t>IDENTIFICACION</a:t>
            </a:r>
            <a:r>
              <a:rPr lang="es-MX" dirty="0"/>
              <a:t> con un SESGO: favoritismo </a:t>
            </a:r>
            <a:r>
              <a:rPr lang="es-MX" dirty="0" err="1"/>
              <a:t>endogrupal</a:t>
            </a:r>
            <a:r>
              <a:rPr lang="es-MX" dirty="0"/>
              <a:t> </a:t>
            </a:r>
          </a:p>
          <a:p>
            <a:pPr marL="0" indent="0" algn="ctr">
              <a:buNone/>
            </a:pPr>
            <a:r>
              <a:rPr lang="es-MX" dirty="0"/>
              <a:t>y discriminación </a:t>
            </a:r>
            <a:r>
              <a:rPr lang="es-MX" dirty="0" err="1"/>
              <a:t>exogrupal</a:t>
            </a:r>
            <a:endParaRPr lang="es-AR" dirty="0"/>
          </a:p>
        </p:txBody>
      </p:sp>
    </p:spTree>
    <p:extLst>
      <p:ext uri="{BB962C8B-B14F-4D97-AF65-F5344CB8AC3E}">
        <p14:creationId xmlns:p14="http://schemas.microsoft.com/office/powerpoint/2010/main" val="2753237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48E80D-2132-5B9B-FCFA-786EBB3470CF}"/>
              </a:ext>
            </a:extLst>
          </p:cNvPr>
          <p:cNvSpPr>
            <a:spLocks noGrp="1"/>
          </p:cNvSpPr>
          <p:nvPr>
            <p:ph type="title"/>
          </p:nvPr>
        </p:nvSpPr>
        <p:spPr>
          <a:xfrm>
            <a:off x="457200" y="274638"/>
            <a:ext cx="7467600" cy="1570186"/>
          </a:xfrm>
        </p:spPr>
        <p:txBody>
          <a:bodyPr>
            <a:normAutofit/>
          </a:bodyPr>
          <a:lstStyle/>
          <a:p>
            <a:r>
              <a:rPr lang="es-MX" dirty="0"/>
              <a:t>¿en que medida nuestro accionar puede estar influenciado por nuestra “identidad social”?</a:t>
            </a:r>
            <a:endParaRPr lang="es-AR" dirty="0"/>
          </a:p>
        </p:txBody>
      </p:sp>
      <p:sp>
        <p:nvSpPr>
          <p:cNvPr id="3" name="Marcador de contenido 2">
            <a:extLst>
              <a:ext uri="{FF2B5EF4-FFF2-40B4-BE49-F238E27FC236}">
                <a16:creationId xmlns:a16="http://schemas.microsoft.com/office/drawing/2014/main" id="{D6321C41-EE99-16FD-7687-19F346126CA7}"/>
              </a:ext>
            </a:extLst>
          </p:cNvPr>
          <p:cNvSpPr>
            <a:spLocks noGrp="1"/>
          </p:cNvSpPr>
          <p:nvPr>
            <p:ph sz="quarter" idx="1"/>
          </p:nvPr>
        </p:nvSpPr>
        <p:spPr>
          <a:xfrm>
            <a:off x="683568" y="2132856"/>
            <a:ext cx="7467600" cy="4125072"/>
          </a:xfrm>
        </p:spPr>
        <p:txBody>
          <a:bodyPr>
            <a:normAutofit/>
          </a:bodyPr>
          <a:lstStyle/>
          <a:p>
            <a:pPr marL="0" indent="0">
              <a:buNone/>
            </a:pPr>
            <a:endParaRPr lang="es-MX" dirty="0"/>
          </a:p>
          <a:p>
            <a:pPr marL="0" indent="0" algn="ctr">
              <a:buNone/>
            </a:pPr>
            <a:r>
              <a:rPr lang="es-AR" dirty="0"/>
              <a:t>Depende de su </a:t>
            </a:r>
            <a:r>
              <a:rPr lang="es-AR" b="1" dirty="0"/>
              <a:t>ACTIVACION</a:t>
            </a:r>
            <a:r>
              <a:rPr lang="es-AR" dirty="0"/>
              <a:t> (condiciones que susciten su emergencia) y su </a:t>
            </a:r>
            <a:r>
              <a:rPr lang="es-AR" b="1" dirty="0"/>
              <a:t>FUERZA</a:t>
            </a:r>
            <a:r>
              <a:rPr lang="es-AR" dirty="0"/>
              <a:t> (intensidad)</a:t>
            </a:r>
          </a:p>
          <a:p>
            <a:pPr marL="0" indent="0" algn="ctr">
              <a:buNone/>
            </a:pPr>
            <a:endParaRPr lang="es-AR" dirty="0"/>
          </a:p>
          <a:p>
            <a:pPr marL="0" indent="0" algn="ctr">
              <a:buNone/>
            </a:pPr>
            <a:r>
              <a:rPr lang="es-AR" dirty="0"/>
              <a:t>A mayor FUERZA de identidad, mayor es el COMPROMISO</a:t>
            </a:r>
          </a:p>
          <a:p>
            <a:pPr marL="0" indent="0" algn="ctr">
              <a:buNone/>
            </a:pPr>
            <a:endParaRPr lang="es-AR" dirty="0"/>
          </a:p>
          <a:p>
            <a:pPr marL="0" indent="0" algn="ctr">
              <a:buNone/>
            </a:pPr>
            <a:r>
              <a:rPr lang="es-AR" dirty="0"/>
              <a:t>Relación </a:t>
            </a:r>
            <a:r>
              <a:rPr lang="es-AR" i="1" dirty="0"/>
              <a:t>INVERSAMENTE PROPORCIONAL </a:t>
            </a:r>
            <a:r>
              <a:rPr lang="es-AR" dirty="0"/>
              <a:t>entre id. Personal e id. social</a:t>
            </a:r>
          </a:p>
        </p:txBody>
      </p:sp>
      <p:sp>
        <p:nvSpPr>
          <p:cNvPr id="4" name="Flecha: hacia abajo 3">
            <a:extLst>
              <a:ext uri="{FF2B5EF4-FFF2-40B4-BE49-F238E27FC236}">
                <a16:creationId xmlns:a16="http://schemas.microsoft.com/office/drawing/2014/main" id="{0200C62D-FE3F-6E26-A25A-4EEB193201F7}"/>
              </a:ext>
            </a:extLst>
          </p:cNvPr>
          <p:cNvSpPr/>
          <p:nvPr/>
        </p:nvSpPr>
        <p:spPr>
          <a:xfrm>
            <a:off x="4283968" y="342900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501876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4716FE6-F613-1800-FE48-B625927B5B21}"/>
              </a:ext>
            </a:extLst>
          </p:cNvPr>
          <p:cNvSpPr>
            <a:spLocks noGrp="1"/>
          </p:cNvSpPr>
          <p:nvPr>
            <p:ph sz="quarter" idx="1"/>
          </p:nvPr>
        </p:nvSpPr>
        <p:spPr/>
        <p:txBody>
          <a:bodyPr/>
          <a:lstStyle/>
          <a:p>
            <a:pPr marL="0" indent="0">
              <a:buNone/>
            </a:pPr>
            <a:endParaRPr lang="es-AR" sz="2400" dirty="0">
              <a:latin typeface="Calibri" pitchFamily="34" charset="0"/>
            </a:endParaRPr>
          </a:p>
          <a:p>
            <a:pPr marL="0" indent="0">
              <a:buNone/>
            </a:pPr>
            <a:r>
              <a:rPr lang="es-AR" sz="2400" dirty="0">
                <a:latin typeface="Calibri" pitchFamily="34" charset="0"/>
              </a:rPr>
              <a:t>Movimientos que no sólo forjan una identidad colectiva, sino que –al mismo tiempo– diluyen la identidad personal de los integrantes del movimiento.  Es decir, sustituyen esas identidades individuales por una identidad del grupo, haciendo parecer inconciliables ambas dimensiones. Es el caso de muchas sectas, que exigen a sus miembros una adhesión plena al grupo y que, paso a paso, los cortan de su pasado.</a:t>
            </a:r>
            <a:endParaRPr lang="es-AR" dirty="0"/>
          </a:p>
        </p:txBody>
      </p:sp>
      <p:sp>
        <p:nvSpPr>
          <p:cNvPr id="4" name="1 Título">
            <a:extLst>
              <a:ext uri="{FF2B5EF4-FFF2-40B4-BE49-F238E27FC236}">
                <a16:creationId xmlns:a16="http://schemas.microsoft.com/office/drawing/2014/main" id="{9799C526-77E9-E6DA-8181-A9906E609382}"/>
              </a:ext>
            </a:extLst>
          </p:cNvPr>
          <p:cNvSpPr>
            <a:spLocks noGrp="1"/>
          </p:cNvSpPr>
          <p:nvPr>
            <p:ph type="title"/>
          </p:nvPr>
        </p:nvSpPr>
        <p:spPr>
          <a:xfrm>
            <a:off x="457200" y="274638"/>
            <a:ext cx="7467600" cy="1143000"/>
          </a:xfrm>
        </p:spPr>
        <p:txBody>
          <a:bodyPr>
            <a:noAutofit/>
          </a:bodyPr>
          <a:lstStyle/>
          <a:p>
            <a:r>
              <a:rPr lang="es-AR" sz="2400" b="1" dirty="0">
                <a:solidFill>
                  <a:schemeClr val="tx2">
                    <a:lumMod val="50000"/>
                  </a:schemeClr>
                </a:solidFill>
                <a:effectLst>
                  <a:outerShdw blurRad="38100" dist="38100" dir="2700000" algn="tl">
                    <a:srgbClr val="000000">
                      <a:alpha val="43137"/>
                    </a:srgbClr>
                  </a:outerShdw>
                </a:effectLst>
              </a:rPr>
              <a:t>¿Que sucede cuando el compromiso es total?: Movimientos Sociales que diluyen la Identidad Personal</a:t>
            </a:r>
          </a:p>
        </p:txBody>
      </p:sp>
    </p:spTree>
    <p:extLst>
      <p:ext uri="{BB962C8B-B14F-4D97-AF65-F5344CB8AC3E}">
        <p14:creationId xmlns:p14="http://schemas.microsoft.com/office/powerpoint/2010/main" val="22059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42844" y="1700808"/>
            <a:ext cx="8786842" cy="2013944"/>
          </a:xfrm>
        </p:spPr>
        <p:txBody>
          <a:bodyPr>
            <a:noAutofit/>
          </a:bodyPr>
          <a:lstStyle/>
          <a:p>
            <a:pPr>
              <a:buNone/>
            </a:pPr>
            <a:r>
              <a:rPr lang="es-AR" sz="2200" dirty="0">
                <a:latin typeface="Calibri" pitchFamily="34" charset="0"/>
              </a:rPr>
              <a:t>	</a:t>
            </a:r>
          </a:p>
        </p:txBody>
      </p:sp>
      <p:sp>
        <p:nvSpPr>
          <p:cNvPr id="4" name="3 CuadroTexto"/>
          <p:cNvSpPr txBox="1"/>
          <p:nvPr/>
        </p:nvSpPr>
        <p:spPr>
          <a:xfrm>
            <a:off x="1357290" y="3857628"/>
            <a:ext cx="6143668" cy="830997"/>
          </a:xfrm>
          <a:prstGeom prst="rect">
            <a:avLst/>
          </a:prstGeom>
          <a:noFill/>
        </p:spPr>
        <p:txBody>
          <a:bodyPr wrap="square" rtlCol="0">
            <a:spAutoFit/>
          </a:bodyPr>
          <a:lstStyle/>
          <a:p>
            <a:pPr algn="r"/>
            <a:r>
              <a:rPr lang="es-AR" sz="1600" b="1" dirty="0">
                <a:latin typeface="Calibri" pitchFamily="34" charset="0"/>
              </a:rPr>
              <a:t>Aum Shinrikyō</a:t>
            </a:r>
            <a:r>
              <a:rPr lang="es-AR" sz="1600" dirty="0">
                <a:latin typeface="Calibri" pitchFamily="34" charset="0"/>
              </a:rPr>
              <a:t> (en japonés </a:t>
            </a:r>
            <a:r>
              <a:rPr lang="ja-JP" altLang="es-AR" sz="1600" dirty="0">
                <a:latin typeface="Calibri" pitchFamily="34" charset="0"/>
              </a:rPr>
              <a:t>オウム真理教</a:t>
            </a:r>
            <a:r>
              <a:rPr lang="es-AR" altLang="ja-JP" sz="1600" dirty="0">
                <a:latin typeface="Calibri" pitchFamily="34" charset="0"/>
              </a:rPr>
              <a:t> </a:t>
            </a:r>
            <a:r>
              <a:rPr lang="es-AR" sz="1600" dirty="0">
                <a:latin typeface="Calibri" pitchFamily="34" charset="0"/>
              </a:rPr>
              <a:t>o </a:t>
            </a:r>
            <a:r>
              <a:rPr lang="es-AR" sz="1600" b="1" dirty="0">
                <a:latin typeface="Calibri" pitchFamily="34" charset="0"/>
              </a:rPr>
              <a:t>Verdad Suprema</a:t>
            </a:r>
            <a:r>
              <a:rPr lang="es-AR" sz="1600" dirty="0">
                <a:latin typeface="Calibri" pitchFamily="34" charset="0"/>
              </a:rPr>
              <a:t>)</a:t>
            </a:r>
          </a:p>
          <a:p>
            <a:pPr algn="r"/>
            <a:r>
              <a:rPr lang="es-AR" sz="1600" dirty="0">
                <a:latin typeface="Calibri" pitchFamily="34" charset="0"/>
              </a:rPr>
              <a:t>Es un secta budista Japonesa liderada por Shōkō Asahara, que perpetró ataques terroristas contra la población civil de Tokio en marzo de 1995.</a:t>
            </a:r>
          </a:p>
        </p:txBody>
      </p:sp>
      <p:pic>
        <p:nvPicPr>
          <p:cNvPr id="1026" name="Picture 2"/>
          <p:cNvPicPr>
            <a:picLocks noChangeAspect="1" noChangeArrowheads="1"/>
          </p:cNvPicPr>
          <p:nvPr/>
        </p:nvPicPr>
        <p:blipFill>
          <a:blip r:embed="rId2"/>
          <a:srcRect/>
          <a:stretch>
            <a:fillRect/>
          </a:stretch>
        </p:blipFill>
        <p:spPr bwMode="auto">
          <a:xfrm>
            <a:off x="7500958" y="3643314"/>
            <a:ext cx="1104900" cy="1323975"/>
          </a:xfrm>
          <a:prstGeom prst="rect">
            <a:avLst/>
          </a:prstGeom>
          <a:noFill/>
          <a:ln w="9525">
            <a:noFill/>
            <a:miter lim="800000"/>
            <a:headEnd/>
            <a:tailEnd/>
          </a:ln>
          <a:effectLst>
            <a:softEdge rad="127000"/>
          </a:effectLst>
        </p:spPr>
      </p:pic>
      <p:sp>
        <p:nvSpPr>
          <p:cNvPr id="6" name="5 Rectángulo"/>
          <p:cNvSpPr/>
          <p:nvPr/>
        </p:nvSpPr>
        <p:spPr>
          <a:xfrm>
            <a:off x="2000232" y="5143512"/>
            <a:ext cx="6429420" cy="1077218"/>
          </a:xfrm>
          <a:prstGeom prst="rect">
            <a:avLst/>
          </a:prstGeom>
        </p:spPr>
        <p:txBody>
          <a:bodyPr wrap="square">
            <a:spAutoFit/>
          </a:bodyPr>
          <a:lstStyle/>
          <a:p>
            <a:r>
              <a:rPr lang="es-AR" sz="1600" b="1" dirty="0" err="1">
                <a:latin typeface="Calibri" pitchFamily="34" charset="0"/>
              </a:rPr>
              <a:t>Ku</a:t>
            </a:r>
            <a:r>
              <a:rPr lang="es-AR" sz="1600" b="1" dirty="0">
                <a:latin typeface="Calibri" pitchFamily="34" charset="0"/>
              </a:rPr>
              <a:t> </a:t>
            </a:r>
            <a:r>
              <a:rPr lang="es-AR" sz="1600" b="1" dirty="0" err="1">
                <a:latin typeface="Calibri" pitchFamily="34" charset="0"/>
              </a:rPr>
              <a:t>Klux</a:t>
            </a:r>
            <a:r>
              <a:rPr lang="es-AR" sz="1600" b="1" dirty="0">
                <a:latin typeface="Calibri" pitchFamily="34" charset="0"/>
              </a:rPr>
              <a:t> </a:t>
            </a:r>
            <a:r>
              <a:rPr lang="es-AR" sz="1600" b="1" dirty="0" err="1">
                <a:latin typeface="Calibri" pitchFamily="34" charset="0"/>
              </a:rPr>
              <a:t>Klan</a:t>
            </a:r>
            <a:r>
              <a:rPr lang="es-AR" sz="1600" dirty="0">
                <a:latin typeface="Calibri" pitchFamily="34" charset="0"/>
              </a:rPr>
              <a:t> (</a:t>
            </a:r>
            <a:r>
              <a:rPr lang="es-AR" sz="1600" b="1" dirty="0">
                <a:latin typeface="Calibri" pitchFamily="34" charset="0"/>
              </a:rPr>
              <a:t>KKK</a:t>
            </a:r>
            <a:r>
              <a:rPr lang="es-AR" sz="1600" dirty="0">
                <a:latin typeface="Calibri" pitchFamily="34" charset="0"/>
              </a:rPr>
              <a:t>) es el nombre que han adoptado varias organizaciones en los Estados Unidos de extrema derecha creadas en el siglo XIX, que promueven la xenofobia, así como la supremacía de la raza blanca, homofobia, antisemitismo, racismo, anticomunismo y anticatolicismo.</a:t>
            </a:r>
          </a:p>
        </p:txBody>
      </p:sp>
      <p:pic>
        <p:nvPicPr>
          <p:cNvPr id="1027" name="Picture 3"/>
          <p:cNvPicPr>
            <a:picLocks noChangeAspect="1" noChangeArrowheads="1"/>
          </p:cNvPicPr>
          <p:nvPr/>
        </p:nvPicPr>
        <p:blipFill>
          <a:blip r:embed="rId3"/>
          <a:srcRect/>
          <a:stretch>
            <a:fillRect/>
          </a:stretch>
        </p:blipFill>
        <p:spPr bwMode="auto">
          <a:xfrm>
            <a:off x="285720" y="5000635"/>
            <a:ext cx="1714512" cy="1385325"/>
          </a:xfrm>
          <a:prstGeom prst="rect">
            <a:avLst/>
          </a:prstGeom>
          <a:noFill/>
          <a:ln w="9525">
            <a:noFill/>
            <a:miter lim="800000"/>
            <a:headEnd/>
            <a:tailEnd/>
          </a:ln>
          <a:effectLst>
            <a:softEdge rad="127000"/>
          </a:effectLst>
        </p:spPr>
      </p:pic>
      <p:sp>
        <p:nvSpPr>
          <p:cNvPr id="8" name="Marcador de contenido 2">
            <a:extLst>
              <a:ext uri="{FF2B5EF4-FFF2-40B4-BE49-F238E27FC236}">
                <a16:creationId xmlns:a16="http://schemas.microsoft.com/office/drawing/2014/main" id="{B05B09CD-13EE-1BBC-F3DC-D69C27B1F3E3}"/>
              </a:ext>
            </a:extLst>
          </p:cNvPr>
          <p:cNvSpPr txBox="1">
            <a:spLocks/>
          </p:cNvSpPr>
          <p:nvPr/>
        </p:nvSpPr>
        <p:spPr>
          <a:xfrm>
            <a:off x="755576" y="692696"/>
            <a:ext cx="7467600" cy="295232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endParaRPr lang="es-AR" dirty="0">
              <a:latin typeface="Calibri" pitchFamily="34" charset="0"/>
            </a:endParaRPr>
          </a:p>
          <a:p>
            <a:r>
              <a:rPr lang="es-AR" dirty="0">
                <a:latin typeface="Calibri" pitchFamily="34" charset="0"/>
              </a:rPr>
              <a:t>Fuente de </a:t>
            </a:r>
            <a:r>
              <a:rPr lang="es-AR" b="1" dirty="0">
                <a:latin typeface="Calibri" pitchFamily="34" charset="0"/>
              </a:rPr>
              <a:t>despersonalización </a:t>
            </a:r>
            <a:r>
              <a:rPr lang="es-AR" dirty="0">
                <a:latin typeface="Calibri" pitchFamily="34" charset="0"/>
              </a:rPr>
              <a:t>de sus miembros.</a:t>
            </a:r>
          </a:p>
          <a:p>
            <a:r>
              <a:rPr lang="es-AR" dirty="0">
                <a:latin typeface="Calibri" pitchFamily="34" charset="0"/>
              </a:rPr>
              <a:t>Son movimientos </a:t>
            </a:r>
            <a:r>
              <a:rPr lang="es-AR" b="1" dirty="0">
                <a:latin typeface="Calibri" pitchFamily="34" charset="0"/>
              </a:rPr>
              <a:t>exclusivistas o totalitarios</a:t>
            </a:r>
          </a:p>
          <a:p>
            <a:r>
              <a:rPr lang="es-AR" b="1" dirty="0">
                <a:latin typeface="Calibri" pitchFamily="34" charset="0"/>
              </a:rPr>
              <a:t>Altamente competitivos/discriminatorios</a:t>
            </a:r>
          </a:p>
          <a:p>
            <a:r>
              <a:rPr lang="es-AR" b="1" dirty="0">
                <a:latin typeface="Calibri" pitchFamily="34" charset="0"/>
              </a:rPr>
              <a:t>Creencia de un “destino común” o proyecto de vida</a:t>
            </a:r>
          </a:p>
          <a:p>
            <a:r>
              <a:rPr lang="es-AR" dirty="0">
                <a:latin typeface="Calibri" pitchFamily="34" charset="0"/>
              </a:rPr>
              <a:t>Fuerte </a:t>
            </a:r>
            <a:r>
              <a:rPr lang="es-AR" b="1" dirty="0">
                <a:latin typeface="Calibri" pitchFamily="34" charset="0"/>
              </a:rPr>
              <a:t>afecto </a:t>
            </a:r>
            <a:r>
              <a:rPr lang="es-AR" dirty="0">
                <a:latin typeface="Calibri" pitchFamily="34" charset="0"/>
              </a:rPr>
              <a:t>entre sus miembros</a:t>
            </a:r>
          </a:p>
          <a:p>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gs>
            <a:gs pos="40000">
              <a:schemeClr val="bg1">
                <a:tint val="90000"/>
                <a:shade val="90000"/>
                <a:satMod val="120000"/>
              </a:schemeClr>
            </a:gs>
            <a:gs pos="100000">
              <a:schemeClr val="bg1">
                <a:tint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7467600" cy="857248"/>
          </a:xfrm>
        </p:spPr>
        <p:txBody>
          <a:bodyPr>
            <a:normAutofit/>
          </a:bodyPr>
          <a:lstStyle/>
          <a:p>
            <a:r>
              <a:rPr lang="es-AR" sz="3200" b="1" dirty="0">
                <a:solidFill>
                  <a:schemeClr val="tx2">
                    <a:lumMod val="50000"/>
                  </a:schemeClr>
                </a:solidFill>
                <a:effectLst>
                  <a:outerShdw blurRad="38100" dist="38100" dir="2700000" algn="tl">
                    <a:srgbClr val="000000">
                      <a:alpha val="43137"/>
                    </a:srgbClr>
                  </a:outerShdw>
                </a:effectLst>
              </a:rPr>
              <a:t>Conclusiones</a:t>
            </a:r>
          </a:p>
        </p:txBody>
      </p:sp>
      <p:sp>
        <p:nvSpPr>
          <p:cNvPr id="3" name="2 Marcador de contenido"/>
          <p:cNvSpPr>
            <a:spLocks noGrp="1"/>
          </p:cNvSpPr>
          <p:nvPr>
            <p:ph sz="quarter" idx="1"/>
          </p:nvPr>
        </p:nvSpPr>
        <p:spPr>
          <a:xfrm>
            <a:off x="357158" y="1600200"/>
            <a:ext cx="8286808" cy="4873752"/>
          </a:xfrm>
        </p:spPr>
        <p:txBody>
          <a:bodyPr/>
          <a:lstStyle/>
          <a:p>
            <a:r>
              <a:rPr lang="es-AR" dirty="0">
                <a:latin typeface="Calibri" pitchFamily="34" charset="0"/>
              </a:rPr>
              <a:t>Sobre la necesidad de trabajar con </a:t>
            </a:r>
            <a:r>
              <a:rPr lang="es-AR" b="1" dirty="0">
                <a:latin typeface="Calibri" pitchFamily="34" charset="0"/>
              </a:rPr>
              <a:t>nuestros presupuestos</a:t>
            </a:r>
          </a:p>
          <a:p>
            <a:pPr>
              <a:buFontTx/>
              <a:buChar char="-"/>
            </a:pPr>
            <a:r>
              <a:rPr lang="es-AR" dirty="0">
                <a:latin typeface="Calibri" pitchFamily="34" charset="0"/>
              </a:rPr>
              <a:t>Participación social como buena en sí.</a:t>
            </a:r>
          </a:p>
          <a:p>
            <a:pPr>
              <a:buFontTx/>
              <a:buChar char="-"/>
            </a:pPr>
            <a:r>
              <a:rPr lang="es-AR" dirty="0">
                <a:latin typeface="Calibri" pitchFamily="34" charset="0"/>
              </a:rPr>
              <a:t>Criminalización de las luchas populares.</a:t>
            </a:r>
          </a:p>
          <a:p>
            <a:pPr>
              <a:buFontTx/>
              <a:buChar char="-"/>
            </a:pPr>
            <a:r>
              <a:rPr lang="es-AR" dirty="0">
                <a:latin typeface="Calibri" pitchFamily="34" charset="0"/>
              </a:rPr>
              <a:t>Escisión teoría-práctica. Irreflexividad. Espontaneísmo.</a:t>
            </a:r>
          </a:p>
          <a:p>
            <a:pPr>
              <a:buFontTx/>
              <a:buChar char="-"/>
            </a:pPr>
            <a:endParaRPr lang="es-AR" dirty="0">
              <a:latin typeface="Calibri" pitchFamily="34" charset="0"/>
            </a:endParaRPr>
          </a:p>
          <a:p>
            <a:r>
              <a:rPr lang="es-AR" dirty="0">
                <a:latin typeface="Calibri" pitchFamily="34" charset="0"/>
              </a:rPr>
              <a:t>¿</a:t>
            </a:r>
            <a:r>
              <a:rPr lang="es-AR" b="1" dirty="0">
                <a:latin typeface="Calibri" pitchFamily="34" charset="0"/>
              </a:rPr>
              <a:t>Objetividad o neutralidad </a:t>
            </a:r>
            <a:r>
              <a:rPr lang="es-AR" dirty="0">
                <a:latin typeface="Calibri" pitchFamily="34" charset="0"/>
              </a:rPr>
              <a:t>en las ciencias sociales?</a:t>
            </a:r>
          </a:p>
          <a:p>
            <a:pPr>
              <a:buNone/>
            </a:pPr>
            <a:endParaRPr lang="es-AR" dirty="0">
              <a:latin typeface="Calibri" pitchFamily="34" charset="0"/>
            </a:endParaRPr>
          </a:p>
          <a:p>
            <a:r>
              <a:rPr lang="es-AR" dirty="0">
                <a:latin typeface="Calibri" pitchFamily="34" charset="0"/>
              </a:rPr>
              <a:t>El </a:t>
            </a:r>
            <a:r>
              <a:rPr lang="es-AR" b="1" dirty="0">
                <a:latin typeface="Calibri" pitchFamily="34" charset="0"/>
              </a:rPr>
              <a:t>sujeto como protagonista </a:t>
            </a:r>
            <a:r>
              <a:rPr lang="es-AR" dirty="0">
                <a:latin typeface="Calibri" pitchFamily="34" charset="0"/>
              </a:rPr>
              <a:t>de su propia historia.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467600" cy="703282"/>
          </a:xfrm>
        </p:spPr>
        <p:txBody>
          <a:bodyPr/>
          <a:lstStyle/>
          <a:p>
            <a:r>
              <a:rPr lang="es-AR" b="1" dirty="0">
                <a:solidFill>
                  <a:schemeClr val="tx1"/>
                </a:solidFill>
              </a:rPr>
              <a:t>¿Quedarnos de brazos cruzados?</a:t>
            </a:r>
            <a:endParaRPr lang="es-AR" dirty="0">
              <a:solidFill>
                <a:schemeClr val="tx1"/>
              </a:solidFill>
            </a:endParaRPr>
          </a:p>
        </p:txBody>
      </p:sp>
      <p:pic>
        <p:nvPicPr>
          <p:cNvPr id="4" name="3 Marcador de contenido" descr="C:\Documents and Settings\Hernan Pautasso\Escritorio\Ayudantía Psicología Social\Resultados de la Búsqueda de imágenes de Google de http   www.monografias.com trabajos14 psico-social Image1141.gif_files\Image1141.gif"/>
          <p:cNvPicPr>
            <a:picLocks noGrp="1"/>
          </p:cNvPicPr>
          <p:nvPr>
            <p:ph sz="quarter" idx="1"/>
          </p:nvPr>
        </p:nvPicPr>
        <p:blipFill>
          <a:blip r:embed="rId2"/>
          <a:srcRect/>
          <a:stretch>
            <a:fillRect/>
          </a:stretch>
        </p:blipFill>
        <p:spPr bwMode="auto">
          <a:xfrm>
            <a:off x="611560" y="1052736"/>
            <a:ext cx="7601498" cy="358672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 name="2 Marcador de contenido">
            <a:extLst>
              <a:ext uri="{FF2B5EF4-FFF2-40B4-BE49-F238E27FC236}">
                <a16:creationId xmlns:a16="http://schemas.microsoft.com/office/drawing/2014/main" id="{858C3EE5-0529-AF48-B8C4-FE0F26EE770F}"/>
              </a:ext>
            </a:extLst>
          </p:cNvPr>
          <p:cNvSpPr txBox="1">
            <a:spLocks/>
          </p:cNvSpPr>
          <p:nvPr/>
        </p:nvSpPr>
        <p:spPr>
          <a:xfrm>
            <a:off x="357158" y="4869160"/>
            <a:ext cx="8286808" cy="160479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es-AR" dirty="0">
              <a:latin typeface="Calibri" pitchFamily="34" charset="0"/>
            </a:endParaRPr>
          </a:p>
        </p:txBody>
      </p:sp>
      <p:sp>
        <p:nvSpPr>
          <p:cNvPr id="6" name="CuadroTexto 5">
            <a:extLst>
              <a:ext uri="{FF2B5EF4-FFF2-40B4-BE49-F238E27FC236}">
                <a16:creationId xmlns:a16="http://schemas.microsoft.com/office/drawing/2014/main" id="{3AC5D4E3-48CF-3A29-20AA-2F89C9319F49}"/>
              </a:ext>
            </a:extLst>
          </p:cNvPr>
          <p:cNvSpPr txBox="1"/>
          <p:nvPr/>
        </p:nvSpPr>
        <p:spPr>
          <a:xfrm>
            <a:off x="395536" y="4941168"/>
            <a:ext cx="8136904" cy="1754326"/>
          </a:xfrm>
          <a:prstGeom prst="rect">
            <a:avLst/>
          </a:prstGeom>
          <a:noFill/>
        </p:spPr>
        <p:txBody>
          <a:bodyPr wrap="square">
            <a:spAutoFit/>
          </a:bodyPr>
          <a:lstStyle/>
          <a:p>
            <a:pPr algn="just"/>
            <a:r>
              <a:rPr lang="es-AR" sz="1800" b="1" dirty="0">
                <a:effectLst/>
                <a:latin typeface="Verdana" panose="020B0604030504040204" pitchFamily="34" charset="0"/>
                <a:ea typeface="Calibri" panose="020F0502020204030204" pitchFamily="34" charset="0"/>
                <a:cs typeface="Times New Roman" panose="02020603050405020304" pitchFamily="18" charset="0"/>
              </a:rPr>
              <a:t>Reflexión</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pPr>
            <a:r>
              <a:rPr lang="es-AR" sz="1800" dirty="0">
                <a:effectLst/>
                <a:latin typeface="Verdana" panose="020B0604030504040204" pitchFamily="34" charset="0"/>
                <a:ea typeface="Calibri" panose="020F0502020204030204" pitchFamily="34" charset="0"/>
                <a:cs typeface="Times New Roman" panose="02020603050405020304" pitchFamily="18" charset="0"/>
              </a:rPr>
              <a:t>¿Qué mensaje les deja esta historieta?</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pPr>
            <a:r>
              <a:rPr lang="es-AR" sz="1800" dirty="0">
                <a:effectLst/>
                <a:latin typeface="Verdana" panose="020B0604030504040204" pitchFamily="34" charset="0"/>
                <a:ea typeface="Calibri" panose="020F0502020204030204" pitchFamily="34" charset="0"/>
                <a:cs typeface="Times New Roman" panose="02020603050405020304" pitchFamily="18" charset="0"/>
              </a:rPr>
              <a:t>¿Cuál sería la explicación de que haya tantos </a:t>
            </a:r>
            <a:r>
              <a:rPr lang="es-AR" sz="1800" i="1" dirty="0">
                <a:effectLst/>
                <a:latin typeface="Verdana" panose="020B0604030504040204" pitchFamily="34" charset="0"/>
                <a:ea typeface="Calibri" panose="020F0502020204030204" pitchFamily="34" charset="0"/>
                <a:cs typeface="Times New Roman" panose="02020603050405020304" pitchFamily="18" charset="0"/>
              </a:rPr>
              <a:t>Miguelitos</a:t>
            </a:r>
            <a:r>
              <a:rPr lang="es-AR" sz="1800" dirty="0">
                <a:effectLst/>
                <a:latin typeface="Verdana" panose="020B0604030504040204" pitchFamily="34" charset="0"/>
                <a:ea typeface="Calibri" panose="020F0502020204030204" pitchFamily="34" charset="0"/>
                <a:cs typeface="Times New Roman" panose="02020603050405020304" pitchFamily="18" charset="0"/>
              </a:rPr>
              <a:t> en nuestra sociedad?</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pPr>
            <a:r>
              <a:rPr lang="es-AR" sz="1800" dirty="0">
                <a:effectLst/>
                <a:latin typeface="Verdana" panose="020B0604030504040204" pitchFamily="34" charset="0"/>
                <a:ea typeface="Calibri" panose="020F0502020204030204" pitchFamily="34" charset="0"/>
                <a:cs typeface="Times New Roman" panose="02020603050405020304" pitchFamily="18" charset="0"/>
              </a:rPr>
              <a:t>¿Qué cuestiones o asuntos de nuestra realidad los motivan a no quedarse </a:t>
            </a:r>
            <a:r>
              <a:rPr lang="es-AR" sz="1800" i="1" dirty="0">
                <a:effectLst/>
                <a:latin typeface="Verdana" panose="020B0604030504040204" pitchFamily="34" charset="0"/>
                <a:ea typeface="Calibri" panose="020F0502020204030204" pitchFamily="34" charset="0"/>
                <a:cs typeface="Times New Roman" panose="02020603050405020304" pitchFamily="18" charset="0"/>
              </a:rPr>
              <a:t>de brazos cruzados</a:t>
            </a:r>
            <a:r>
              <a:rPr lang="es-AR" sz="1800" dirty="0">
                <a:effectLst/>
                <a:latin typeface="Verdana" panose="020B0604030504040204" pitchFamily="34" charset="0"/>
                <a:ea typeface="Calibri" panose="020F0502020204030204" pitchFamily="34" charset="0"/>
                <a:cs typeface="Times New Roman" panose="02020603050405020304" pitchFamily="18" charset="0"/>
              </a:rPr>
              <a:t>?</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200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nodePh="1">
                                  <p:stCondLst>
                                    <p:cond delay="0"/>
                                  </p:stCondLst>
                                  <p:endCondLst>
                                    <p:cond evt="begin" delay="0">
                                      <p:tn val="21"/>
                                    </p:cond>
                                  </p:end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40000"/>
                <a:lumOff val="60000"/>
              </a:schemeClr>
            </a:gs>
            <a:gs pos="40000">
              <a:schemeClr val="bg1">
                <a:tint val="90000"/>
                <a:shade val="90000"/>
                <a:satMod val="120000"/>
              </a:schemeClr>
            </a:gs>
            <a:gs pos="100000">
              <a:schemeClr val="bg1">
                <a:tint val="5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42910" y="357166"/>
            <a:ext cx="7467600" cy="560406"/>
          </a:xfrm>
        </p:spPr>
        <p:txBody>
          <a:bodyPr/>
          <a:lstStyle/>
          <a:p>
            <a:r>
              <a:rPr lang="es-AR" b="1" dirty="0">
                <a:solidFill>
                  <a:schemeClr val="tx2">
                    <a:lumMod val="50000"/>
                  </a:schemeClr>
                </a:solidFill>
                <a:effectLst>
                  <a:outerShdw blurRad="38100" dist="38100" dir="2700000" algn="tl">
                    <a:srgbClr val="000000">
                      <a:alpha val="43137"/>
                    </a:srgbClr>
                  </a:outerShdw>
                </a:effectLst>
              </a:rPr>
              <a:t>Bibliografía utilizada</a:t>
            </a:r>
          </a:p>
        </p:txBody>
      </p:sp>
      <p:sp>
        <p:nvSpPr>
          <p:cNvPr id="3" name="2 Marcador de contenido"/>
          <p:cNvSpPr>
            <a:spLocks noGrp="1"/>
          </p:cNvSpPr>
          <p:nvPr>
            <p:ph sz="quarter" idx="1"/>
          </p:nvPr>
        </p:nvSpPr>
        <p:spPr>
          <a:xfrm>
            <a:off x="428596" y="1071546"/>
            <a:ext cx="7929618" cy="5214974"/>
          </a:xfrm>
        </p:spPr>
        <p:txBody>
          <a:bodyPr>
            <a:noAutofit/>
          </a:bodyPr>
          <a:lstStyle/>
          <a:p>
            <a:r>
              <a:rPr lang="es-AR" sz="1300" b="1" dirty="0"/>
              <a:t>Anderson, Ralph E. y Carter,</a:t>
            </a:r>
            <a:r>
              <a:rPr lang="es-AR" sz="1300" dirty="0"/>
              <a:t> </a:t>
            </a:r>
            <a:r>
              <a:rPr lang="es-AR" sz="1300" b="1" dirty="0" err="1"/>
              <a:t>Irl</a:t>
            </a:r>
            <a:r>
              <a:rPr lang="es-AR" sz="1300" dirty="0"/>
              <a:t> (1994). </a:t>
            </a:r>
            <a:r>
              <a:rPr lang="es-AR" sz="1300" i="1" dirty="0"/>
              <a:t>La conducta humana en el medio social. Enfoque sistémico de la sociedad. </a:t>
            </a:r>
            <a:r>
              <a:rPr lang="es-AR" sz="1300" dirty="0"/>
              <a:t>Editorial </a:t>
            </a:r>
            <a:r>
              <a:rPr lang="es-AR" sz="1300" dirty="0" err="1"/>
              <a:t>Gedisa</a:t>
            </a:r>
            <a:r>
              <a:rPr lang="es-AR" sz="1300" dirty="0"/>
              <a:t>: Barcelona.</a:t>
            </a:r>
          </a:p>
          <a:p>
            <a:r>
              <a:rPr lang="es-AR" sz="1300" b="1" dirty="0" err="1"/>
              <a:t>Anzieu</a:t>
            </a:r>
            <a:r>
              <a:rPr lang="es-AR" sz="1300" b="1" dirty="0"/>
              <a:t>, D. y Yves-Martin, J.</a:t>
            </a:r>
            <a:r>
              <a:rPr lang="es-AR" sz="1300" dirty="0"/>
              <a:t> (2004). </a:t>
            </a:r>
            <a:r>
              <a:rPr lang="es-AR" sz="1300" i="1" dirty="0"/>
              <a:t>La Dinámica de los Grupos Pequeños</a:t>
            </a:r>
            <a:r>
              <a:rPr lang="es-AR" sz="1300" dirty="0"/>
              <a:t>. Editorial </a:t>
            </a:r>
            <a:r>
              <a:rPr lang="es-AR" sz="1300" dirty="0" err="1"/>
              <a:t>Kapelusz</a:t>
            </a:r>
            <a:r>
              <a:rPr lang="es-AR" sz="1300" dirty="0"/>
              <a:t>: Buenos Aires.</a:t>
            </a:r>
          </a:p>
          <a:p>
            <a:r>
              <a:rPr lang="es-MX" sz="1300" b="1" dirty="0"/>
              <a:t>Berger, Peter y </a:t>
            </a:r>
            <a:r>
              <a:rPr lang="es-MX" sz="1300" b="1" dirty="0" err="1"/>
              <a:t>Luckmann</a:t>
            </a:r>
            <a:r>
              <a:rPr lang="es-MX" sz="1300" b="1" dirty="0"/>
              <a:t>, Thomas</a:t>
            </a:r>
            <a:r>
              <a:rPr lang="es-MX" sz="1300" dirty="0"/>
              <a:t> (1994, 2° edición). </a:t>
            </a:r>
            <a:r>
              <a:rPr lang="es-MX" sz="1300" i="1" dirty="0"/>
              <a:t>La construcción social de la realidad.</a:t>
            </a:r>
            <a:r>
              <a:rPr lang="es-MX" sz="1300" dirty="0"/>
              <a:t> </a:t>
            </a:r>
            <a:r>
              <a:rPr lang="es-MX" sz="1300" dirty="0" err="1"/>
              <a:t>Amorrortu</a:t>
            </a:r>
            <a:r>
              <a:rPr lang="es-MX" sz="1300" dirty="0"/>
              <a:t> editores: Buenos Aires. </a:t>
            </a:r>
            <a:endParaRPr lang="es-AR" sz="1300" dirty="0"/>
          </a:p>
          <a:p>
            <a:r>
              <a:rPr lang="es-AR" sz="1300" b="1" dirty="0"/>
              <a:t>Javaloy, Federico</a:t>
            </a:r>
            <a:r>
              <a:rPr lang="es-AR" sz="1300" dirty="0"/>
              <a:t> (2001). </a:t>
            </a:r>
            <a:r>
              <a:rPr lang="es-AR" sz="1300" i="1" dirty="0"/>
              <a:t>Comportamiento Colectivo y Movimientos Sociales. Un enfoque psicosocial</a:t>
            </a:r>
            <a:r>
              <a:rPr lang="es-AR" sz="1300" dirty="0"/>
              <a:t>. </a:t>
            </a:r>
            <a:r>
              <a:rPr lang="es-AR" sz="1300" dirty="0" err="1"/>
              <a:t>Prentice</a:t>
            </a:r>
            <a:r>
              <a:rPr lang="es-AR" sz="1300" dirty="0"/>
              <a:t>-Hall: Madrid.</a:t>
            </a:r>
          </a:p>
          <a:p>
            <a:r>
              <a:rPr lang="es-AR" sz="1300" b="1" dirty="0"/>
              <a:t>Jiménez-Domínguez, Bernardo</a:t>
            </a:r>
            <a:r>
              <a:rPr lang="es-AR" sz="1300" dirty="0"/>
              <a:t> (compilador) (2008). </a:t>
            </a:r>
            <a:r>
              <a:rPr lang="es-AR" sz="1300" i="1" dirty="0"/>
              <a:t>Subjetividad, participación e intervención comunitaria</a:t>
            </a:r>
            <a:r>
              <a:rPr lang="es-AR" sz="1300" dirty="0"/>
              <a:t>. </a:t>
            </a:r>
            <a:r>
              <a:rPr lang="es-AR" sz="1300" i="1" dirty="0"/>
              <a:t>Una visión crítica desde América Latina</a:t>
            </a:r>
            <a:r>
              <a:rPr lang="es-AR" sz="1300" dirty="0"/>
              <a:t>. </a:t>
            </a:r>
            <a:r>
              <a:rPr lang="es-AR" sz="1300" dirty="0" err="1"/>
              <a:t>Paidós</a:t>
            </a:r>
            <a:r>
              <a:rPr lang="es-AR" sz="1300" dirty="0"/>
              <a:t> Tramas Sociales: Buenos Aires.</a:t>
            </a:r>
          </a:p>
          <a:p>
            <a:r>
              <a:rPr lang="es-AR" sz="1300" b="1" dirty="0"/>
              <a:t>Mead, George </a:t>
            </a:r>
            <a:r>
              <a:rPr lang="es-AR" sz="1300" dirty="0"/>
              <a:t>(1972). </a:t>
            </a:r>
            <a:r>
              <a:rPr lang="es-AR" sz="1300" i="1" dirty="0"/>
              <a:t>Espíritu, Persona y Sociedad</a:t>
            </a:r>
            <a:r>
              <a:rPr lang="es-AR" sz="1300" dirty="0"/>
              <a:t>. Buenos Aires: </a:t>
            </a:r>
            <a:r>
              <a:rPr lang="es-AR" sz="1300" dirty="0" err="1"/>
              <a:t>Paidós</a:t>
            </a:r>
            <a:r>
              <a:rPr lang="es-AR" sz="1300" dirty="0"/>
              <a:t>.</a:t>
            </a:r>
          </a:p>
          <a:p>
            <a:r>
              <a:rPr lang="es-AR" sz="1300" b="1" dirty="0"/>
              <a:t>Menéndez, Eduardo y </a:t>
            </a:r>
            <a:r>
              <a:rPr lang="es-AR" sz="1300" b="1" dirty="0" err="1"/>
              <a:t>Spinelli</a:t>
            </a:r>
            <a:r>
              <a:rPr lang="es-AR" sz="1300" b="1" dirty="0"/>
              <a:t>, Hugo G</a:t>
            </a:r>
            <a:r>
              <a:rPr lang="es-AR" sz="1300" dirty="0"/>
              <a:t>. (2006). </a:t>
            </a:r>
            <a:r>
              <a:rPr lang="es-AR" sz="1300" i="1" dirty="0"/>
              <a:t>Participación Social ¿Para qué?</a:t>
            </a:r>
            <a:r>
              <a:rPr lang="es-AR" sz="1300" dirty="0"/>
              <a:t> Lugar Editorial: Buenos Aires.</a:t>
            </a:r>
          </a:p>
          <a:p>
            <a:r>
              <a:rPr lang="es-AR" sz="1300" b="1" dirty="0"/>
              <a:t>Montero, </a:t>
            </a:r>
            <a:r>
              <a:rPr lang="es-AR" sz="1300" b="1" dirty="0" err="1"/>
              <a:t>Maritza</a:t>
            </a:r>
            <a:r>
              <a:rPr lang="es-AR" sz="1300" b="1" dirty="0"/>
              <a:t> </a:t>
            </a:r>
            <a:r>
              <a:rPr lang="es-AR" sz="1300" dirty="0"/>
              <a:t>(2004). </a:t>
            </a:r>
            <a:r>
              <a:rPr lang="es-AR" sz="1300" i="1" dirty="0"/>
              <a:t>Introducción a la Psicología Comunitaria. Desarrollo, conceptos y procesos</a:t>
            </a:r>
            <a:r>
              <a:rPr lang="es-AR" sz="1300" dirty="0"/>
              <a:t>. </a:t>
            </a:r>
            <a:r>
              <a:rPr lang="es-AR" sz="1300" dirty="0" err="1"/>
              <a:t>Paidós</a:t>
            </a:r>
            <a:r>
              <a:rPr lang="es-AR" sz="1300" dirty="0"/>
              <a:t>: Buenos Aires.</a:t>
            </a:r>
          </a:p>
          <a:p>
            <a:r>
              <a:rPr lang="es-AR" sz="1300" b="1" dirty="0" err="1"/>
              <a:t>Svampa</a:t>
            </a:r>
            <a:r>
              <a:rPr lang="es-AR" sz="1300" b="1" dirty="0"/>
              <a:t>, </a:t>
            </a:r>
            <a:r>
              <a:rPr lang="es-AR" sz="1300" b="1" dirty="0" err="1"/>
              <a:t>Maristella</a:t>
            </a:r>
            <a:r>
              <a:rPr lang="es-AR" sz="1300" b="1" dirty="0"/>
              <a:t> </a:t>
            </a:r>
            <a:r>
              <a:rPr lang="es-AR" sz="1300" dirty="0"/>
              <a:t>(2000). </a:t>
            </a:r>
            <a:r>
              <a:rPr lang="es-AR" sz="1300" i="1" dirty="0"/>
              <a:t>Desde abajo. La transformación de las identidades sociales. </a:t>
            </a:r>
            <a:r>
              <a:rPr lang="es-AR" sz="1300" dirty="0"/>
              <a:t>Editorial </a:t>
            </a:r>
            <a:r>
              <a:rPr lang="es-AR" sz="1300" dirty="0" err="1"/>
              <a:t>Biblos</a:t>
            </a:r>
            <a:r>
              <a:rPr lang="es-AR" sz="1300" dirty="0"/>
              <a:t>: Buenos Aires.</a:t>
            </a:r>
          </a:p>
          <a:p>
            <a:r>
              <a:rPr lang="es-AR" sz="1300" b="1" dirty="0"/>
              <a:t>van </a:t>
            </a:r>
            <a:r>
              <a:rPr lang="es-AR" sz="1300" b="1" dirty="0" err="1"/>
              <a:t>Dijk</a:t>
            </a:r>
            <a:r>
              <a:rPr lang="es-AR" sz="1300" b="1" dirty="0"/>
              <a:t>, </a:t>
            </a:r>
            <a:r>
              <a:rPr lang="es-AR" sz="1300" b="1" dirty="0" err="1"/>
              <a:t>Teun</a:t>
            </a:r>
            <a:r>
              <a:rPr lang="es-AR" sz="1300" b="1" dirty="0"/>
              <a:t> A.</a:t>
            </a:r>
            <a:r>
              <a:rPr lang="es-AR" sz="1300" dirty="0"/>
              <a:t> (1997). </a:t>
            </a:r>
            <a:r>
              <a:rPr lang="es-AR" sz="1300" i="1" dirty="0"/>
              <a:t>Racismo y análisis crítico de los medios</a:t>
            </a:r>
            <a:r>
              <a:rPr lang="es-AR" sz="1300" dirty="0"/>
              <a:t>. </a:t>
            </a:r>
            <a:r>
              <a:rPr lang="es-AR" sz="1300" dirty="0" err="1"/>
              <a:t>Paidós</a:t>
            </a:r>
            <a:r>
              <a:rPr lang="es-AR" sz="1300" dirty="0"/>
              <a:t> Comunicación: Barcelona.</a:t>
            </a:r>
          </a:p>
          <a:p>
            <a:r>
              <a:rPr lang="es-AR" sz="1300" b="1" dirty="0"/>
              <a:t>Villanueva, Ernesto y Massetti, Astor</a:t>
            </a:r>
            <a:r>
              <a:rPr lang="es-AR" sz="1300" dirty="0"/>
              <a:t> (compiladores) (2007). </a:t>
            </a:r>
            <a:r>
              <a:rPr lang="es-AR" sz="1300" i="1" dirty="0"/>
              <a:t>Movimientos sociales y acción colectiva en la Argentina de hoy</a:t>
            </a:r>
            <a:r>
              <a:rPr lang="es-AR" sz="1300" dirty="0"/>
              <a:t>. Prometeo libros: Buenos Aires.</a:t>
            </a:r>
          </a:p>
          <a:p>
            <a:endParaRPr lang="es-A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lum bright="30000" contrast="-40000"/>
          </a:blip>
          <a:srcRect/>
          <a:stretch>
            <a:fillRect/>
          </a:stretch>
        </p:blipFill>
        <p:spPr bwMode="auto">
          <a:xfrm>
            <a:off x="593841" y="785794"/>
            <a:ext cx="8063835" cy="5357850"/>
          </a:xfrm>
          <a:prstGeom prst="rect">
            <a:avLst/>
          </a:prstGeom>
          <a:noFill/>
          <a:ln w="9525">
            <a:noFill/>
            <a:miter lim="800000"/>
            <a:headEnd/>
            <a:tailEnd/>
          </a:ln>
          <a:effectLst>
            <a:outerShdw blurRad="50800" dist="50800" dir="5400000" algn="ctr" rotWithShape="0">
              <a:srgbClr val="000000">
                <a:alpha val="1000"/>
              </a:srgbClr>
            </a:outerShdw>
            <a:softEdge rad="635000"/>
          </a:effectLst>
        </p:spPr>
      </p:pic>
      <p:sp>
        <p:nvSpPr>
          <p:cNvPr id="2" name="1 Título"/>
          <p:cNvSpPr>
            <a:spLocks noGrp="1"/>
          </p:cNvSpPr>
          <p:nvPr>
            <p:ph type="title"/>
          </p:nvPr>
        </p:nvSpPr>
        <p:spPr>
          <a:xfrm>
            <a:off x="1214414" y="2428868"/>
            <a:ext cx="6786610" cy="1428760"/>
          </a:xfrm>
        </p:spPr>
        <p:txBody>
          <a:bodyPr>
            <a:noAutofit/>
          </a:bodyPr>
          <a:lstStyle/>
          <a:p>
            <a:pPr algn="ctr"/>
            <a:r>
              <a:rPr lang="es-AR" sz="3600" b="1" dirty="0">
                <a:ln>
                  <a:solidFill>
                    <a:schemeClr val="bg1"/>
                  </a:solidFill>
                </a:ln>
                <a:solidFill>
                  <a:schemeClr val="bg1"/>
                </a:solidFill>
                <a:effectLst>
                  <a:outerShdw blurRad="38100" dist="38100" dir="2700000" algn="tl">
                    <a:srgbClr val="000000">
                      <a:alpha val="43137"/>
                    </a:srgbClr>
                  </a:outerShdw>
                </a:effectLst>
              </a:rPr>
              <a:t>Muchas gracias por </a:t>
            </a:r>
            <a:br>
              <a:rPr lang="es-AR" sz="3600" b="1" dirty="0">
                <a:ln>
                  <a:solidFill>
                    <a:schemeClr val="bg1"/>
                  </a:solidFill>
                </a:ln>
                <a:solidFill>
                  <a:schemeClr val="bg1"/>
                </a:solidFill>
                <a:effectLst>
                  <a:outerShdw blurRad="38100" dist="38100" dir="2700000" algn="tl">
                    <a:srgbClr val="000000">
                      <a:alpha val="43137"/>
                    </a:srgbClr>
                  </a:outerShdw>
                </a:effectLst>
              </a:rPr>
            </a:br>
            <a:r>
              <a:rPr lang="es-AR" sz="3600" b="1" dirty="0">
                <a:ln>
                  <a:solidFill>
                    <a:schemeClr val="bg1"/>
                  </a:solidFill>
                </a:ln>
                <a:solidFill>
                  <a:schemeClr val="bg1"/>
                </a:solidFill>
                <a:effectLst>
                  <a:outerShdw blurRad="38100" dist="38100" dir="2700000" algn="tl">
                    <a:srgbClr val="000000">
                      <a:alpha val="43137"/>
                    </a:srgbClr>
                  </a:outerShdw>
                </a:effectLst>
              </a:rPr>
              <a:t>su atención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6" presetClass="emph" presetSubtype="0" fill="hold" grpId="1" nodeType="afterEffect">
                                  <p:stCondLst>
                                    <p:cond delay="0"/>
                                  </p:stCondLst>
                                  <p:childTnLst>
                                    <p:animScale>
                                      <p:cBhvr>
                                        <p:cTn id="10"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7467600" cy="703282"/>
          </a:xfrm>
        </p:spPr>
        <p:txBody>
          <a:bodyPr/>
          <a:lstStyle/>
          <a:p>
            <a:r>
              <a:rPr lang="es-AR" b="1" dirty="0">
                <a:solidFill>
                  <a:schemeClr val="tx1"/>
                </a:solidFill>
              </a:rPr>
              <a:t>¿Quedarnos de brazos cruzados?</a:t>
            </a:r>
            <a:endParaRPr lang="es-AR" dirty="0">
              <a:solidFill>
                <a:schemeClr val="tx1"/>
              </a:solidFill>
            </a:endParaRPr>
          </a:p>
        </p:txBody>
      </p:sp>
      <p:pic>
        <p:nvPicPr>
          <p:cNvPr id="4" name="3 Marcador de contenido" descr="C:\Documents and Settings\Hernan Pautasso\Escritorio\Ayudantía Psicología Social\Resultados de la Búsqueda de imágenes de Google de http   www.monografias.com trabajos14 psico-social Image1141.gif_files\Image1141.gif"/>
          <p:cNvPicPr>
            <a:picLocks noGrp="1"/>
          </p:cNvPicPr>
          <p:nvPr>
            <p:ph sz="quarter" idx="1"/>
          </p:nvPr>
        </p:nvPicPr>
        <p:blipFill>
          <a:blip r:embed="rId2"/>
          <a:srcRect/>
          <a:stretch>
            <a:fillRect/>
          </a:stretch>
        </p:blipFill>
        <p:spPr bwMode="auto">
          <a:xfrm>
            <a:off x="642910" y="1714488"/>
            <a:ext cx="7358114" cy="4429156"/>
          </a:xfrm>
          <a:prstGeom prst="rect">
            <a:avLst/>
          </a:prstGeom>
          <a:noFill/>
          <a:ln w="9525">
            <a:noFill/>
            <a:miter lim="800000"/>
            <a:headEnd/>
            <a:tailEnd/>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538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9C55D"/>
            </a:gs>
            <a:gs pos="40000">
              <a:schemeClr val="bg1">
                <a:tint val="90000"/>
                <a:shade val="90000"/>
                <a:satMod val="120000"/>
              </a:schemeClr>
            </a:gs>
            <a:gs pos="100000">
              <a:schemeClr val="bg1">
                <a:tint val="50000"/>
              </a:schemeClr>
            </a:gs>
          </a:gsLst>
          <a:lin ang="0" scaled="1"/>
          <a:tileRect/>
        </a:gra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7758138" cy="4873752"/>
          </a:xfrm>
        </p:spPr>
        <p:txBody>
          <a:bodyPr/>
          <a:lstStyle/>
          <a:p>
            <a:pPr>
              <a:buNone/>
            </a:pPr>
            <a:r>
              <a:rPr lang="es-AR" dirty="0">
                <a:latin typeface="Calibri" pitchFamily="34" charset="0"/>
              </a:rPr>
              <a:t>	</a:t>
            </a:r>
            <a:r>
              <a:rPr lang="es-AR" sz="2800" dirty="0">
                <a:latin typeface="Calibri" pitchFamily="34" charset="0"/>
              </a:rPr>
              <a:t>Los movimientos sociales y las acciones de protesta han llegado a ser un componente permanente de la sociedad, hasta el punto de que se ha llegado a denominar a la sociedad en que vivimos como </a:t>
            </a:r>
            <a:r>
              <a:rPr lang="es-AR" sz="2800" dirty="0">
                <a:effectLst>
                  <a:outerShdw blurRad="38100" dist="38100" dir="2700000" algn="tl">
                    <a:srgbClr val="000000">
                      <a:alpha val="43137"/>
                    </a:srgbClr>
                  </a:outerShdw>
                </a:effectLst>
                <a:latin typeface="Calibri" pitchFamily="34" charset="0"/>
              </a:rPr>
              <a:t>“sociedad de movimientos”</a:t>
            </a:r>
            <a:r>
              <a:rPr lang="es-AR" sz="2800" dirty="0">
                <a:latin typeface="Calibri" pitchFamily="34" charset="0"/>
              </a:rPr>
              <a:t> o también </a:t>
            </a:r>
            <a:r>
              <a:rPr lang="es-AR" sz="2800" dirty="0">
                <a:effectLst>
                  <a:outerShdw blurRad="38100" dist="38100" dir="2700000" algn="tl">
                    <a:srgbClr val="000000">
                      <a:alpha val="43137"/>
                    </a:srgbClr>
                  </a:outerShdw>
                </a:effectLst>
                <a:latin typeface="Calibri" pitchFamily="34" charset="0"/>
              </a:rPr>
              <a:t>“sociedad de comportamiento colectivo”. </a:t>
            </a:r>
          </a:p>
          <a:p>
            <a:pPr>
              <a:buNone/>
            </a:pPr>
            <a:endParaRPr lang="es-AR" dirty="0">
              <a:latin typeface="Calibri" pitchFamily="34" charset="0"/>
            </a:endParaRPr>
          </a:p>
          <a:p>
            <a:pPr algn="r">
              <a:buNone/>
            </a:pPr>
            <a:r>
              <a:rPr lang="es-AR" dirty="0">
                <a:latin typeface="Calibri" pitchFamily="34" charset="0"/>
              </a:rPr>
              <a:t>Javaloy, 2001.</a:t>
            </a:r>
          </a:p>
          <a:p>
            <a:pPr>
              <a:buNone/>
            </a:pPr>
            <a:endParaRPr lang="es-AR"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9C55D"/>
            </a:gs>
            <a:gs pos="40000">
              <a:schemeClr val="bg1">
                <a:tint val="90000"/>
                <a:shade val="90000"/>
                <a:satMod val="120000"/>
              </a:schemeClr>
            </a:gs>
            <a:gs pos="100000">
              <a:schemeClr val="bg1">
                <a:tint val="50000"/>
              </a:schemeClr>
            </a:gs>
          </a:gsLst>
          <a:lin ang="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7467600" cy="857248"/>
          </a:xfrm>
        </p:spPr>
        <p:txBody>
          <a:bodyPr>
            <a:normAutofit/>
          </a:bodyPr>
          <a:lstStyle/>
          <a:p>
            <a:r>
              <a:rPr lang="es-AR" sz="3200" b="1" dirty="0">
                <a:solidFill>
                  <a:schemeClr val="tx2">
                    <a:lumMod val="50000"/>
                  </a:schemeClr>
                </a:solidFill>
                <a:effectLst>
                  <a:outerShdw blurRad="38100" dist="38100" dir="2700000" algn="tl">
                    <a:srgbClr val="000000">
                      <a:alpha val="43137"/>
                    </a:srgbClr>
                  </a:outerShdw>
                </a:effectLst>
              </a:rPr>
              <a:t>Antecedentes en el tema</a:t>
            </a:r>
            <a:endParaRPr lang="es-AR" sz="3200" dirty="0">
              <a:solidFill>
                <a:schemeClr val="tx2">
                  <a:lumMod val="50000"/>
                </a:schemeClr>
              </a:solidFill>
              <a:effectLst>
                <a:outerShdw blurRad="38100" dist="38100" dir="2700000" algn="tl">
                  <a:srgbClr val="000000">
                    <a:alpha val="43137"/>
                  </a:srgbClr>
                </a:outerShdw>
              </a:effectLst>
            </a:endParaRPr>
          </a:p>
        </p:txBody>
      </p:sp>
      <p:pic>
        <p:nvPicPr>
          <p:cNvPr id="4" name="3 Marcador de contenido" descr="LeBon_foto.jpg"/>
          <p:cNvPicPr>
            <a:picLocks noGrp="1" noChangeAspect="1"/>
          </p:cNvPicPr>
          <p:nvPr>
            <p:ph sz="quarter" idx="1"/>
          </p:nvPr>
        </p:nvPicPr>
        <p:blipFill>
          <a:blip r:embed="rId2"/>
          <a:stretch>
            <a:fillRect/>
          </a:stretch>
        </p:blipFill>
        <p:spPr>
          <a:xfrm>
            <a:off x="571472" y="4357694"/>
            <a:ext cx="1828800" cy="1932432"/>
          </a:xfrm>
          <a:prstGeom prst="rect">
            <a:avLst/>
          </a:prstGeom>
          <a:ln>
            <a:noFill/>
          </a:ln>
          <a:effectLst>
            <a:softEdge rad="112500"/>
          </a:effectLst>
        </p:spPr>
      </p:pic>
      <p:sp>
        <p:nvSpPr>
          <p:cNvPr id="5" name="2 Marcador de contenido"/>
          <p:cNvSpPr txBox="1">
            <a:spLocks/>
          </p:cNvSpPr>
          <p:nvPr/>
        </p:nvSpPr>
        <p:spPr>
          <a:xfrm>
            <a:off x="500034" y="1428736"/>
            <a:ext cx="7901014" cy="487375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s-AR" sz="2800" dirty="0">
                <a:effectLst>
                  <a:outerShdw blurRad="38100" dist="38100" dir="2700000" algn="tl">
                    <a:srgbClr val="000000">
                      <a:alpha val="43137"/>
                    </a:srgbClr>
                  </a:outerShdw>
                </a:effectLst>
                <a:latin typeface="Calibri" pitchFamily="34" charset="0"/>
              </a:rPr>
              <a:t>	Gustave Le Bon (1841-1931)</a:t>
            </a:r>
          </a:p>
          <a:p>
            <a:pPr marL="274320" indent="-274320">
              <a:spcBef>
                <a:spcPts val="600"/>
              </a:spcBef>
              <a:buClr>
                <a:schemeClr val="accent1"/>
              </a:buClr>
              <a:buSzPct val="70000"/>
            </a:pPr>
            <a:r>
              <a:rPr lang="es-MX" sz="2600" dirty="0">
                <a:effectLst>
                  <a:outerShdw blurRad="38100" dist="38100" dir="2700000" algn="tl">
                    <a:srgbClr val="000000">
                      <a:alpha val="43137"/>
                    </a:srgbClr>
                  </a:outerShdw>
                </a:effectLst>
                <a:latin typeface="Calibri" pitchFamily="34" charset="0"/>
              </a:rPr>
              <a:t>	</a:t>
            </a:r>
            <a:r>
              <a:rPr lang="es-MX" sz="2500" dirty="0">
                <a:latin typeface="Calibri" pitchFamily="34" charset="0"/>
              </a:rPr>
              <a:t>P</a:t>
            </a:r>
            <a:r>
              <a:rPr lang="es-AR" sz="2500" dirty="0">
                <a:latin typeface="Calibri" pitchFamily="34" charset="0"/>
              </a:rPr>
              <a:t>ostuló que el sujeto dentro de un grupo queda absorbido por éste (se contagia por la masa), perdiendo sus características individuales y su capacidad de raciocinio autónomo, para conformarse en una parte del grupo. </a:t>
            </a:r>
          </a:p>
          <a:p>
            <a:pPr marL="274320" indent="-274320">
              <a:spcBef>
                <a:spcPts val="600"/>
              </a:spcBef>
              <a:buClr>
                <a:schemeClr val="accent1"/>
              </a:buClr>
              <a:buSzPct val="70000"/>
            </a:pPr>
            <a:endParaRPr lang="es-MX" sz="2600" dirty="0">
              <a:latin typeface="Calibri" pitchFamily="34" charset="0"/>
            </a:endParaRPr>
          </a:p>
          <a:p>
            <a:pPr marL="274320" indent="-274320">
              <a:spcBef>
                <a:spcPts val="600"/>
              </a:spcBef>
              <a:buClr>
                <a:schemeClr val="accent1"/>
              </a:buClr>
              <a:buSzPct val="70000"/>
            </a:pPr>
            <a:endParaRPr lang="es-MX" sz="2600" dirty="0">
              <a:latin typeface="Calibri" pitchFamily="34" charset="0"/>
            </a:endParaRPr>
          </a:p>
          <a:p>
            <a:pPr marL="274320" indent="-274320">
              <a:spcBef>
                <a:spcPts val="600"/>
              </a:spcBef>
              <a:buClr>
                <a:schemeClr val="accent1"/>
              </a:buClr>
              <a:buSzPct val="70000"/>
            </a:pPr>
            <a:endParaRPr lang="es-AR" sz="2600" dirty="0">
              <a:latin typeface="Calibri" pitchFamily="3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s-AR" sz="2800" dirty="0">
              <a:effectLst>
                <a:outerShdw blurRad="38100" dist="38100" dir="2700000" algn="tl">
                  <a:srgbClr val="000000">
                    <a:alpha val="43137"/>
                  </a:srgbClr>
                </a:outerShdw>
              </a:effectLst>
              <a:latin typeface="Calibri" pitchFamily="3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s-AR" sz="2800" dirty="0">
              <a:effectLst>
                <a:outerShdw blurRad="38100" dist="38100" dir="2700000" algn="tl">
                  <a:srgbClr val="000000">
                    <a:alpha val="43137"/>
                  </a:srgbClr>
                </a:outerShdw>
              </a:effectLst>
              <a:latin typeface="Calibri" pitchFamily="3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s-AR" sz="2800" dirty="0">
              <a:effectLst>
                <a:outerShdw blurRad="38100" dist="38100" dir="2700000" algn="tl">
                  <a:srgbClr val="000000">
                    <a:alpha val="43137"/>
                  </a:srgbClr>
                </a:outerShdw>
              </a:effectLst>
              <a:latin typeface="Calibri" pitchFamily="3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s-AR" sz="2800" dirty="0">
              <a:effectLst>
                <a:outerShdw blurRad="38100" dist="38100" dir="2700000" algn="tl">
                  <a:srgbClr val="000000">
                    <a:alpha val="43137"/>
                  </a:srgbClr>
                </a:outerShdw>
              </a:effectLst>
              <a:latin typeface="Calibri" pitchFamily="3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s-AR" sz="2800" dirty="0">
              <a:effectLst>
                <a:outerShdw blurRad="38100" dist="38100" dir="2700000" algn="tl">
                  <a:srgbClr val="000000">
                    <a:alpha val="43137"/>
                  </a:srgbClr>
                </a:outerShdw>
              </a:effectLst>
              <a:latin typeface="Calibri" pitchFamily="3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AR" sz="2400" b="0" i="0" u="none" strike="noStrike" kern="1200" cap="none" spc="0" normalizeH="0" baseline="0" noProof="0" dirty="0">
              <a:ln>
                <a:noFill/>
              </a:ln>
              <a:solidFill>
                <a:schemeClr val="tx1"/>
              </a:solidFill>
              <a:effectLst/>
              <a:uLnTx/>
              <a:uFillTx/>
              <a:latin typeface="Calibri" pitchFamily="34" charset="0"/>
            </a:endParaRPr>
          </a:p>
        </p:txBody>
      </p:sp>
      <p:cxnSp>
        <p:nvCxnSpPr>
          <p:cNvPr id="9" name="8 Conector recto de flecha"/>
          <p:cNvCxnSpPr/>
          <p:nvPr/>
        </p:nvCxnSpPr>
        <p:spPr>
          <a:xfrm rot="5400000">
            <a:off x="3144034" y="4285462"/>
            <a:ext cx="427834"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10 Rectángulo"/>
          <p:cNvSpPr/>
          <p:nvPr/>
        </p:nvSpPr>
        <p:spPr>
          <a:xfrm>
            <a:off x="2500298" y="4643446"/>
            <a:ext cx="6000792" cy="1415772"/>
          </a:xfrm>
          <a:prstGeom prst="rect">
            <a:avLst/>
          </a:prstGeom>
        </p:spPr>
        <p:txBody>
          <a:bodyPr wrap="square">
            <a:spAutoFit/>
          </a:bodyPr>
          <a:lstStyle/>
          <a:p>
            <a:r>
              <a:rPr lang="es-AR" sz="2000" b="1" dirty="0">
                <a:effectLst>
                  <a:outerShdw blurRad="38100" dist="38100" dir="2700000" algn="tl">
                    <a:srgbClr val="000000">
                      <a:alpha val="43137"/>
                    </a:srgbClr>
                  </a:outerShdw>
                </a:effectLst>
                <a:latin typeface="Calibri" pitchFamily="34" charset="0"/>
              </a:rPr>
              <a:t>Teoría muy criticada:</a:t>
            </a:r>
          </a:p>
          <a:p>
            <a:endParaRPr lang="es-AR" sz="600" b="1" dirty="0">
              <a:effectLst>
                <a:outerShdw blurRad="38100" dist="38100" dir="2700000" algn="tl">
                  <a:srgbClr val="000000">
                    <a:alpha val="43137"/>
                  </a:srgbClr>
                </a:outerShdw>
              </a:effectLst>
              <a:latin typeface="Calibri" pitchFamily="34" charset="0"/>
            </a:endParaRPr>
          </a:p>
          <a:p>
            <a:pPr>
              <a:buFontTx/>
              <a:buChar char="-"/>
            </a:pPr>
            <a:r>
              <a:rPr lang="es-AR" dirty="0">
                <a:latin typeface="Calibri" pitchFamily="34" charset="0"/>
              </a:rPr>
              <a:t>Pérdida de la visión de la persona como ser pensante.</a:t>
            </a:r>
          </a:p>
          <a:p>
            <a:endParaRPr lang="es-AR" sz="600" dirty="0">
              <a:latin typeface="Calibri" pitchFamily="34" charset="0"/>
            </a:endParaRPr>
          </a:p>
          <a:p>
            <a:pPr>
              <a:buFontTx/>
              <a:buChar char="-"/>
            </a:pPr>
            <a:r>
              <a:rPr lang="es-AR" dirty="0">
                <a:latin typeface="Calibri" pitchFamily="34" charset="0"/>
              </a:rPr>
              <a:t>Visión negativa y patologizante de la masa y lo que produce en las personas que forman parte de ella.</a:t>
            </a:r>
          </a:p>
        </p:txBody>
      </p:sp>
      <p:cxnSp>
        <p:nvCxnSpPr>
          <p:cNvPr id="16" name="15 Conector recto"/>
          <p:cNvCxnSpPr/>
          <p:nvPr/>
        </p:nvCxnSpPr>
        <p:spPr>
          <a:xfrm>
            <a:off x="2428860" y="4071942"/>
            <a:ext cx="5786478"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9C55D"/>
            </a:gs>
            <a:gs pos="40000">
              <a:schemeClr val="bg1">
                <a:tint val="90000"/>
                <a:shade val="90000"/>
                <a:satMod val="120000"/>
              </a:schemeClr>
            </a:gs>
            <a:gs pos="100000">
              <a:schemeClr val="bg1">
                <a:tint val="50000"/>
              </a:schemeClr>
            </a:gs>
          </a:gsLst>
          <a:lin ang="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7467600" cy="846158"/>
          </a:xfrm>
        </p:spPr>
        <p:txBody>
          <a:bodyPr>
            <a:normAutofit/>
          </a:bodyPr>
          <a:lstStyle/>
          <a:p>
            <a:r>
              <a:rPr lang="es-AR" sz="3200" b="1" dirty="0">
                <a:solidFill>
                  <a:schemeClr val="tx2">
                    <a:lumMod val="50000"/>
                  </a:schemeClr>
                </a:solidFill>
                <a:effectLst>
                  <a:outerShdw blurRad="38100" dist="38100" dir="2700000" algn="tl">
                    <a:srgbClr val="000000">
                      <a:alpha val="43137"/>
                    </a:srgbClr>
                  </a:outerShdw>
                </a:effectLst>
              </a:rPr>
              <a:t>¿Qué es un movimiento social?</a:t>
            </a:r>
          </a:p>
        </p:txBody>
      </p:sp>
      <p:sp>
        <p:nvSpPr>
          <p:cNvPr id="3" name="2 Marcador de contenido"/>
          <p:cNvSpPr>
            <a:spLocks noGrp="1"/>
          </p:cNvSpPr>
          <p:nvPr>
            <p:ph sz="quarter" idx="1"/>
          </p:nvPr>
        </p:nvSpPr>
        <p:spPr>
          <a:xfrm>
            <a:off x="457200" y="1888232"/>
            <a:ext cx="7901014" cy="3773016"/>
          </a:xfrm>
        </p:spPr>
        <p:txBody>
          <a:bodyPr/>
          <a:lstStyle/>
          <a:p>
            <a:pPr>
              <a:buNone/>
            </a:pPr>
            <a:r>
              <a:rPr lang="es-AR" b="1" dirty="0">
                <a:latin typeface="Calibri" pitchFamily="34" charset="0"/>
              </a:rPr>
              <a:t>Un problema de definición…</a:t>
            </a:r>
          </a:p>
          <a:p>
            <a:pPr>
              <a:buNone/>
            </a:pPr>
            <a:endParaRPr lang="es-AR" dirty="0">
              <a:latin typeface="Calibri" pitchFamily="34" charset="0"/>
            </a:endParaRPr>
          </a:p>
          <a:p>
            <a:r>
              <a:rPr lang="es-AR" dirty="0">
                <a:latin typeface="Calibri" pitchFamily="34" charset="0"/>
              </a:rPr>
              <a:t>Diversidad de objetivos.</a:t>
            </a:r>
          </a:p>
          <a:p>
            <a:pPr>
              <a:buNone/>
            </a:pPr>
            <a:endParaRPr lang="es-AR" dirty="0">
              <a:latin typeface="Calibri" pitchFamily="34" charset="0"/>
            </a:endParaRPr>
          </a:p>
          <a:p>
            <a:r>
              <a:rPr lang="es-AR" dirty="0">
                <a:latin typeface="Calibri" pitchFamily="34" charset="0"/>
              </a:rPr>
              <a:t>Fronteras difusas entre ellos y otras formas de acción social.</a:t>
            </a:r>
          </a:p>
          <a:p>
            <a:pPr>
              <a:buNone/>
            </a:pPr>
            <a:endParaRPr lang="es-AR" dirty="0">
              <a:latin typeface="Calibri" pitchFamily="34" charset="0"/>
            </a:endParaRPr>
          </a:p>
          <a:p>
            <a:r>
              <a:rPr lang="es-AR" dirty="0">
                <a:latin typeface="Calibri" pitchFamily="34" charset="0"/>
              </a:rPr>
              <a:t>¿Realidades que existen por fuera del sujeto que observa?</a:t>
            </a:r>
          </a:p>
          <a:p>
            <a:pPr>
              <a:buNone/>
            </a:pPr>
            <a:endParaRPr lang="es-AR"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9C55D"/>
            </a:gs>
            <a:gs pos="40000">
              <a:schemeClr val="bg1">
                <a:tint val="90000"/>
                <a:shade val="90000"/>
                <a:satMod val="120000"/>
              </a:schemeClr>
            </a:gs>
            <a:gs pos="100000">
              <a:schemeClr val="bg1">
                <a:tint val="50000"/>
              </a:schemeClr>
            </a:gs>
          </a:gsLst>
          <a:lin ang="0" scaled="1"/>
          <a:tileRect/>
        </a:gra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714356"/>
            <a:ext cx="8572560" cy="4873752"/>
          </a:xfrm>
        </p:spPr>
        <p:txBody>
          <a:bodyPr/>
          <a:lstStyle/>
          <a:p>
            <a:pPr>
              <a:buNone/>
            </a:pPr>
            <a:r>
              <a:rPr lang="es-AR" dirty="0">
                <a:latin typeface="Calibri" pitchFamily="34" charset="0"/>
              </a:rPr>
              <a:t>	Se suele situar a los movimientos sociales en un </a:t>
            </a:r>
            <a:r>
              <a:rPr lang="es-AR" b="1" dirty="0">
                <a:latin typeface="Calibri" pitchFamily="34" charset="0"/>
              </a:rPr>
              <a:t>lugar intermedio </a:t>
            </a:r>
            <a:r>
              <a:rPr lang="es-AR" dirty="0">
                <a:latin typeface="Calibri" pitchFamily="34" charset="0"/>
              </a:rPr>
              <a:t>entre las organizaciones formales y las protestas espontáneas. </a:t>
            </a:r>
          </a:p>
          <a:p>
            <a:pPr>
              <a:buNone/>
            </a:pPr>
            <a:endParaRPr lang="es-AR" dirty="0">
              <a:latin typeface="Calibri" pitchFamily="34" charset="0"/>
            </a:endParaRPr>
          </a:p>
          <a:p>
            <a:pPr>
              <a:buNone/>
            </a:pPr>
            <a:endParaRPr lang="es-AR" dirty="0">
              <a:latin typeface="Calibri" pitchFamily="34" charset="0"/>
            </a:endParaRPr>
          </a:p>
          <a:p>
            <a:pPr>
              <a:buNone/>
            </a:pPr>
            <a:r>
              <a:rPr lang="es-AR" dirty="0">
                <a:latin typeface="Calibri" pitchFamily="34" charset="0"/>
              </a:rPr>
              <a:t>	</a:t>
            </a:r>
            <a:endParaRPr lang="es-AR" b="1" dirty="0">
              <a:latin typeface="Calibri" pitchFamily="34" charset="0"/>
            </a:endParaRPr>
          </a:p>
          <a:p>
            <a:pPr>
              <a:buNone/>
            </a:pPr>
            <a:endParaRPr lang="es-AR" i="1" dirty="0">
              <a:latin typeface="Calibri" pitchFamily="34" charset="0"/>
            </a:endParaRPr>
          </a:p>
          <a:p>
            <a:pPr>
              <a:buNone/>
            </a:pPr>
            <a:r>
              <a:rPr lang="es-AR" dirty="0">
                <a:latin typeface="Calibri" pitchFamily="34" charset="0"/>
                <a:sym typeface="Wingdings" pitchFamily="2" charset="2"/>
              </a:rPr>
              <a:t>	</a:t>
            </a:r>
            <a:endParaRPr lang="es-AR" dirty="0">
              <a:latin typeface="Calibri" pitchFamily="34" charset="0"/>
            </a:endParaRPr>
          </a:p>
          <a:p>
            <a:pPr>
              <a:buNone/>
            </a:pPr>
            <a:r>
              <a:rPr lang="es-AR" dirty="0">
                <a:latin typeface="Calibri" pitchFamily="34" charset="0"/>
                <a:sym typeface="Wingdings" pitchFamily="2" charset="2"/>
              </a:rPr>
              <a:t>	</a:t>
            </a:r>
            <a:endParaRPr lang="es-AR" dirty="0">
              <a:latin typeface="Calibri" pitchFamily="34" charset="0"/>
            </a:endParaRPr>
          </a:p>
        </p:txBody>
      </p:sp>
      <p:graphicFrame>
        <p:nvGraphicFramePr>
          <p:cNvPr id="5" name="4 Diagrama"/>
          <p:cNvGraphicFramePr/>
          <p:nvPr/>
        </p:nvGraphicFramePr>
        <p:xfrm>
          <a:off x="1285852" y="2000240"/>
          <a:ext cx="64294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1701</TotalTime>
  <Words>2236</Words>
  <Application>Microsoft Office PowerPoint</Application>
  <PresentationFormat>Presentación en pantalla (4:3)</PresentationFormat>
  <Paragraphs>301</Paragraphs>
  <Slides>48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48</vt:i4>
      </vt:variant>
    </vt:vector>
  </HeadingPairs>
  <TitlesOfParts>
    <vt:vector size="55" baseType="lpstr">
      <vt:lpstr>Arial</vt:lpstr>
      <vt:lpstr>Calibri</vt:lpstr>
      <vt:lpstr>Century Schoolbook</vt:lpstr>
      <vt:lpstr>Verdana</vt:lpstr>
      <vt:lpstr>Wingdings</vt:lpstr>
      <vt:lpstr>Wingdings 2</vt:lpstr>
      <vt:lpstr>Mirador</vt:lpstr>
      <vt:lpstr>Psicología Social</vt:lpstr>
      <vt:lpstr>Movimientos Sociales</vt:lpstr>
      <vt:lpstr>campo multidisciplinar</vt:lpstr>
      <vt:lpstr>¿El tiempo de los movimientos sociales?</vt:lpstr>
      <vt:lpstr>¿Quedarnos de brazos cruzados?</vt:lpstr>
      <vt:lpstr>Presentación de PowerPoint</vt:lpstr>
      <vt:lpstr>Antecedentes en el tema</vt:lpstr>
      <vt:lpstr>¿Qué es un movimiento social?</vt:lpstr>
      <vt:lpstr>Presentación de PowerPoint</vt:lpstr>
      <vt:lpstr>Muchedumbre o multitud</vt:lpstr>
      <vt:lpstr>Organización o grupo secundario</vt:lpstr>
      <vt:lpstr>Presentación de PowerPoint</vt:lpstr>
      <vt:lpstr>Presentación de PowerPoint</vt:lpstr>
      <vt:lpstr>¿Qué es un “problema social”</vt:lpstr>
      <vt:lpstr>Barreras a la solución de problemas sociales</vt:lpstr>
      <vt:lpstr>El movimiento social, resultado de un conflicto</vt:lpstr>
      <vt:lpstr>Presentación de PowerPoint</vt:lpstr>
      <vt:lpstr>Presentación de PowerPoint</vt:lpstr>
      <vt:lpstr>Ejemplos…</vt:lpstr>
      <vt:lpstr>Tipos de movimientos sociales</vt:lpstr>
      <vt:lpstr>¿Todo movimiento social es progresista?</vt:lpstr>
      <vt:lpstr>Presentación de PowerPoint</vt:lpstr>
      <vt:lpstr>Presentación de PowerPoint</vt:lpstr>
      <vt:lpstr>Presentación de PowerPoint</vt:lpstr>
      <vt:lpstr>Presentación de PowerPoint</vt:lpstr>
      <vt:lpstr>¿Cuándo comienza y cuándo termina un movimiento social?</vt:lpstr>
      <vt:lpstr>Presentación de PowerPoint</vt:lpstr>
      <vt:lpstr>Movimientos Sociales como Espacios de Construcción de Identidad</vt:lpstr>
      <vt:lpstr>Presentación de PowerPoint</vt:lpstr>
      <vt:lpstr>Presentación de PowerPoint</vt:lpstr>
      <vt:lpstr>identidad</vt:lpstr>
      <vt:lpstr>La fuerza de la identidad en el movimiento social (Capítulo 9-Javaloy)</vt:lpstr>
      <vt:lpstr>Presentación de PowerPoint</vt:lpstr>
      <vt:lpstr>Presentación de PowerPoint</vt:lpstr>
      <vt:lpstr>¿IDENTIDAD SOCIAL O COLECTIVA?</vt:lpstr>
      <vt:lpstr>Papel de la Identidad Colectiva en el Movimiento</vt:lpstr>
      <vt:lpstr>¿IDENTIDAD SOCIAL O COLECTIVA?</vt:lpstr>
      <vt:lpstr>El “autoconcepto”</vt:lpstr>
      <vt:lpstr>Presentación de PowerPoint</vt:lpstr>
      <vt:lpstr>3 componentes de la identidad social</vt:lpstr>
      <vt:lpstr>Presentación de PowerPoint</vt:lpstr>
      <vt:lpstr>¿en que medida nuestro accionar puede estar influenciado por nuestra “identidad social”?</vt:lpstr>
      <vt:lpstr>¿Que sucede cuando el compromiso es total?: Movimientos Sociales que diluyen la Identidad Personal</vt:lpstr>
      <vt:lpstr>Presentación de PowerPoint</vt:lpstr>
      <vt:lpstr>Conclusiones</vt:lpstr>
      <vt:lpstr>¿Quedarnos de brazos cruzados?</vt:lpstr>
      <vt:lpstr>Bibliografía utilizada</vt:lpstr>
      <vt:lpstr>Muchas gracias por  su atención</vt:lpstr>
    </vt:vector>
  </TitlesOfParts>
  <Company>Fernando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Psicología Social</dc:title>
  <dc:creator>LIZA</dc:creator>
  <cp:lastModifiedBy>Fiorella Giorgi</cp:lastModifiedBy>
  <cp:revision>120</cp:revision>
  <dcterms:created xsi:type="dcterms:W3CDTF">2011-08-12T23:04:43Z</dcterms:created>
  <dcterms:modified xsi:type="dcterms:W3CDTF">2022-09-05T23:28:05Z</dcterms:modified>
</cp:coreProperties>
</file>