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57" r:id="rId4"/>
    <p:sldId id="261" r:id="rId5"/>
    <p:sldId id="262" r:id="rId6"/>
    <p:sldId id="271" r:id="rId7"/>
    <p:sldId id="270" r:id="rId8"/>
    <p:sldId id="272" r:id="rId9"/>
    <p:sldId id="275" r:id="rId10"/>
    <p:sldId id="263" r:id="rId11"/>
    <p:sldId id="265" r:id="rId12"/>
    <p:sldId id="267" r:id="rId13"/>
    <p:sldId id="266" r:id="rId14"/>
    <p:sldId id="264" r:id="rId15"/>
    <p:sldId id="276" r:id="rId16"/>
    <p:sldId id="268" r:id="rId17"/>
    <p:sldId id="269" r:id="rId18"/>
    <p:sldId id="277" r:id="rId19"/>
    <p:sldId id="273" r:id="rId20"/>
    <p:sldId id="278" r:id="rId21"/>
    <p:sldId id="274" r:id="rId22"/>
    <p:sldId id="279" r:id="rId23"/>
    <p:sldId id="259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5D4CA4-1290-4BF7-B0AB-4D43002A953C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22E22B4B-2322-4028-96E6-737C1EF79970}">
      <dgm:prSet phldrT="[Texto]" custT="1"/>
      <dgm:spPr/>
      <dgm:t>
        <a:bodyPr/>
        <a:lstStyle/>
        <a:p>
          <a:r>
            <a:rPr lang="es-ES" sz="1400" dirty="0">
              <a:latin typeface="Cambria" pitchFamily="18" charset="0"/>
            </a:rPr>
            <a:t>Sujeto</a:t>
          </a:r>
        </a:p>
      </dgm:t>
    </dgm:pt>
    <dgm:pt modelId="{2BE54E2F-2EA6-48A5-A0F1-E1C46CB55578}" type="parTrans" cxnId="{906AD778-96EA-48CC-AA55-9FD05EC9B5A8}">
      <dgm:prSet/>
      <dgm:spPr/>
      <dgm:t>
        <a:bodyPr/>
        <a:lstStyle/>
        <a:p>
          <a:endParaRPr lang="es-ES"/>
        </a:p>
      </dgm:t>
    </dgm:pt>
    <dgm:pt modelId="{A56241A5-2526-4A41-9BD4-83C276B435CE}" type="sibTrans" cxnId="{906AD778-96EA-48CC-AA55-9FD05EC9B5A8}">
      <dgm:prSet/>
      <dgm:spPr/>
      <dgm:t>
        <a:bodyPr/>
        <a:lstStyle/>
        <a:p>
          <a:endParaRPr lang="es-ES"/>
        </a:p>
      </dgm:t>
    </dgm:pt>
    <dgm:pt modelId="{89B43099-21EE-4880-8E05-80734B803786}">
      <dgm:prSet phldrT="[Texto]" custT="1"/>
      <dgm:spPr/>
      <dgm:t>
        <a:bodyPr/>
        <a:lstStyle/>
        <a:p>
          <a:r>
            <a:rPr lang="es-ES" sz="1400" dirty="0">
              <a:latin typeface="Cambria" pitchFamily="18" charset="0"/>
            </a:rPr>
            <a:t>Ser social</a:t>
          </a:r>
        </a:p>
        <a:p>
          <a:endParaRPr lang="es-ES" sz="1400" dirty="0">
            <a:latin typeface="Cambria" pitchFamily="18" charset="0"/>
          </a:endParaRPr>
        </a:p>
        <a:p>
          <a:endParaRPr lang="es-ES" sz="1400" dirty="0">
            <a:latin typeface="Cambria" pitchFamily="18" charset="0"/>
          </a:endParaRPr>
        </a:p>
        <a:p>
          <a:endParaRPr lang="es-ES" sz="1400" dirty="0">
            <a:latin typeface="Cambria" pitchFamily="18" charset="0"/>
          </a:endParaRPr>
        </a:p>
      </dgm:t>
    </dgm:pt>
    <dgm:pt modelId="{12BE3276-AD79-4DAC-AE40-BE67073E8E0C}" type="parTrans" cxnId="{49DAEF9E-F406-4F0C-83D4-95F39803362F}">
      <dgm:prSet/>
      <dgm:spPr/>
      <dgm:t>
        <a:bodyPr/>
        <a:lstStyle/>
        <a:p>
          <a:endParaRPr lang="es-ES"/>
        </a:p>
      </dgm:t>
    </dgm:pt>
    <dgm:pt modelId="{E3C1AEB3-B981-43DF-9AAB-77D0782E2918}" type="sibTrans" cxnId="{49DAEF9E-F406-4F0C-83D4-95F39803362F}">
      <dgm:prSet/>
      <dgm:spPr/>
      <dgm:t>
        <a:bodyPr/>
        <a:lstStyle/>
        <a:p>
          <a:endParaRPr lang="es-ES"/>
        </a:p>
      </dgm:t>
    </dgm:pt>
    <dgm:pt modelId="{1D37BB74-9A57-4C26-A30D-3B8A4BC2C02E}">
      <dgm:prSet phldrT="[Texto]" custT="1"/>
      <dgm:spPr/>
      <dgm:t>
        <a:bodyPr/>
        <a:lstStyle/>
        <a:p>
          <a:r>
            <a:rPr lang="es-ES" sz="1400" dirty="0">
              <a:latin typeface="Cambria" pitchFamily="18" charset="0"/>
            </a:rPr>
            <a:t>Redes sociales</a:t>
          </a:r>
        </a:p>
      </dgm:t>
    </dgm:pt>
    <dgm:pt modelId="{00558918-CA38-4F3D-BD09-80F0D584BC18}" type="parTrans" cxnId="{DA1ECB90-3BCA-4C1A-BCFA-E8B4A2E25272}">
      <dgm:prSet/>
      <dgm:spPr/>
      <dgm:t>
        <a:bodyPr/>
        <a:lstStyle/>
        <a:p>
          <a:endParaRPr lang="es-ES"/>
        </a:p>
      </dgm:t>
    </dgm:pt>
    <dgm:pt modelId="{A1A51891-9C99-4A56-A163-3B06CE03A295}" type="sibTrans" cxnId="{DA1ECB90-3BCA-4C1A-BCFA-E8B4A2E25272}">
      <dgm:prSet/>
      <dgm:spPr/>
      <dgm:t>
        <a:bodyPr/>
        <a:lstStyle/>
        <a:p>
          <a:endParaRPr lang="es-ES"/>
        </a:p>
      </dgm:t>
    </dgm:pt>
    <dgm:pt modelId="{0D9DE561-E1B5-4CD9-A213-0669875B98D1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400" dirty="0">
              <a:latin typeface="Cambria" pitchFamily="18" charset="0"/>
            </a:rPr>
            <a:t>Universo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400" dirty="0">
              <a:latin typeface="Cambria" pitchFamily="18" charset="0"/>
            </a:rPr>
            <a:t>como red o entramado de relaciones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100" dirty="0">
              <a:latin typeface="Cambria" pitchFamily="18" charset="0"/>
            </a:rPr>
            <a:t>(Paradigma de la posmodernidad)</a:t>
          </a:r>
        </a:p>
      </dgm:t>
    </dgm:pt>
    <dgm:pt modelId="{298ACD05-C5FA-4CC5-8E15-3F3312BC6ADA}" type="parTrans" cxnId="{E5A06C3A-81C7-4F41-95F1-3E95E25C33B5}">
      <dgm:prSet/>
      <dgm:spPr/>
      <dgm:t>
        <a:bodyPr/>
        <a:lstStyle/>
        <a:p>
          <a:endParaRPr lang="es-ES"/>
        </a:p>
      </dgm:t>
    </dgm:pt>
    <dgm:pt modelId="{CAF1899E-4BF1-4326-A83A-9D20E963185F}" type="sibTrans" cxnId="{E5A06C3A-81C7-4F41-95F1-3E95E25C33B5}">
      <dgm:prSet/>
      <dgm:spPr/>
      <dgm:t>
        <a:bodyPr/>
        <a:lstStyle/>
        <a:p>
          <a:endParaRPr lang="es-ES"/>
        </a:p>
      </dgm:t>
    </dgm:pt>
    <dgm:pt modelId="{9A90E18D-EE6E-4081-B813-6CF0D6C9A4BA}" type="pres">
      <dgm:prSet presAssocID="{F95D4CA4-1290-4BF7-B0AB-4D43002A953C}" presName="arrowDiagram" presStyleCnt="0">
        <dgm:presLayoutVars>
          <dgm:chMax val="5"/>
          <dgm:dir/>
          <dgm:resizeHandles val="exact"/>
        </dgm:presLayoutVars>
      </dgm:prSet>
      <dgm:spPr/>
    </dgm:pt>
    <dgm:pt modelId="{0BAFBB2A-A230-4274-843B-E2376FC47891}" type="pres">
      <dgm:prSet presAssocID="{F95D4CA4-1290-4BF7-B0AB-4D43002A953C}" presName="arrow" presStyleLbl="bgShp" presStyleIdx="0" presStyleCnt="1"/>
      <dgm:spPr/>
    </dgm:pt>
    <dgm:pt modelId="{FB209FBC-0432-4782-8F3C-11C3B70E4CFB}" type="pres">
      <dgm:prSet presAssocID="{F95D4CA4-1290-4BF7-B0AB-4D43002A953C}" presName="arrowDiagram4" presStyleCnt="0"/>
      <dgm:spPr/>
    </dgm:pt>
    <dgm:pt modelId="{2EDC31BA-59C3-4E1E-9528-071182F97663}" type="pres">
      <dgm:prSet presAssocID="{22E22B4B-2322-4028-96E6-737C1EF79970}" presName="bullet4a" presStyleLbl="node1" presStyleIdx="0" presStyleCnt="4"/>
      <dgm:spPr/>
    </dgm:pt>
    <dgm:pt modelId="{5A74A102-B902-4200-AB8F-08B08420042A}" type="pres">
      <dgm:prSet presAssocID="{22E22B4B-2322-4028-96E6-737C1EF79970}" presName="textBox4a" presStyleLbl="revTx" presStyleIdx="0" presStyleCnt="4" custScaleX="130688" custLinFactNeighborX="9992" custLinFactNeighborY="19024">
        <dgm:presLayoutVars>
          <dgm:bulletEnabled val="1"/>
        </dgm:presLayoutVars>
      </dgm:prSet>
      <dgm:spPr/>
    </dgm:pt>
    <dgm:pt modelId="{134FAD60-7840-4B60-A10F-5BAAC3FE90CE}" type="pres">
      <dgm:prSet presAssocID="{89B43099-21EE-4880-8E05-80734B803786}" presName="bullet4b" presStyleLbl="node1" presStyleIdx="1" presStyleCnt="4"/>
      <dgm:spPr/>
    </dgm:pt>
    <dgm:pt modelId="{9AE9CB7B-44C2-49DC-B816-C0576DB80D8C}" type="pres">
      <dgm:prSet presAssocID="{89B43099-21EE-4880-8E05-80734B803786}" presName="textBox4b" presStyleLbl="revTx" presStyleIdx="1" presStyleCnt="4" custScaleX="130688" custScaleY="29617" custLinFactNeighborX="-2635" custLinFactNeighborY="-13748">
        <dgm:presLayoutVars>
          <dgm:bulletEnabled val="1"/>
        </dgm:presLayoutVars>
      </dgm:prSet>
      <dgm:spPr/>
    </dgm:pt>
    <dgm:pt modelId="{E8B63945-C972-406B-83A8-72709BFCC4A5}" type="pres">
      <dgm:prSet presAssocID="{1D37BB74-9A57-4C26-A30D-3B8A4BC2C02E}" presName="bullet4c" presStyleLbl="node1" presStyleIdx="2" presStyleCnt="4"/>
      <dgm:spPr/>
    </dgm:pt>
    <dgm:pt modelId="{24B33EFA-0F56-4173-B9BB-F8F49ECF5219}" type="pres">
      <dgm:prSet presAssocID="{1D37BB74-9A57-4C26-A30D-3B8A4BC2C02E}" presName="textBox4c" presStyleLbl="revTx" presStyleIdx="2" presStyleCnt="4" custScaleX="130688" custScaleY="32124" custLinFactNeighborX="-20885" custLinFactNeighborY="-12748">
        <dgm:presLayoutVars>
          <dgm:bulletEnabled val="1"/>
        </dgm:presLayoutVars>
      </dgm:prSet>
      <dgm:spPr/>
    </dgm:pt>
    <dgm:pt modelId="{FDC30F50-10B8-4450-830B-31E5B3545AC4}" type="pres">
      <dgm:prSet presAssocID="{0D9DE561-E1B5-4CD9-A213-0669875B98D1}" presName="bullet4d" presStyleLbl="node1" presStyleIdx="3" presStyleCnt="4"/>
      <dgm:spPr/>
    </dgm:pt>
    <dgm:pt modelId="{EAA17C3E-1639-4F50-BE31-A4CC30D12282}" type="pres">
      <dgm:prSet presAssocID="{0D9DE561-E1B5-4CD9-A213-0669875B98D1}" presName="textBox4d" presStyleLbl="revTx" presStyleIdx="3" presStyleCnt="4" custScaleX="152453" custScaleY="72394" custLinFactNeighborX="-6077" custLinFactNeighborY="3719">
        <dgm:presLayoutVars>
          <dgm:bulletEnabled val="1"/>
        </dgm:presLayoutVars>
      </dgm:prSet>
      <dgm:spPr/>
    </dgm:pt>
  </dgm:ptLst>
  <dgm:cxnLst>
    <dgm:cxn modelId="{9E5C5E0A-4362-473F-8DAC-03D74149A680}" type="presOf" srcId="{89B43099-21EE-4880-8E05-80734B803786}" destId="{9AE9CB7B-44C2-49DC-B816-C0576DB80D8C}" srcOrd="0" destOrd="0" presId="urn:microsoft.com/office/officeart/2005/8/layout/arrow2"/>
    <dgm:cxn modelId="{490A5419-AD21-422D-AD16-F9C0CACD0DBF}" type="presOf" srcId="{F95D4CA4-1290-4BF7-B0AB-4D43002A953C}" destId="{9A90E18D-EE6E-4081-B813-6CF0D6C9A4BA}" srcOrd="0" destOrd="0" presId="urn:microsoft.com/office/officeart/2005/8/layout/arrow2"/>
    <dgm:cxn modelId="{AB8E0837-7AAB-46E9-A68B-11B886C36A0D}" type="presOf" srcId="{0D9DE561-E1B5-4CD9-A213-0669875B98D1}" destId="{EAA17C3E-1639-4F50-BE31-A4CC30D12282}" srcOrd="0" destOrd="0" presId="urn:microsoft.com/office/officeart/2005/8/layout/arrow2"/>
    <dgm:cxn modelId="{E5A06C3A-81C7-4F41-95F1-3E95E25C33B5}" srcId="{F95D4CA4-1290-4BF7-B0AB-4D43002A953C}" destId="{0D9DE561-E1B5-4CD9-A213-0669875B98D1}" srcOrd="3" destOrd="0" parTransId="{298ACD05-C5FA-4CC5-8E15-3F3312BC6ADA}" sibTransId="{CAF1899E-4BF1-4326-A83A-9D20E963185F}"/>
    <dgm:cxn modelId="{906AD778-96EA-48CC-AA55-9FD05EC9B5A8}" srcId="{F95D4CA4-1290-4BF7-B0AB-4D43002A953C}" destId="{22E22B4B-2322-4028-96E6-737C1EF79970}" srcOrd="0" destOrd="0" parTransId="{2BE54E2F-2EA6-48A5-A0F1-E1C46CB55578}" sibTransId="{A56241A5-2526-4A41-9BD4-83C276B435CE}"/>
    <dgm:cxn modelId="{DA1ECB90-3BCA-4C1A-BCFA-E8B4A2E25272}" srcId="{F95D4CA4-1290-4BF7-B0AB-4D43002A953C}" destId="{1D37BB74-9A57-4C26-A30D-3B8A4BC2C02E}" srcOrd="2" destOrd="0" parTransId="{00558918-CA38-4F3D-BD09-80F0D584BC18}" sibTransId="{A1A51891-9C99-4A56-A163-3B06CE03A295}"/>
    <dgm:cxn modelId="{49DAEF9E-F406-4F0C-83D4-95F39803362F}" srcId="{F95D4CA4-1290-4BF7-B0AB-4D43002A953C}" destId="{89B43099-21EE-4880-8E05-80734B803786}" srcOrd="1" destOrd="0" parTransId="{12BE3276-AD79-4DAC-AE40-BE67073E8E0C}" sibTransId="{E3C1AEB3-B981-43DF-9AAB-77D0782E2918}"/>
    <dgm:cxn modelId="{EDE6FDEF-F17B-4939-A659-DD70CA9B2B0C}" type="presOf" srcId="{1D37BB74-9A57-4C26-A30D-3B8A4BC2C02E}" destId="{24B33EFA-0F56-4173-B9BB-F8F49ECF5219}" srcOrd="0" destOrd="0" presId="urn:microsoft.com/office/officeart/2005/8/layout/arrow2"/>
    <dgm:cxn modelId="{98DECDFF-3CAF-406A-B950-32251549B662}" type="presOf" srcId="{22E22B4B-2322-4028-96E6-737C1EF79970}" destId="{5A74A102-B902-4200-AB8F-08B08420042A}" srcOrd="0" destOrd="0" presId="urn:microsoft.com/office/officeart/2005/8/layout/arrow2"/>
    <dgm:cxn modelId="{4C574AFD-5811-472C-BBE7-869EDABC5EB7}" type="presParOf" srcId="{9A90E18D-EE6E-4081-B813-6CF0D6C9A4BA}" destId="{0BAFBB2A-A230-4274-843B-E2376FC47891}" srcOrd="0" destOrd="0" presId="urn:microsoft.com/office/officeart/2005/8/layout/arrow2"/>
    <dgm:cxn modelId="{43BCD78F-A1C2-4891-9470-DAAFF75802B2}" type="presParOf" srcId="{9A90E18D-EE6E-4081-B813-6CF0D6C9A4BA}" destId="{FB209FBC-0432-4782-8F3C-11C3B70E4CFB}" srcOrd="1" destOrd="0" presId="urn:microsoft.com/office/officeart/2005/8/layout/arrow2"/>
    <dgm:cxn modelId="{BEA3963B-6F20-4C69-B432-CFCF181593E4}" type="presParOf" srcId="{FB209FBC-0432-4782-8F3C-11C3B70E4CFB}" destId="{2EDC31BA-59C3-4E1E-9528-071182F97663}" srcOrd="0" destOrd="0" presId="urn:microsoft.com/office/officeart/2005/8/layout/arrow2"/>
    <dgm:cxn modelId="{E791B050-6BD1-4565-8762-B9DD2182A3E6}" type="presParOf" srcId="{FB209FBC-0432-4782-8F3C-11C3B70E4CFB}" destId="{5A74A102-B902-4200-AB8F-08B08420042A}" srcOrd="1" destOrd="0" presId="urn:microsoft.com/office/officeart/2005/8/layout/arrow2"/>
    <dgm:cxn modelId="{3D2FB403-5112-4A66-933E-8D35AE4C70A6}" type="presParOf" srcId="{FB209FBC-0432-4782-8F3C-11C3B70E4CFB}" destId="{134FAD60-7840-4B60-A10F-5BAAC3FE90CE}" srcOrd="2" destOrd="0" presId="urn:microsoft.com/office/officeart/2005/8/layout/arrow2"/>
    <dgm:cxn modelId="{9C83CB6D-D540-4D9E-8DF1-5F5FD933B439}" type="presParOf" srcId="{FB209FBC-0432-4782-8F3C-11C3B70E4CFB}" destId="{9AE9CB7B-44C2-49DC-B816-C0576DB80D8C}" srcOrd="3" destOrd="0" presId="urn:microsoft.com/office/officeart/2005/8/layout/arrow2"/>
    <dgm:cxn modelId="{BDD5B36D-62AC-44B4-A63E-249F2F32EBAA}" type="presParOf" srcId="{FB209FBC-0432-4782-8F3C-11C3B70E4CFB}" destId="{E8B63945-C972-406B-83A8-72709BFCC4A5}" srcOrd="4" destOrd="0" presId="urn:microsoft.com/office/officeart/2005/8/layout/arrow2"/>
    <dgm:cxn modelId="{26E7138F-BEED-4036-83CF-E812C09011F6}" type="presParOf" srcId="{FB209FBC-0432-4782-8F3C-11C3B70E4CFB}" destId="{24B33EFA-0F56-4173-B9BB-F8F49ECF5219}" srcOrd="5" destOrd="0" presId="urn:microsoft.com/office/officeart/2005/8/layout/arrow2"/>
    <dgm:cxn modelId="{0CFFFBCB-C15C-4D83-811E-8B1BED653B95}" type="presParOf" srcId="{FB209FBC-0432-4782-8F3C-11C3B70E4CFB}" destId="{FDC30F50-10B8-4450-830B-31E5B3545AC4}" srcOrd="6" destOrd="0" presId="urn:microsoft.com/office/officeart/2005/8/layout/arrow2"/>
    <dgm:cxn modelId="{6AA5811A-9D0B-48AA-8826-A52071C4152F}" type="presParOf" srcId="{FB209FBC-0432-4782-8F3C-11C3B70E4CFB}" destId="{EAA17C3E-1639-4F50-BE31-A4CC30D12282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CDD859-4A9A-4E0A-8A8F-CD630695C0E1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D19226C2-6BF1-49BE-A7B6-8EB4142E7E1B}">
      <dgm:prSet phldrT="[Texto]" custT="1"/>
      <dgm:spPr/>
      <dgm:t>
        <a:bodyPr/>
        <a:lstStyle/>
        <a:p>
          <a:r>
            <a:rPr lang="es-ES" sz="1400" b="1" i="0" dirty="0">
              <a:latin typeface="Cambria" pitchFamily="18" charset="0"/>
            </a:rPr>
            <a:t>Redes sociales primarias </a:t>
          </a:r>
        </a:p>
      </dgm:t>
    </dgm:pt>
    <dgm:pt modelId="{23F95B7C-2365-4C9A-ADDD-423692A2BD2C}" type="parTrans" cxnId="{A9DEFE69-74AC-49F1-8C55-7737173F0281}">
      <dgm:prSet/>
      <dgm:spPr/>
      <dgm:t>
        <a:bodyPr/>
        <a:lstStyle/>
        <a:p>
          <a:endParaRPr lang="es-ES"/>
        </a:p>
      </dgm:t>
    </dgm:pt>
    <dgm:pt modelId="{D292B294-AD0B-4A77-AA02-F0775C05B0EE}" type="sibTrans" cxnId="{A9DEFE69-74AC-49F1-8C55-7737173F0281}">
      <dgm:prSet/>
      <dgm:spPr/>
      <dgm:t>
        <a:bodyPr/>
        <a:lstStyle/>
        <a:p>
          <a:endParaRPr lang="es-ES"/>
        </a:p>
      </dgm:t>
    </dgm:pt>
    <dgm:pt modelId="{82C65D39-6C60-423F-9C5E-72C818A1F7EF}">
      <dgm:prSet phldrT="[Texto]" custT="1"/>
      <dgm:spPr/>
      <dgm:t>
        <a:bodyPr/>
        <a:lstStyle/>
        <a:p>
          <a:r>
            <a:rPr lang="es-ES" sz="1400" b="1" i="0" dirty="0">
              <a:latin typeface="Cambria" pitchFamily="18" charset="0"/>
            </a:rPr>
            <a:t>Redes sociales secundarias</a:t>
          </a:r>
        </a:p>
      </dgm:t>
    </dgm:pt>
    <dgm:pt modelId="{B2B545C2-51B6-402E-B43E-ADD8512DF8EF}" type="parTrans" cxnId="{D51A29E8-1DD7-442B-8420-341DCAA1A1D7}">
      <dgm:prSet/>
      <dgm:spPr/>
      <dgm:t>
        <a:bodyPr/>
        <a:lstStyle/>
        <a:p>
          <a:endParaRPr lang="es-ES"/>
        </a:p>
      </dgm:t>
    </dgm:pt>
    <dgm:pt modelId="{E4E8B0C7-C1F9-42AB-B117-E7AEA8881A2C}" type="sibTrans" cxnId="{D51A29E8-1DD7-442B-8420-341DCAA1A1D7}">
      <dgm:prSet/>
      <dgm:spPr/>
      <dgm:t>
        <a:bodyPr/>
        <a:lstStyle/>
        <a:p>
          <a:endParaRPr lang="es-ES"/>
        </a:p>
      </dgm:t>
    </dgm:pt>
    <dgm:pt modelId="{CEA6BD39-E8AA-4AC9-B7E1-F04959A6BDB3}">
      <dgm:prSet phldrT="[Texto]" custT="1"/>
      <dgm:spPr/>
      <dgm:t>
        <a:bodyPr/>
        <a:lstStyle/>
        <a:p>
          <a:r>
            <a:rPr lang="es-ES" sz="1400" b="1" i="0" dirty="0">
              <a:latin typeface="Cambria" pitchFamily="18" charset="0"/>
            </a:rPr>
            <a:t>Redes sociales institucionales</a:t>
          </a:r>
        </a:p>
      </dgm:t>
    </dgm:pt>
    <dgm:pt modelId="{DF194F9C-03AC-4EF4-93F8-46C8A3CF8AE6}" type="parTrans" cxnId="{3DF6E5FC-0411-4EAC-8A13-121045FCF64C}">
      <dgm:prSet/>
      <dgm:spPr/>
      <dgm:t>
        <a:bodyPr/>
        <a:lstStyle/>
        <a:p>
          <a:endParaRPr lang="es-ES"/>
        </a:p>
      </dgm:t>
    </dgm:pt>
    <dgm:pt modelId="{8DBA0B86-E456-4C59-84E9-2886C8CFD36E}" type="sibTrans" cxnId="{3DF6E5FC-0411-4EAC-8A13-121045FCF64C}">
      <dgm:prSet/>
      <dgm:spPr/>
      <dgm:t>
        <a:bodyPr/>
        <a:lstStyle/>
        <a:p>
          <a:endParaRPr lang="es-ES"/>
        </a:p>
      </dgm:t>
    </dgm:pt>
    <dgm:pt modelId="{F2CC80FA-F3B3-45BE-B736-5D366DC7792F}" type="pres">
      <dgm:prSet presAssocID="{8DCDD859-4A9A-4E0A-8A8F-CD630695C0E1}" presName="composite" presStyleCnt="0">
        <dgm:presLayoutVars>
          <dgm:chMax val="5"/>
          <dgm:dir/>
          <dgm:resizeHandles val="exact"/>
        </dgm:presLayoutVars>
      </dgm:prSet>
      <dgm:spPr/>
    </dgm:pt>
    <dgm:pt modelId="{FEC7673A-BFB8-40A1-8401-EA23474EEB87}" type="pres">
      <dgm:prSet presAssocID="{D19226C2-6BF1-49BE-A7B6-8EB4142E7E1B}" presName="circle1" presStyleLbl="lnNode1" presStyleIdx="0" presStyleCnt="3"/>
      <dgm:spPr/>
    </dgm:pt>
    <dgm:pt modelId="{C119B17F-8D83-4EF8-8235-F97466A335A8}" type="pres">
      <dgm:prSet presAssocID="{D19226C2-6BF1-49BE-A7B6-8EB4142E7E1B}" presName="text1" presStyleLbl="revTx" presStyleIdx="0" presStyleCnt="3" custScaleX="309586" custLinFactNeighborX="99897" custLinFactNeighborY="246">
        <dgm:presLayoutVars>
          <dgm:bulletEnabled val="1"/>
        </dgm:presLayoutVars>
      </dgm:prSet>
      <dgm:spPr/>
    </dgm:pt>
    <dgm:pt modelId="{DBEC119F-7FF8-4706-94DE-DF6A07825F61}" type="pres">
      <dgm:prSet presAssocID="{D19226C2-6BF1-49BE-A7B6-8EB4142E7E1B}" presName="line1" presStyleLbl="callout" presStyleIdx="0" presStyleCnt="6"/>
      <dgm:spPr/>
    </dgm:pt>
    <dgm:pt modelId="{4D4BA633-2B53-45E7-8BAF-63BC5DC5A712}" type="pres">
      <dgm:prSet presAssocID="{D19226C2-6BF1-49BE-A7B6-8EB4142E7E1B}" presName="d1" presStyleLbl="callout" presStyleIdx="1" presStyleCnt="6"/>
      <dgm:spPr/>
    </dgm:pt>
    <dgm:pt modelId="{FB38DEB4-6EE2-44FD-B807-D721472AC919}" type="pres">
      <dgm:prSet presAssocID="{82C65D39-6C60-423F-9C5E-72C818A1F7EF}" presName="circle2" presStyleLbl="lnNode1" presStyleIdx="1" presStyleCnt="3"/>
      <dgm:spPr/>
    </dgm:pt>
    <dgm:pt modelId="{CD51C23B-B74A-4CB1-858A-9B113377DDC7}" type="pres">
      <dgm:prSet presAssocID="{82C65D39-6C60-423F-9C5E-72C818A1F7EF}" presName="text2" presStyleLbl="revTx" presStyleIdx="1" presStyleCnt="3" custScaleX="307342" custLinFactNeighborX="99897" custLinFactNeighborY="-12589">
        <dgm:presLayoutVars>
          <dgm:bulletEnabled val="1"/>
        </dgm:presLayoutVars>
      </dgm:prSet>
      <dgm:spPr/>
    </dgm:pt>
    <dgm:pt modelId="{F6905BFA-AC71-4D7C-89E4-920364E1483A}" type="pres">
      <dgm:prSet presAssocID="{82C65D39-6C60-423F-9C5E-72C818A1F7EF}" presName="line2" presStyleLbl="callout" presStyleIdx="2" presStyleCnt="6"/>
      <dgm:spPr/>
    </dgm:pt>
    <dgm:pt modelId="{3DDD0249-575B-4A69-9E05-3D75596DE0DE}" type="pres">
      <dgm:prSet presAssocID="{82C65D39-6C60-423F-9C5E-72C818A1F7EF}" presName="d2" presStyleLbl="callout" presStyleIdx="3" presStyleCnt="6"/>
      <dgm:spPr/>
    </dgm:pt>
    <dgm:pt modelId="{14E45296-F8C1-441F-9727-2529CD36C385}" type="pres">
      <dgm:prSet presAssocID="{CEA6BD39-E8AA-4AC9-B7E1-F04959A6BDB3}" presName="circle3" presStyleLbl="lnNode1" presStyleIdx="2" presStyleCnt="3"/>
      <dgm:spPr/>
    </dgm:pt>
    <dgm:pt modelId="{20567571-9E5F-4525-898D-95129A174B2D}" type="pres">
      <dgm:prSet presAssocID="{CEA6BD39-E8AA-4AC9-B7E1-F04959A6BDB3}" presName="text3" presStyleLbl="revTx" presStyleIdx="2" presStyleCnt="3" custScaleX="309906" custLinFactNeighborX="99897" custLinFactNeighborY="-12589">
        <dgm:presLayoutVars>
          <dgm:bulletEnabled val="1"/>
        </dgm:presLayoutVars>
      </dgm:prSet>
      <dgm:spPr/>
    </dgm:pt>
    <dgm:pt modelId="{B1AF304E-3548-4C1C-8F72-8C6446D225E3}" type="pres">
      <dgm:prSet presAssocID="{CEA6BD39-E8AA-4AC9-B7E1-F04959A6BDB3}" presName="line3" presStyleLbl="callout" presStyleIdx="4" presStyleCnt="6"/>
      <dgm:spPr/>
    </dgm:pt>
    <dgm:pt modelId="{16FC40B7-37E5-4461-919B-675CB45BBB13}" type="pres">
      <dgm:prSet presAssocID="{CEA6BD39-E8AA-4AC9-B7E1-F04959A6BDB3}" presName="d3" presStyleLbl="callout" presStyleIdx="5" presStyleCnt="6"/>
      <dgm:spPr/>
    </dgm:pt>
  </dgm:ptLst>
  <dgm:cxnLst>
    <dgm:cxn modelId="{22057B13-FBBE-4F03-8ABD-A0EF5FA74F18}" type="presOf" srcId="{D19226C2-6BF1-49BE-A7B6-8EB4142E7E1B}" destId="{C119B17F-8D83-4EF8-8235-F97466A335A8}" srcOrd="0" destOrd="0" presId="urn:microsoft.com/office/officeart/2005/8/layout/target1"/>
    <dgm:cxn modelId="{72DB8B40-925D-4413-B2A2-A130CB1B73ED}" type="presOf" srcId="{8DCDD859-4A9A-4E0A-8A8F-CD630695C0E1}" destId="{F2CC80FA-F3B3-45BE-B736-5D366DC7792F}" srcOrd="0" destOrd="0" presId="urn:microsoft.com/office/officeart/2005/8/layout/target1"/>
    <dgm:cxn modelId="{1FB2DD62-B222-4FD9-AA3A-4C620518DC39}" type="presOf" srcId="{82C65D39-6C60-423F-9C5E-72C818A1F7EF}" destId="{CD51C23B-B74A-4CB1-858A-9B113377DDC7}" srcOrd="0" destOrd="0" presId="urn:microsoft.com/office/officeart/2005/8/layout/target1"/>
    <dgm:cxn modelId="{A9DEFE69-74AC-49F1-8C55-7737173F0281}" srcId="{8DCDD859-4A9A-4E0A-8A8F-CD630695C0E1}" destId="{D19226C2-6BF1-49BE-A7B6-8EB4142E7E1B}" srcOrd="0" destOrd="0" parTransId="{23F95B7C-2365-4C9A-ADDD-423692A2BD2C}" sibTransId="{D292B294-AD0B-4A77-AA02-F0775C05B0EE}"/>
    <dgm:cxn modelId="{3643DC7C-46AD-4677-BCA0-3A5D1B5A2AA1}" type="presOf" srcId="{CEA6BD39-E8AA-4AC9-B7E1-F04959A6BDB3}" destId="{20567571-9E5F-4525-898D-95129A174B2D}" srcOrd="0" destOrd="0" presId="urn:microsoft.com/office/officeart/2005/8/layout/target1"/>
    <dgm:cxn modelId="{D51A29E8-1DD7-442B-8420-341DCAA1A1D7}" srcId="{8DCDD859-4A9A-4E0A-8A8F-CD630695C0E1}" destId="{82C65D39-6C60-423F-9C5E-72C818A1F7EF}" srcOrd="1" destOrd="0" parTransId="{B2B545C2-51B6-402E-B43E-ADD8512DF8EF}" sibTransId="{E4E8B0C7-C1F9-42AB-B117-E7AEA8881A2C}"/>
    <dgm:cxn modelId="{3DF6E5FC-0411-4EAC-8A13-121045FCF64C}" srcId="{8DCDD859-4A9A-4E0A-8A8F-CD630695C0E1}" destId="{CEA6BD39-E8AA-4AC9-B7E1-F04959A6BDB3}" srcOrd="2" destOrd="0" parTransId="{DF194F9C-03AC-4EF4-93F8-46C8A3CF8AE6}" sibTransId="{8DBA0B86-E456-4C59-84E9-2886C8CFD36E}"/>
    <dgm:cxn modelId="{D984D00B-0C3E-49C3-82F2-056D7DA5BC79}" type="presParOf" srcId="{F2CC80FA-F3B3-45BE-B736-5D366DC7792F}" destId="{FEC7673A-BFB8-40A1-8401-EA23474EEB87}" srcOrd="0" destOrd="0" presId="urn:microsoft.com/office/officeart/2005/8/layout/target1"/>
    <dgm:cxn modelId="{DED0602A-5AE2-45E9-9199-83BAE9D3503C}" type="presParOf" srcId="{F2CC80FA-F3B3-45BE-B736-5D366DC7792F}" destId="{C119B17F-8D83-4EF8-8235-F97466A335A8}" srcOrd="1" destOrd="0" presId="urn:microsoft.com/office/officeart/2005/8/layout/target1"/>
    <dgm:cxn modelId="{08CF7133-CAB9-4F25-ABA7-32C47F7792EC}" type="presParOf" srcId="{F2CC80FA-F3B3-45BE-B736-5D366DC7792F}" destId="{DBEC119F-7FF8-4706-94DE-DF6A07825F61}" srcOrd="2" destOrd="0" presId="urn:microsoft.com/office/officeart/2005/8/layout/target1"/>
    <dgm:cxn modelId="{B3727B1F-0969-42EF-BB3C-84D321B0CD9B}" type="presParOf" srcId="{F2CC80FA-F3B3-45BE-B736-5D366DC7792F}" destId="{4D4BA633-2B53-45E7-8BAF-63BC5DC5A712}" srcOrd="3" destOrd="0" presId="urn:microsoft.com/office/officeart/2005/8/layout/target1"/>
    <dgm:cxn modelId="{CCCB5DDF-A5EC-49DD-9A1B-CEA3D69F2803}" type="presParOf" srcId="{F2CC80FA-F3B3-45BE-B736-5D366DC7792F}" destId="{FB38DEB4-6EE2-44FD-B807-D721472AC919}" srcOrd="4" destOrd="0" presId="urn:microsoft.com/office/officeart/2005/8/layout/target1"/>
    <dgm:cxn modelId="{72B6B892-83AA-443C-8320-D8027F172841}" type="presParOf" srcId="{F2CC80FA-F3B3-45BE-B736-5D366DC7792F}" destId="{CD51C23B-B74A-4CB1-858A-9B113377DDC7}" srcOrd="5" destOrd="0" presId="urn:microsoft.com/office/officeart/2005/8/layout/target1"/>
    <dgm:cxn modelId="{4730525C-758A-42D7-B0B2-01EA2A6180DE}" type="presParOf" srcId="{F2CC80FA-F3B3-45BE-B736-5D366DC7792F}" destId="{F6905BFA-AC71-4D7C-89E4-920364E1483A}" srcOrd="6" destOrd="0" presId="urn:microsoft.com/office/officeart/2005/8/layout/target1"/>
    <dgm:cxn modelId="{28E35A08-E55F-4B13-A9B1-019198B82BC8}" type="presParOf" srcId="{F2CC80FA-F3B3-45BE-B736-5D366DC7792F}" destId="{3DDD0249-575B-4A69-9E05-3D75596DE0DE}" srcOrd="7" destOrd="0" presId="urn:microsoft.com/office/officeart/2005/8/layout/target1"/>
    <dgm:cxn modelId="{2A839C14-501B-4CDB-8287-BE969237E6CE}" type="presParOf" srcId="{F2CC80FA-F3B3-45BE-B736-5D366DC7792F}" destId="{14E45296-F8C1-441F-9727-2529CD36C385}" srcOrd="8" destOrd="0" presId="urn:microsoft.com/office/officeart/2005/8/layout/target1"/>
    <dgm:cxn modelId="{2BB7328E-1F1F-4BC9-B168-671F67761E4C}" type="presParOf" srcId="{F2CC80FA-F3B3-45BE-B736-5D366DC7792F}" destId="{20567571-9E5F-4525-898D-95129A174B2D}" srcOrd="9" destOrd="0" presId="urn:microsoft.com/office/officeart/2005/8/layout/target1"/>
    <dgm:cxn modelId="{09109EDC-264B-4EB2-AB6F-16766BBBFA2C}" type="presParOf" srcId="{F2CC80FA-F3B3-45BE-B736-5D366DC7792F}" destId="{B1AF304E-3548-4C1C-8F72-8C6446D225E3}" srcOrd="10" destOrd="0" presId="urn:microsoft.com/office/officeart/2005/8/layout/target1"/>
    <dgm:cxn modelId="{5E22BA1F-EDB4-4633-BC35-AA531F4CC428}" type="presParOf" srcId="{F2CC80FA-F3B3-45BE-B736-5D366DC7792F}" destId="{16FC40B7-37E5-4461-919B-675CB45BBB13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BE5005-353D-40C8-907A-E24EF2E60983}" type="doc">
      <dgm:prSet loTypeId="urn:microsoft.com/office/officeart/2005/8/layout/hList1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B1FBBB77-0D01-4677-81B9-9B60D59BB7FD}">
      <dgm:prSet phldrT="[Texto]" custT="1"/>
      <dgm:spPr/>
      <dgm:t>
        <a:bodyPr/>
        <a:lstStyle/>
        <a:p>
          <a:r>
            <a:rPr lang="es-E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CARACTERÍSTICAS</a:t>
          </a:r>
        </a:p>
      </dgm:t>
    </dgm:pt>
    <dgm:pt modelId="{1AFE8A84-FB06-4E1C-BD0E-0958ABA64134}" type="parTrans" cxnId="{50FD4998-34DA-4D5F-A611-080D651057DB}">
      <dgm:prSet/>
      <dgm:spPr/>
      <dgm:t>
        <a:bodyPr/>
        <a:lstStyle/>
        <a:p>
          <a:endParaRPr lang="es-ES" sz="1200">
            <a:latin typeface="Cambria" pitchFamily="18" charset="0"/>
          </a:endParaRPr>
        </a:p>
      </dgm:t>
    </dgm:pt>
    <dgm:pt modelId="{329A1F5B-DEF7-4259-A8C7-A69FA1DCE746}" type="sibTrans" cxnId="{50FD4998-34DA-4D5F-A611-080D651057DB}">
      <dgm:prSet/>
      <dgm:spPr/>
      <dgm:t>
        <a:bodyPr/>
        <a:lstStyle/>
        <a:p>
          <a:endParaRPr lang="es-ES" sz="1200">
            <a:latin typeface="Cambria" pitchFamily="18" charset="0"/>
          </a:endParaRPr>
        </a:p>
      </dgm:t>
    </dgm:pt>
    <dgm:pt modelId="{E942C32B-11AC-4BB7-B3D1-C3FBF0DB7BE8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s-ES" sz="1600" dirty="0">
              <a:latin typeface="Cambria" pitchFamily="18" charset="0"/>
            </a:rPr>
            <a:t>TAMAÑO</a:t>
          </a:r>
        </a:p>
      </dgm:t>
    </dgm:pt>
    <dgm:pt modelId="{5153890F-CECD-4C7F-B562-8A0BD9690FAB}" type="parTrans" cxnId="{A17B84B6-34B2-402E-9DB6-A346B89B865C}">
      <dgm:prSet/>
      <dgm:spPr/>
      <dgm:t>
        <a:bodyPr/>
        <a:lstStyle/>
        <a:p>
          <a:endParaRPr lang="es-ES" sz="1200">
            <a:latin typeface="Cambria" pitchFamily="18" charset="0"/>
          </a:endParaRPr>
        </a:p>
      </dgm:t>
    </dgm:pt>
    <dgm:pt modelId="{F80F8993-551A-4C48-A0BE-DFA6462CDF0F}" type="sibTrans" cxnId="{A17B84B6-34B2-402E-9DB6-A346B89B865C}">
      <dgm:prSet/>
      <dgm:spPr/>
      <dgm:t>
        <a:bodyPr/>
        <a:lstStyle/>
        <a:p>
          <a:endParaRPr lang="es-ES" sz="1200">
            <a:latin typeface="Cambria" pitchFamily="18" charset="0"/>
          </a:endParaRPr>
        </a:p>
      </dgm:t>
    </dgm:pt>
    <dgm:pt modelId="{7B9F6B29-F841-4626-9156-885637ECC66D}">
      <dgm:prSet phldrT="[Texto]" custT="1"/>
      <dgm:spPr/>
      <dgm:t>
        <a:bodyPr/>
        <a:lstStyle/>
        <a:p>
          <a:r>
            <a:rPr lang="es-E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FUNCIONES</a:t>
          </a:r>
        </a:p>
      </dgm:t>
    </dgm:pt>
    <dgm:pt modelId="{AE2FFB3D-61E9-42D2-9BAB-653CB455F83E}" type="parTrans" cxnId="{5301E536-7BD5-4BFC-A79C-B87A8899EA2A}">
      <dgm:prSet/>
      <dgm:spPr/>
      <dgm:t>
        <a:bodyPr/>
        <a:lstStyle/>
        <a:p>
          <a:endParaRPr lang="es-ES" sz="1200">
            <a:latin typeface="Cambria" pitchFamily="18" charset="0"/>
          </a:endParaRPr>
        </a:p>
      </dgm:t>
    </dgm:pt>
    <dgm:pt modelId="{9EDC7507-7D98-4D26-89CB-C56A1E2BE906}" type="sibTrans" cxnId="{5301E536-7BD5-4BFC-A79C-B87A8899EA2A}">
      <dgm:prSet/>
      <dgm:spPr/>
      <dgm:t>
        <a:bodyPr/>
        <a:lstStyle/>
        <a:p>
          <a:endParaRPr lang="es-ES" sz="1200">
            <a:latin typeface="Cambria" pitchFamily="18" charset="0"/>
          </a:endParaRPr>
        </a:p>
      </dgm:t>
    </dgm:pt>
    <dgm:pt modelId="{A39127F2-A9E2-4302-BDBF-68B4041E4D0A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s-ES" sz="1600" dirty="0">
              <a:latin typeface="Cambria" pitchFamily="18" charset="0"/>
            </a:rPr>
            <a:t>COMPAÑÍA SOCIAL</a:t>
          </a:r>
        </a:p>
      </dgm:t>
    </dgm:pt>
    <dgm:pt modelId="{7676DB91-168E-4995-9043-EE9114DA5E48}" type="parTrans" cxnId="{3DE393A5-CCF3-4D81-A2C8-AB6824403C80}">
      <dgm:prSet/>
      <dgm:spPr/>
      <dgm:t>
        <a:bodyPr/>
        <a:lstStyle/>
        <a:p>
          <a:endParaRPr lang="es-ES" sz="1200">
            <a:latin typeface="Cambria" pitchFamily="18" charset="0"/>
          </a:endParaRPr>
        </a:p>
      </dgm:t>
    </dgm:pt>
    <dgm:pt modelId="{6A1A3676-6E90-49FB-8543-E3BB4CFF5F6C}" type="sibTrans" cxnId="{3DE393A5-CCF3-4D81-A2C8-AB6824403C80}">
      <dgm:prSet/>
      <dgm:spPr/>
      <dgm:t>
        <a:bodyPr/>
        <a:lstStyle/>
        <a:p>
          <a:endParaRPr lang="es-ES" sz="1200">
            <a:latin typeface="Cambria" pitchFamily="18" charset="0"/>
          </a:endParaRPr>
        </a:p>
      </dgm:t>
    </dgm:pt>
    <dgm:pt modelId="{DE051348-92C9-4308-A2DE-057C1BFFC954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s-ES" sz="1600" dirty="0">
              <a:latin typeface="Cambria" pitchFamily="18" charset="0"/>
            </a:rPr>
            <a:t>DENSIDAD</a:t>
          </a:r>
        </a:p>
      </dgm:t>
    </dgm:pt>
    <dgm:pt modelId="{6942C0B6-90C5-493A-BB09-AE61311D7A20}" type="parTrans" cxnId="{DEC79D18-BD60-45B7-8377-8C418445343B}">
      <dgm:prSet/>
      <dgm:spPr/>
      <dgm:t>
        <a:bodyPr/>
        <a:lstStyle/>
        <a:p>
          <a:endParaRPr lang="es-ES"/>
        </a:p>
      </dgm:t>
    </dgm:pt>
    <dgm:pt modelId="{6B640B46-272F-4312-A930-0D57A34A6AD3}" type="sibTrans" cxnId="{DEC79D18-BD60-45B7-8377-8C418445343B}">
      <dgm:prSet/>
      <dgm:spPr/>
      <dgm:t>
        <a:bodyPr/>
        <a:lstStyle/>
        <a:p>
          <a:endParaRPr lang="es-ES"/>
        </a:p>
      </dgm:t>
    </dgm:pt>
    <dgm:pt modelId="{5EF271C3-1605-49F3-8A76-ABEEF8B291B5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s-ES" sz="1600" dirty="0">
              <a:latin typeface="Cambria" pitchFamily="18" charset="0"/>
            </a:rPr>
            <a:t>COMPOSICIÓN O DISTRIBUCIÓN</a:t>
          </a:r>
        </a:p>
      </dgm:t>
    </dgm:pt>
    <dgm:pt modelId="{87BAE19D-5F05-44DB-9872-1A1500B9AE6F}" type="parTrans" cxnId="{95241930-4416-4C7D-B405-4D8F5464D06F}">
      <dgm:prSet/>
      <dgm:spPr/>
      <dgm:t>
        <a:bodyPr/>
        <a:lstStyle/>
        <a:p>
          <a:endParaRPr lang="es-ES"/>
        </a:p>
      </dgm:t>
    </dgm:pt>
    <dgm:pt modelId="{1A5A4D10-B7C7-42A5-8E4B-0E7BBFCB6BAB}" type="sibTrans" cxnId="{95241930-4416-4C7D-B405-4D8F5464D06F}">
      <dgm:prSet/>
      <dgm:spPr/>
      <dgm:t>
        <a:bodyPr/>
        <a:lstStyle/>
        <a:p>
          <a:endParaRPr lang="es-ES"/>
        </a:p>
      </dgm:t>
    </dgm:pt>
    <dgm:pt modelId="{2CD54C90-F4D9-43DD-A7C7-D682714D3E51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s-ES" sz="1600" dirty="0">
              <a:latin typeface="Cambria" pitchFamily="18" charset="0"/>
            </a:rPr>
            <a:t>DISPERSIÓN O ACCESIBILIDAD</a:t>
          </a:r>
        </a:p>
      </dgm:t>
    </dgm:pt>
    <dgm:pt modelId="{2380DC38-3653-4C27-B02F-5FCA0B334DFD}" type="parTrans" cxnId="{F2AA76D9-2692-448E-8982-2FD791B7D5C2}">
      <dgm:prSet/>
      <dgm:spPr/>
      <dgm:t>
        <a:bodyPr/>
        <a:lstStyle/>
        <a:p>
          <a:endParaRPr lang="es-ES"/>
        </a:p>
      </dgm:t>
    </dgm:pt>
    <dgm:pt modelId="{AD131C8F-356D-4D3E-895F-86013A8E38EB}" type="sibTrans" cxnId="{F2AA76D9-2692-448E-8982-2FD791B7D5C2}">
      <dgm:prSet/>
      <dgm:spPr/>
      <dgm:t>
        <a:bodyPr/>
        <a:lstStyle/>
        <a:p>
          <a:endParaRPr lang="es-ES"/>
        </a:p>
      </dgm:t>
    </dgm:pt>
    <dgm:pt modelId="{188D9C40-C25A-457D-A511-C414B3A8EC33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s-ES" sz="1600" dirty="0">
              <a:latin typeface="Cambria" pitchFamily="18" charset="0"/>
            </a:rPr>
            <a:t>HOMOGENEIDAD O HETEROGENEIDAD</a:t>
          </a:r>
        </a:p>
      </dgm:t>
    </dgm:pt>
    <dgm:pt modelId="{8227447C-31D3-417F-9E5C-90EC8BB36BB0}" type="parTrans" cxnId="{F76ACE66-1327-4BBA-ADF0-A9D053D8C93C}">
      <dgm:prSet/>
      <dgm:spPr/>
      <dgm:t>
        <a:bodyPr/>
        <a:lstStyle/>
        <a:p>
          <a:endParaRPr lang="es-ES"/>
        </a:p>
      </dgm:t>
    </dgm:pt>
    <dgm:pt modelId="{486F8DAD-BC57-45B4-884E-21E347947DBA}" type="sibTrans" cxnId="{F76ACE66-1327-4BBA-ADF0-A9D053D8C93C}">
      <dgm:prSet/>
      <dgm:spPr/>
      <dgm:t>
        <a:bodyPr/>
        <a:lstStyle/>
        <a:p>
          <a:endParaRPr lang="es-ES"/>
        </a:p>
      </dgm:t>
    </dgm:pt>
    <dgm:pt modelId="{B2A7A718-4B85-44B5-8B44-EB3901DB73A7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s-ES" sz="1600" dirty="0">
              <a:latin typeface="Cambria" pitchFamily="18" charset="0"/>
            </a:rPr>
            <a:t>ATRIBUTOS DEL VÍNCULO</a:t>
          </a:r>
        </a:p>
      </dgm:t>
    </dgm:pt>
    <dgm:pt modelId="{0C116CA8-8E49-4133-B481-E8782C8AD9F0}" type="parTrans" cxnId="{C5A86925-21AF-4564-AD4B-70966791F469}">
      <dgm:prSet/>
      <dgm:spPr/>
      <dgm:t>
        <a:bodyPr/>
        <a:lstStyle/>
        <a:p>
          <a:endParaRPr lang="es-ES"/>
        </a:p>
      </dgm:t>
    </dgm:pt>
    <dgm:pt modelId="{5D259B52-D5F4-451A-94A4-5143D536E48C}" type="sibTrans" cxnId="{C5A86925-21AF-4564-AD4B-70966791F469}">
      <dgm:prSet/>
      <dgm:spPr/>
      <dgm:t>
        <a:bodyPr/>
        <a:lstStyle/>
        <a:p>
          <a:endParaRPr lang="es-ES"/>
        </a:p>
      </dgm:t>
    </dgm:pt>
    <dgm:pt modelId="{FD0A18B7-9C35-4E8E-9F83-4C5C6A54123C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endParaRPr lang="es-ES" sz="1600" dirty="0">
            <a:latin typeface="Cambria" pitchFamily="18" charset="0"/>
          </a:endParaRPr>
        </a:p>
      </dgm:t>
    </dgm:pt>
    <dgm:pt modelId="{4B1E8D0A-A7B0-4043-80F3-D997C4E26EB2}" type="parTrans" cxnId="{0B5233C6-5E1A-44F4-AEE3-5A6D20AC30B0}">
      <dgm:prSet/>
      <dgm:spPr/>
      <dgm:t>
        <a:bodyPr/>
        <a:lstStyle/>
        <a:p>
          <a:endParaRPr lang="es-ES"/>
        </a:p>
      </dgm:t>
    </dgm:pt>
    <dgm:pt modelId="{F0B85C77-EC89-4877-8BE6-C4D202D591B1}" type="sibTrans" cxnId="{0B5233C6-5E1A-44F4-AEE3-5A6D20AC30B0}">
      <dgm:prSet/>
      <dgm:spPr/>
      <dgm:t>
        <a:bodyPr/>
        <a:lstStyle/>
        <a:p>
          <a:endParaRPr lang="es-ES"/>
        </a:p>
      </dgm:t>
    </dgm:pt>
    <dgm:pt modelId="{0136D1E0-B03A-4F8A-982E-3BC8FC8C1044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endParaRPr lang="es-ES" sz="1600" dirty="0">
            <a:latin typeface="Cambria" pitchFamily="18" charset="0"/>
          </a:endParaRPr>
        </a:p>
      </dgm:t>
    </dgm:pt>
    <dgm:pt modelId="{EAF056FF-3A96-4F53-9807-8EA8743D7297}" type="parTrans" cxnId="{3B684BB3-E300-488A-A1B0-EB594A4DEE37}">
      <dgm:prSet/>
      <dgm:spPr/>
      <dgm:t>
        <a:bodyPr/>
        <a:lstStyle/>
        <a:p>
          <a:endParaRPr lang="es-ES"/>
        </a:p>
      </dgm:t>
    </dgm:pt>
    <dgm:pt modelId="{06F6D159-E46B-4D34-9655-9694DADB3336}" type="sibTrans" cxnId="{3B684BB3-E300-488A-A1B0-EB594A4DEE37}">
      <dgm:prSet/>
      <dgm:spPr/>
      <dgm:t>
        <a:bodyPr/>
        <a:lstStyle/>
        <a:p>
          <a:endParaRPr lang="es-ES"/>
        </a:p>
      </dgm:t>
    </dgm:pt>
    <dgm:pt modelId="{B72A0817-C540-48C4-9771-15613519473E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endParaRPr lang="es-ES" sz="1600" dirty="0">
            <a:latin typeface="Cambria" pitchFamily="18" charset="0"/>
          </a:endParaRPr>
        </a:p>
      </dgm:t>
    </dgm:pt>
    <dgm:pt modelId="{F6F78BFD-E792-4CB2-B7B5-14850F982F63}" type="parTrans" cxnId="{32EE8326-FEF5-4AC6-8F5A-041BD27501B6}">
      <dgm:prSet/>
      <dgm:spPr/>
      <dgm:t>
        <a:bodyPr/>
        <a:lstStyle/>
        <a:p>
          <a:endParaRPr lang="es-ES"/>
        </a:p>
      </dgm:t>
    </dgm:pt>
    <dgm:pt modelId="{E67494A4-478E-4295-9960-7951515E0364}" type="sibTrans" cxnId="{32EE8326-FEF5-4AC6-8F5A-041BD27501B6}">
      <dgm:prSet/>
      <dgm:spPr/>
      <dgm:t>
        <a:bodyPr/>
        <a:lstStyle/>
        <a:p>
          <a:endParaRPr lang="es-ES"/>
        </a:p>
      </dgm:t>
    </dgm:pt>
    <dgm:pt modelId="{5D69F261-F9B0-4494-A89B-35608903142D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endParaRPr lang="es-ES" sz="1600" dirty="0">
            <a:latin typeface="Cambria" pitchFamily="18" charset="0"/>
          </a:endParaRPr>
        </a:p>
      </dgm:t>
    </dgm:pt>
    <dgm:pt modelId="{84618BA0-371D-47E3-8506-75F6D88888C5}" type="parTrans" cxnId="{6BD86A8A-F219-4856-A936-EC77C09A436F}">
      <dgm:prSet/>
      <dgm:spPr/>
      <dgm:t>
        <a:bodyPr/>
        <a:lstStyle/>
        <a:p>
          <a:endParaRPr lang="es-ES"/>
        </a:p>
      </dgm:t>
    </dgm:pt>
    <dgm:pt modelId="{ECC9AF91-B7DC-4764-8BA7-0AFD97D902B9}" type="sibTrans" cxnId="{6BD86A8A-F219-4856-A936-EC77C09A436F}">
      <dgm:prSet/>
      <dgm:spPr/>
      <dgm:t>
        <a:bodyPr/>
        <a:lstStyle/>
        <a:p>
          <a:endParaRPr lang="es-ES"/>
        </a:p>
      </dgm:t>
    </dgm:pt>
    <dgm:pt modelId="{8951B559-A220-4787-8E31-CAEFB86D13B0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endParaRPr lang="es-ES" sz="1600" dirty="0">
            <a:latin typeface="Cambria" pitchFamily="18" charset="0"/>
          </a:endParaRPr>
        </a:p>
      </dgm:t>
    </dgm:pt>
    <dgm:pt modelId="{BFB15426-BFC1-4490-B7D4-90D040AA7CBE}" type="parTrans" cxnId="{56CD073A-F88D-407E-80F8-1E4D10D83932}">
      <dgm:prSet/>
      <dgm:spPr/>
      <dgm:t>
        <a:bodyPr/>
        <a:lstStyle/>
        <a:p>
          <a:endParaRPr lang="es-ES"/>
        </a:p>
      </dgm:t>
    </dgm:pt>
    <dgm:pt modelId="{B5D69074-7EB3-4FEB-9746-2209C18B4EC5}" type="sibTrans" cxnId="{56CD073A-F88D-407E-80F8-1E4D10D83932}">
      <dgm:prSet/>
      <dgm:spPr/>
      <dgm:t>
        <a:bodyPr/>
        <a:lstStyle/>
        <a:p>
          <a:endParaRPr lang="es-ES"/>
        </a:p>
      </dgm:t>
    </dgm:pt>
    <dgm:pt modelId="{6AF89B16-192B-49AE-B6FC-011A37854F18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s-ES" sz="1600" dirty="0">
              <a:latin typeface="Cambria" pitchFamily="18" charset="0"/>
            </a:rPr>
            <a:t>APOYO EMOCIONAL</a:t>
          </a:r>
        </a:p>
      </dgm:t>
    </dgm:pt>
    <dgm:pt modelId="{2D8F01DE-1E9F-443B-97B0-A62DC94477B9}" type="parTrans" cxnId="{4F5098F5-865E-4280-81D1-2D92432240E7}">
      <dgm:prSet/>
      <dgm:spPr/>
      <dgm:t>
        <a:bodyPr/>
        <a:lstStyle/>
        <a:p>
          <a:endParaRPr lang="es-ES"/>
        </a:p>
      </dgm:t>
    </dgm:pt>
    <dgm:pt modelId="{8B9A0C05-667F-49A9-ADD1-A75238B78ADA}" type="sibTrans" cxnId="{4F5098F5-865E-4280-81D1-2D92432240E7}">
      <dgm:prSet/>
      <dgm:spPr/>
      <dgm:t>
        <a:bodyPr/>
        <a:lstStyle/>
        <a:p>
          <a:endParaRPr lang="es-ES"/>
        </a:p>
      </dgm:t>
    </dgm:pt>
    <dgm:pt modelId="{75DF34A6-9C7D-472A-A672-D81812C720A3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s-ES" sz="1600" dirty="0">
              <a:latin typeface="Cambria" pitchFamily="18" charset="0"/>
            </a:rPr>
            <a:t>GUÍA COGNITIVA Y CONSEJOS</a:t>
          </a:r>
        </a:p>
      </dgm:t>
    </dgm:pt>
    <dgm:pt modelId="{FEE5E819-96F3-4DFA-9123-9CDF5E945B1F}" type="parTrans" cxnId="{4B26259B-619A-4786-9697-DC4AB249C0FB}">
      <dgm:prSet/>
      <dgm:spPr/>
      <dgm:t>
        <a:bodyPr/>
        <a:lstStyle/>
        <a:p>
          <a:endParaRPr lang="es-ES"/>
        </a:p>
      </dgm:t>
    </dgm:pt>
    <dgm:pt modelId="{E97A3865-77A1-4960-8B86-FE19A093DEC1}" type="sibTrans" cxnId="{4B26259B-619A-4786-9697-DC4AB249C0FB}">
      <dgm:prSet/>
      <dgm:spPr/>
      <dgm:t>
        <a:bodyPr/>
        <a:lstStyle/>
        <a:p>
          <a:endParaRPr lang="es-ES"/>
        </a:p>
      </dgm:t>
    </dgm:pt>
    <dgm:pt modelId="{5A40E01D-47E5-4504-BB60-FEB31EDC8CB1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s-ES" sz="1600" dirty="0">
              <a:latin typeface="Cambria" pitchFamily="18" charset="0"/>
            </a:rPr>
            <a:t>REGULACIÓN  O CONTROL SOCIAL</a:t>
          </a:r>
        </a:p>
      </dgm:t>
    </dgm:pt>
    <dgm:pt modelId="{380F7D44-0EA9-4FE6-BEB7-EED87C9A29CB}" type="parTrans" cxnId="{22A6FEA5-CD3B-4EB4-9DFA-C9022D0E5300}">
      <dgm:prSet/>
      <dgm:spPr/>
      <dgm:t>
        <a:bodyPr/>
        <a:lstStyle/>
        <a:p>
          <a:endParaRPr lang="es-ES"/>
        </a:p>
      </dgm:t>
    </dgm:pt>
    <dgm:pt modelId="{BE8D4666-8309-4746-BCFC-262753FBDE24}" type="sibTrans" cxnId="{22A6FEA5-CD3B-4EB4-9DFA-C9022D0E5300}">
      <dgm:prSet/>
      <dgm:spPr/>
      <dgm:t>
        <a:bodyPr/>
        <a:lstStyle/>
        <a:p>
          <a:endParaRPr lang="es-ES"/>
        </a:p>
      </dgm:t>
    </dgm:pt>
    <dgm:pt modelId="{BE9AF797-B9BE-4058-A4C5-01081634C3EB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s-ES" sz="1600" dirty="0">
              <a:latin typeface="Cambria" pitchFamily="18" charset="0"/>
            </a:rPr>
            <a:t>AYUDA MATERIAL Y DE SERVICIO</a:t>
          </a:r>
        </a:p>
      </dgm:t>
    </dgm:pt>
    <dgm:pt modelId="{B5C18C2E-7025-444C-9497-EDEEA0763092}" type="parTrans" cxnId="{73814A33-87C3-4333-8193-7FA970ABD46B}">
      <dgm:prSet/>
      <dgm:spPr/>
      <dgm:t>
        <a:bodyPr/>
        <a:lstStyle/>
        <a:p>
          <a:endParaRPr lang="es-ES"/>
        </a:p>
      </dgm:t>
    </dgm:pt>
    <dgm:pt modelId="{893C3F52-A332-4BDF-8B9D-129878D4CEAF}" type="sibTrans" cxnId="{73814A33-87C3-4333-8193-7FA970ABD46B}">
      <dgm:prSet/>
      <dgm:spPr/>
      <dgm:t>
        <a:bodyPr/>
        <a:lstStyle/>
        <a:p>
          <a:endParaRPr lang="es-ES"/>
        </a:p>
      </dgm:t>
    </dgm:pt>
    <dgm:pt modelId="{F32405BA-274B-4385-A321-47465D1045C1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s-ES" sz="1600" dirty="0">
              <a:latin typeface="Cambria" pitchFamily="18" charset="0"/>
            </a:rPr>
            <a:t>ACCESO A NUEVOS CONTACTOS</a:t>
          </a:r>
        </a:p>
      </dgm:t>
    </dgm:pt>
    <dgm:pt modelId="{75807BA8-FB93-4AAC-ABE1-00D19048BF32}" type="parTrans" cxnId="{3C2D207A-8E29-4EA0-8532-397281DE626A}">
      <dgm:prSet/>
      <dgm:spPr/>
      <dgm:t>
        <a:bodyPr/>
        <a:lstStyle/>
        <a:p>
          <a:endParaRPr lang="es-ES"/>
        </a:p>
      </dgm:t>
    </dgm:pt>
    <dgm:pt modelId="{2B676144-3F40-46DB-BF49-7EDCA1FA6308}" type="sibTrans" cxnId="{3C2D207A-8E29-4EA0-8532-397281DE626A}">
      <dgm:prSet/>
      <dgm:spPr/>
      <dgm:t>
        <a:bodyPr/>
        <a:lstStyle/>
        <a:p>
          <a:endParaRPr lang="es-ES"/>
        </a:p>
      </dgm:t>
    </dgm:pt>
    <dgm:pt modelId="{FDF9EE6D-ED19-4F47-9382-A639AA140487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endParaRPr lang="es-ES" sz="1600" dirty="0">
            <a:latin typeface="Cambria" pitchFamily="18" charset="0"/>
          </a:endParaRPr>
        </a:p>
      </dgm:t>
    </dgm:pt>
    <dgm:pt modelId="{3BA0AA19-0FBC-4DC6-B4B7-6DD795DB5EFE}" type="parTrans" cxnId="{FCDB60D7-9E2E-4702-B779-9DD93F1DE97B}">
      <dgm:prSet/>
      <dgm:spPr/>
      <dgm:t>
        <a:bodyPr/>
        <a:lstStyle/>
        <a:p>
          <a:endParaRPr lang="es-ES"/>
        </a:p>
      </dgm:t>
    </dgm:pt>
    <dgm:pt modelId="{D7C62A7E-39B5-4801-BE3F-7342067ADD04}" type="sibTrans" cxnId="{FCDB60D7-9E2E-4702-B779-9DD93F1DE97B}">
      <dgm:prSet/>
      <dgm:spPr/>
      <dgm:t>
        <a:bodyPr/>
        <a:lstStyle/>
        <a:p>
          <a:endParaRPr lang="es-ES"/>
        </a:p>
      </dgm:t>
    </dgm:pt>
    <dgm:pt modelId="{3439168B-B52F-4BC4-8E0B-3660300A8F85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endParaRPr lang="es-ES" sz="1600" dirty="0">
            <a:latin typeface="Cambria" pitchFamily="18" charset="0"/>
          </a:endParaRPr>
        </a:p>
      </dgm:t>
    </dgm:pt>
    <dgm:pt modelId="{37150CA8-502C-4DFF-8F7D-10948A177845}" type="parTrans" cxnId="{12B6F574-85C2-4B89-850A-9A02C8A0F4FA}">
      <dgm:prSet/>
      <dgm:spPr/>
      <dgm:t>
        <a:bodyPr/>
        <a:lstStyle/>
        <a:p>
          <a:endParaRPr lang="es-ES"/>
        </a:p>
      </dgm:t>
    </dgm:pt>
    <dgm:pt modelId="{04D73591-820C-44D3-8282-1BF0DB747BE6}" type="sibTrans" cxnId="{12B6F574-85C2-4B89-850A-9A02C8A0F4FA}">
      <dgm:prSet/>
      <dgm:spPr/>
      <dgm:t>
        <a:bodyPr/>
        <a:lstStyle/>
        <a:p>
          <a:endParaRPr lang="es-ES"/>
        </a:p>
      </dgm:t>
    </dgm:pt>
    <dgm:pt modelId="{0C6019D9-1264-4F54-8CDF-DDE63BCB3F6C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endParaRPr lang="es-ES" sz="1600" dirty="0">
            <a:latin typeface="Cambria" pitchFamily="18" charset="0"/>
          </a:endParaRPr>
        </a:p>
      </dgm:t>
    </dgm:pt>
    <dgm:pt modelId="{9BAC57DF-0CD3-4F8A-A342-60084B295F3E}" type="parTrans" cxnId="{1CCEF98E-97DE-4C5A-AB89-FFD60BA230BE}">
      <dgm:prSet/>
      <dgm:spPr/>
      <dgm:t>
        <a:bodyPr/>
        <a:lstStyle/>
        <a:p>
          <a:endParaRPr lang="es-ES"/>
        </a:p>
      </dgm:t>
    </dgm:pt>
    <dgm:pt modelId="{2C487C91-FF27-4C9E-AED3-6C5ECB1768AA}" type="sibTrans" cxnId="{1CCEF98E-97DE-4C5A-AB89-FFD60BA230BE}">
      <dgm:prSet/>
      <dgm:spPr/>
      <dgm:t>
        <a:bodyPr/>
        <a:lstStyle/>
        <a:p>
          <a:endParaRPr lang="es-ES"/>
        </a:p>
      </dgm:t>
    </dgm:pt>
    <dgm:pt modelId="{1F7CFF8C-028E-41F8-A8D7-6DFE0F408D13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endParaRPr lang="es-ES" sz="1600" dirty="0">
            <a:latin typeface="Cambria" pitchFamily="18" charset="0"/>
          </a:endParaRPr>
        </a:p>
      </dgm:t>
    </dgm:pt>
    <dgm:pt modelId="{0AAC0FCA-EA02-4969-B449-584DECEFA599}" type="parTrans" cxnId="{E8EAB5FE-5798-4944-BC53-07ACF61BD80B}">
      <dgm:prSet/>
      <dgm:spPr/>
      <dgm:t>
        <a:bodyPr/>
        <a:lstStyle/>
        <a:p>
          <a:endParaRPr lang="es-ES"/>
        </a:p>
      </dgm:t>
    </dgm:pt>
    <dgm:pt modelId="{D56F4F5A-E4D2-4F68-9A9C-1AB4C7A4AFE7}" type="sibTrans" cxnId="{E8EAB5FE-5798-4944-BC53-07ACF61BD80B}">
      <dgm:prSet/>
      <dgm:spPr/>
      <dgm:t>
        <a:bodyPr/>
        <a:lstStyle/>
        <a:p>
          <a:endParaRPr lang="es-ES"/>
        </a:p>
      </dgm:t>
    </dgm:pt>
    <dgm:pt modelId="{230EB4F0-2965-4FBC-A33D-7E3A1A6A0017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endParaRPr lang="es-ES" sz="1600" dirty="0">
            <a:latin typeface="Cambria" pitchFamily="18" charset="0"/>
          </a:endParaRPr>
        </a:p>
      </dgm:t>
    </dgm:pt>
    <dgm:pt modelId="{B0C7DC10-8C4B-4476-A27E-C6B763A27DE3}" type="parTrans" cxnId="{3812F96B-6236-4301-94D0-B2A0DBA148F9}">
      <dgm:prSet/>
      <dgm:spPr/>
      <dgm:t>
        <a:bodyPr/>
        <a:lstStyle/>
        <a:p>
          <a:endParaRPr lang="es-ES"/>
        </a:p>
      </dgm:t>
    </dgm:pt>
    <dgm:pt modelId="{6296EB19-687B-40D5-B50D-AB524C8E2E6D}" type="sibTrans" cxnId="{3812F96B-6236-4301-94D0-B2A0DBA148F9}">
      <dgm:prSet/>
      <dgm:spPr/>
      <dgm:t>
        <a:bodyPr/>
        <a:lstStyle/>
        <a:p>
          <a:endParaRPr lang="es-ES"/>
        </a:p>
      </dgm:t>
    </dgm:pt>
    <dgm:pt modelId="{90B7F822-32DE-4B0A-8292-25AB48075AF5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endParaRPr lang="es-ES" sz="1600" dirty="0">
            <a:latin typeface="Cambria" pitchFamily="18" charset="0"/>
          </a:endParaRPr>
        </a:p>
      </dgm:t>
    </dgm:pt>
    <dgm:pt modelId="{8B8E9302-D97D-4381-AC43-1E5C38031816}" type="parTrans" cxnId="{823C8322-8C5D-4D48-B226-8E27166F013A}">
      <dgm:prSet/>
      <dgm:spPr/>
      <dgm:t>
        <a:bodyPr/>
        <a:lstStyle/>
        <a:p>
          <a:endParaRPr lang="es-ES"/>
        </a:p>
      </dgm:t>
    </dgm:pt>
    <dgm:pt modelId="{DC32F0B4-A76F-4067-A6FD-EB875D45042A}" type="sibTrans" cxnId="{823C8322-8C5D-4D48-B226-8E27166F013A}">
      <dgm:prSet/>
      <dgm:spPr/>
      <dgm:t>
        <a:bodyPr/>
        <a:lstStyle/>
        <a:p>
          <a:endParaRPr lang="es-ES"/>
        </a:p>
      </dgm:t>
    </dgm:pt>
    <dgm:pt modelId="{2E6567B0-1E10-4DDA-9257-2791EEA4187C}">
      <dgm:prSet phldrT="[Texto]" custT="1"/>
      <dgm:spPr>
        <a:solidFill>
          <a:schemeClr val="tx1">
            <a:alpha val="90000"/>
          </a:schemeClr>
        </a:solidFill>
      </dgm:spPr>
      <dgm:t>
        <a:bodyPr/>
        <a:lstStyle/>
        <a:p>
          <a:endParaRPr lang="es-ES" sz="1600" dirty="0">
            <a:latin typeface="Cambria" pitchFamily="18" charset="0"/>
          </a:endParaRPr>
        </a:p>
      </dgm:t>
    </dgm:pt>
    <dgm:pt modelId="{34B5FEAB-1DB6-4CB3-880F-416615120D44}" type="parTrans" cxnId="{9F22E45E-EBD4-4E37-BE24-C18C06DCF6BB}">
      <dgm:prSet/>
      <dgm:spPr/>
      <dgm:t>
        <a:bodyPr/>
        <a:lstStyle/>
        <a:p>
          <a:endParaRPr lang="es-ES"/>
        </a:p>
      </dgm:t>
    </dgm:pt>
    <dgm:pt modelId="{B21BD126-E63C-410F-9413-31753D136E09}" type="sibTrans" cxnId="{9F22E45E-EBD4-4E37-BE24-C18C06DCF6BB}">
      <dgm:prSet/>
      <dgm:spPr/>
      <dgm:t>
        <a:bodyPr/>
        <a:lstStyle/>
        <a:p>
          <a:endParaRPr lang="es-ES"/>
        </a:p>
      </dgm:t>
    </dgm:pt>
    <dgm:pt modelId="{66E04F52-1B64-449C-AF51-113275BCB713}" type="pres">
      <dgm:prSet presAssocID="{6ABE5005-353D-40C8-907A-E24EF2E60983}" presName="Name0" presStyleCnt="0">
        <dgm:presLayoutVars>
          <dgm:dir/>
          <dgm:animLvl val="lvl"/>
          <dgm:resizeHandles val="exact"/>
        </dgm:presLayoutVars>
      </dgm:prSet>
      <dgm:spPr/>
    </dgm:pt>
    <dgm:pt modelId="{1A01805B-F837-42AF-A1AB-0348DACA8152}" type="pres">
      <dgm:prSet presAssocID="{B1FBBB77-0D01-4677-81B9-9B60D59BB7FD}" presName="composite" presStyleCnt="0"/>
      <dgm:spPr/>
    </dgm:pt>
    <dgm:pt modelId="{177535E5-76FF-412F-847F-9658545849E6}" type="pres">
      <dgm:prSet presAssocID="{B1FBBB77-0D01-4677-81B9-9B60D59BB7F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5DF44A2-321B-4067-B64C-D61BD65F255B}" type="pres">
      <dgm:prSet presAssocID="{B1FBBB77-0D01-4677-81B9-9B60D59BB7FD}" presName="desTx" presStyleLbl="alignAccFollowNode1" presStyleIdx="0" presStyleCnt="2">
        <dgm:presLayoutVars>
          <dgm:bulletEnabled val="1"/>
        </dgm:presLayoutVars>
      </dgm:prSet>
      <dgm:spPr/>
    </dgm:pt>
    <dgm:pt modelId="{8F84D50C-F58B-4639-9F95-B73B02EB645D}" type="pres">
      <dgm:prSet presAssocID="{329A1F5B-DEF7-4259-A8C7-A69FA1DCE746}" presName="space" presStyleCnt="0"/>
      <dgm:spPr/>
    </dgm:pt>
    <dgm:pt modelId="{881DC3A3-2C6E-4E27-A9FC-7F4D06FB9005}" type="pres">
      <dgm:prSet presAssocID="{7B9F6B29-F841-4626-9156-885637ECC66D}" presName="composite" presStyleCnt="0"/>
      <dgm:spPr/>
    </dgm:pt>
    <dgm:pt modelId="{ECF46FC3-62D4-4C0E-A52D-A488D50A1653}" type="pres">
      <dgm:prSet presAssocID="{7B9F6B29-F841-4626-9156-885637ECC66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AF727084-02C5-40DA-8D55-F8A274A7A1AD}" type="pres">
      <dgm:prSet presAssocID="{7B9F6B29-F841-4626-9156-885637ECC66D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9EB040C-D8D6-47A4-B5C9-3D600E90B421}" type="presOf" srcId="{75DF34A6-9C7D-472A-A672-D81812C720A3}" destId="{AF727084-02C5-40DA-8D55-F8A274A7A1AD}" srcOrd="0" destOrd="5" presId="urn:microsoft.com/office/officeart/2005/8/layout/hList1"/>
    <dgm:cxn modelId="{DAA5C50E-3B28-444B-94FA-889D309B64FD}" type="presOf" srcId="{8951B559-A220-4787-8E31-CAEFB86D13B0}" destId="{35DF44A2-321B-4067-B64C-D61BD65F255B}" srcOrd="0" destOrd="10" presId="urn:microsoft.com/office/officeart/2005/8/layout/hList1"/>
    <dgm:cxn modelId="{DEC79D18-BD60-45B7-8377-8C418445343B}" srcId="{B1FBBB77-0D01-4677-81B9-9B60D59BB7FD}" destId="{DE051348-92C9-4308-A2DE-057C1BFFC954}" srcOrd="3" destOrd="0" parTransId="{6942C0B6-90C5-493A-BB09-AE61311D7A20}" sibTransId="{6B640B46-272F-4312-A930-0D57A34A6AD3}"/>
    <dgm:cxn modelId="{823C8322-8C5D-4D48-B226-8E27166F013A}" srcId="{B1FBBB77-0D01-4677-81B9-9B60D59BB7FD}" destId="{90B7F822-32DE-4B0A-8292-25AB48075AF5}" srcOrd="0" destOrd="0" parTransId="{8B8E9302-D97D-4381-AC43-1E5C38031816}" sibTransId="{DC32F0B4-A76F-4067-A6FD-EB875D45042A}"/>
    <dgm:cxn modelId="{F7B45224-6F86-4F00-953E-8464B3B3423C}" type="presOf" srcId="{0136D1E0-B03A-4F8A-982E-3BC8FC8C1044}" destId="{35DF44A2-321B-4067-B64C-D61BD65F255B}" srcOrd="0" destOrd="4" presId="urn:microsoft.com/office/officeart/2005/8/layout/hList1"/>
    <dgm:cxn modelId="{C5A86925-21AF-4564-AD4B-70966791F469}" srcId="{B1FBBB77-0D01-4677-81B9-9B60D59BB7FD}" destId="{B2A7A718-4B85-44B5-8B44-EB3901DB73A7}" srcOrd="11" destOrd="0" parTransId="{0C116CA8-8E49-4133-B481-E8782C8AD9F0}" sibTransId="{5D259B52-D5F4-451A-94A4-5143D536E48C}"/>
    <dgm:cxn modelId="{32EE8326-FEF5-4AC6-8F5A-041BD27501B6}" srcId="{B1FBBB77-0D01-4677-81B9-9B60D59BB7FD}" destId="{B72A0817-C540-48C4-9771-15613519473E}" srcOrd="6" destOrd="0" parTransId="{F6F78BFD-E792-4CB2-B7B5-14850F982F63}" sibTransId="{E67494A4-478E-4295-9960-7951515E0364}"/>
    <dgm:cxn modelId="{0C178426-ED2A-485D-9A20-99981C58D720}" type="presOf" srcId="{6ABE5005-353D-40C8-907A-E24EF2E60983}" destId="{66E04F52-1B64-449C-AF51-113275BCB713}" srcOrd="0" destOrd="0" presId="urn:microsoft.com/office/officeart/2005/8/layout/hList1"/>
    <dgm:cxn modelId="{FEC48626-AE7D-4552-A7E8-D1F7B4CDC0CC}" type="presOf" srcId="{FDF9EE6D-ED19-4F47-9382-A639AA140487}" destId="{AF727084-02C5-40DA-8D55-F8A274A7A1AD}" srcOrd="0" destOrd="2" presId="urn:microsoft.com/office/officeart/2005/8/layout/hList1"/>
    <dgm:cxn modelId="{434A3A2F-0A4E-4C77-98D9-35DC5E769AEB}" type="presOf" srcId="{7B9F6B29-F841-4626-9156-885637ECC66D}" destId="{ECF46FC3-62D4-4C0E-A52D-A488D50A1653}" srcOrd="0" destOrd="0" presId="urn:microsoft.com/office/officeart/2005/8/layout/hList1"/>
    <dgm:cxn modelId="{95241930-4416-4C7D-B405-4D8F5464D06F}" srcId="{B1FBBB77-0D01-4677-81B9-9B60D59BB7FD}" destId="{5EF271C3-1605-49F3-8A76-ABEEF8B291B5}" srcOrd="5" destOrd="0" parTransId="{87BAE19D-5F05-44DB-9872-1A1500B9AE6F}" sibTransId="{1A5A4D10-B7C7-42A5-8E4B-0E7BBFCB6BAB}"/>
    <dgm:cxn modelId="{73814A33-87C3-4333-8193-7FA970ABD46B}" srcId="{7B9F6B29-F841-4626-9156-885637ECC66D}" destId="{BE9AF797-B9BE-4058-A4C5-01081634C3EB}" srcOrd="9" destOrd="0" parTransId="{B5C18C2E-7025-444C-9497-EDEEA0763092}" sibTransId="{893C3F52-A332-4BDF-8B9D-129878D4CEAF}"/>
    <dgm:cxn modelId="{5301E536-7BD5-4BFC-A79C-B87A8899EA2A}" srcId="{6ABE5005-353D-40C8-907A-E24EF2E60983}" destId="{7B9F6B29-F841-4626-9156-885637ECC66D}" srcOrd="1" destOrd="0" parTransId="{AE2FFB3D-61E9-42D2-9BAB-653CB455F83E}" sibTransId="{9EDC7507-7D98-4D26-89CB-C56A1E2BE906}"/>
    <dgm:cxn modelId="{56CD073A-F88D-407E-80F8-1E4D10D83932}" srcId="{B1FBBB77-0D01-4677-81B9-9B60D59BB7FD}" destId="{8951B559-A220-4787-8E31-CAEFB86D13B0}" srcOrd="10" destOrd="0" parTransId="{BFB15426-BFC1-4490-B7D4-90D040AA7CBE}" sibTransId="{B5D69074-7EB3-4FEB-9746-2209C18B4EC5}"/>
    <dgm:cxn modelId="{FFE33F3D-FADC-40A0-B93F-1AAA0D6A2BEA}" type="presOf" srcId="{2E6567B0-1E10-4DDA-9257-2791EEA4187C}" destId="{AF727084-02C5-40DA-8D55-F8A274A7A1AD}" srcOrd="0" destOrd="0" presId="urn:microsoft.com/office/officeart/2005/8/layout/hList1"/>
    <dgm:cxn modelId="{60669F3E-3D0E-44F3-81D3-189CF942239E}" type="presOf" srcId="{2CD54C90-F4D9-43DD-A7C7-D682714D3E51}" destId="{35DF44A2-321B-4067-B64C-D61BD65F255B}" srcOrd="0" destOrd="7" presId="urn:microsoft.com/office/officeart/2005/8/layout/hList1"/>
    <dgm:cxn modelId="{9F22E45E-EBD4-4E37-BE24-C18C06DCF6BB}" srcId="{7B9F6B29-F841-4626-9156-885637ECC66D}" destId="{2E6567B0-1E10-4DDA-9257-2791EEA4187C}" srcOrd="0" destOrd="0" parTransId="{34B5FEAB-1DB6-4CB3-880F-416615120D44}" sibTransId="{B21BD126-E63C-410F-9413-31753D136E09}"/>
    <dgm:cxn modelId="{46549866-DAA2-4870-9730-2795969F683C}" type="presOf" srcId="{E942C32B-11AC-4BB7-B3D1-C3FBF0DB7BE8}" destId="{35DF44A2-321B-4067-B64C-D61BD65F255B}" srcOrd="0" destOrd="1" presId="urn:microsoft.com/office/officeart/2005/8/layout/hList1"/>
    <dgm:cxn modelId="{F76ACE66-1327-4BBA-ADF0-A9D053D8C93C}" srcId="{B1FBBB77-0D01-4677-81B9-9B60D59BB7FD}" destId="{188D9C40-C25A-457D-A511-C414B3A8EC33}" srcOrd="9" destOrd="0" parTransId="{8227447C-31D3-417F-9E5C-90EC8BB36BB0}" sibTransId="{486F8DAD-BC57-45B4-884E-21E347947DBA}"/>
    <dgm:cxn modelId="{98219469-29DE-4BF4-A80F-0604439911AE}" type="presOf" srcId="{DE051348-92C9-4308-A2DE-057C1BFFC954}" destId="{35DF44A2-321B-4067-B64C-D61BD65F255B}" srcOrd="0" destOrd="3" presId="urn:microsoft.com/office/officeart/2005/8/layout/hList1"/>
    <dgm:cxn modelId="{71B4B36A-59EA-460D-AF3B-B9C68A2D4E8B}" type="presOf" srcId="{5D69F261-F9B0-4494-A89B-35608903142D}" destId="{35DF44A2-321B-4067-B64C-D61BD65F255B}" srcOrd="0" destOrd="8" presId="urn:microsoft.com/office/officeart/2005/8/layout/hList1"/>
    <dgm:cxn modelId="{3812F96B-6236-4301-94D0-B2A0DBA148F9}" srcId="{7B9F6B29-F841-4626-9156-885637ECC66D}" destId="{230EB4F0-2965-4FBC-A33D-7E3A1A6A0017}" srcOrd="10" destOrd="0" parTransId="{B0C7DC10-8C4B-4476-A27E-C6B763A27DE3}" sibTransId="{6296EB19-687B-40D5-B50D-AB524C8E2E6D}"/>
    <dgm:cxn modelId="{918C1054-CF33-4043-BA10-90ADFA89937F}" type="presOf" srcId="{188D9C40-C25A-457D-A511-C414B3A8EC33}" destId="{35DF44A2-321B-4067-B64C-D61BD65F255B}" srcOrd="0" destOrd="9" presId="urn:microsoft.com/office/officeart/2005/8/layout/hList1"/>
    <dgm:cxn modelId="{12B6F574-85C2-4B89-850A-9A02C8A0F4FA}" srcId="{7B9F6B29-F841-4626-9156-885637ECC66D}" destId="{3439168B-B52F-4BC4-8E0B-3660300A8F85}" srcOrd="4" destOrd="0" parTransId="{37150CA8-502C-4DFF-8F7D-10948A177845}" sibTransId="{04D73591-820C-44D3-8282-1BF0DB747BE6}"/>
    <dgm:cxn modelId="{119B9F59-77B5-4E91-8612-D28D716680E0}" type="presOf" srcId="{90B7F822-32DE-4B0A-8292-25AB48075AF5}" destId="{35DF44A2-321B-4067-B64C-D61BD65F255B}" srcOrd="0" destOrd="0" presId="urn:microsoft.com/office/officeart/2005/8/layout/hList1"/>
    <dgm:cxn modelId="{3C2D207A-8E29-4EA0-8532-397281DE626A}" srcId="{7B9F6B29-F841-4626-9156-885637ECC66D}" destId="{F32405BA-274B-4385-A321-47465D1045C1}" srcOrd="11" destOrd="0" parTransId="{75807BA8-FB93-4AAC-ABE1-00D19048BF32}" sibTransId="{2B676144-3F40-46DB-BF49-7EDCA1FA6308}"/>
    <dgm:cxn modelId="{2386A07B-CA5B-4980-85DE-46BC91D55185}" type="presOf" srcId="{1F7CFF8C-028E-41F8-A8D7-6DFE0F408D13}" destId="{AF727084-02C5-40DA-8D55-F8A274A7A1AD}" srcOrd="0" destOrd="8" presId="urn:microsoft.com/office/officeart/2005/8/layout/hList1"/>
    <dgm:cxn modelId="{1B4F9281-0F89-410A-B394-0DED469617E5}" type="presOf" srcId="{A39127F2-A9E2-4302-BDBF-68B4041E4D0A}" destId="{AF727084-02C5-40DA-8D55-F8A274A7A1AD}" srcOrd="0" destOrd="1" presId="urn:microsoft.com/office/officeart/2005/8/layout/hList1"/>
    <dgm:cxn modelId="{41B79789-CF24-488F-B884-7AE21D03432D}" type="presOf" srcId="{F32405BA-274B-4385-A321-47465D1045C1}" destId="{AF727084-02C5-40DA-8D55-F8A274A7A1AD}" srcOrd="0" destOrd="11" presId="urn:microsoft.com/office/officeart/2005/8/layout/hList1"/>
    <dgm:cxn modelId="{6BD86A8A-F219-4856-A936-EC77C09A436F}" srcId="{B1FBBB77-0D01-4677-81B9-9B60D59BB7FD}" destId="{5D69F261-F9B0-4494-A89B-35608903142D}" srcOrd="8" destOrd="0" parTransId="{84618BA0-371D-47E3-8506-75F6D88888C5}" sibTransId="{ECC9AF91-B7DC-4764-8BA7-0AFD97D902B9}"/>
    <dgm:cxn modelId="{D1DA248B-7D5F-4350-A482-732B6602D66B}" type="presOf" srcId="{BE9AF797-B9BE-4058-A4C5-01081634C3EB}" destId="{AF727084-02C5-40DA-8D55-F8A274A7A1AD}" srcOrd="0" destOrd="9" presId="urn:microsoft.com/office/officeart/2005/8/layout/hList1"/>
    <dgm:cxn modelId="{1CCEF98E-97DE-4C5A-AB89-FFD60BA230BE}" srcId="{7B9F6B29-F841-4626-9156-885637ECC66D}" destId="{0C6019D9-1264-4F54-8CDF-DDE63BCB3F6C}" srcOrd="6" destOrd="0" parTransId="{9BAC57DF-0CD3-4F8A-A342-60084B295F3E}" sibTransId="{2C487C91-FF27-4C9E-AED3-6C5ECB1768AA}"/>
    <dgm:cxn modelId="{50FD4998-34DA-4D5F-A611-080D651057DB}" srcId="{6ABE5005-353D-40C8-907A-E24EF2E60983}" destId="{B1FBBB77-0D01-4677-81B9-9B60D59BB7FD}" srcOrd="0" destOrd="0" parTransId="{1AFE8A84-FB06-4E1C-BD0E-0958ABA64134}" sibTransId="{329A1F5B-DEF7-4259-A8C7-A69FA1DCE746}"/>
    <dgm:cxn modelId="{2503DC98-6B3D-42F6-8373-D1395BE9D82F}" type="presOf" srcId="{0C6019D9-1264-4F54-8CDF-DDE63BCB3F6C}" destId="{AF727084-02C5-40DA-8D55-F8A274A7A1AD}" srcOrd="0" destOrd="6" presId="urn:microsoft.com/office/officeart/2005/8/layout/hList1"/>
    <dgm:cxn modelId="{3F341C9A-87FF-429D-B96D-A76B58F96805}" type="presOf" srcId="{3439168B-B52F-4BC4-8E0B-3660300A8F85}" destId="{AF727084-02C5-40DA-8D55-F8A274A7A1AD}" srcOrd="0" destOrd="4" presId="urn:microsoft.com/office/officeart/2005/8/layout/hList1"/>
    <dgm:cxn modelId="{4B26259B-619A-4786-9697-DC4AB249C0FB}" srcId="{7B9F6B29-F841-4626-9156-885637ECC66D}" destId="{75DF34A6-9C7D-472A-A672-D81812C720A3}" srcOrd="5" destOrd="0" parTransId="{FEE5E819-96F3-4DFA-9123-9CDF5E945B1F}" sibTransId="{E97A3865-77A1-4960-8B86-FE19A093DEC1}"/>
    <dgm:cxn modelId="{9904369F-BB14-4F83-9333-CFFA4B9B9AA4}" type="presOf" srcId="{FD0A18B7-9C35-4E8E-9F83-4C5C6A54123C}" destId="{35DF44A2-321B-4067-B64C-D61BD65F255B}" srcOrd="0" destOrd="2" presId="urn:microsoft.com/office/officeart/2005/8/layout/hList1"/>
    <dgm:cxn modelId="{3DE393A5-CCF3-4D81-A2C8-AB6824403C80}" srcId="{7B9F6B29-F841-4626-9156-885637ECC66D}" destId="{A39127F2-A9E2-4302-BDBF-68B4041E4D0A}" srcOrd="1" destOrd="0" parTransId="{7676DB91-168E-4995-9043-EE9114DA5E48}" sibTransId="{6A1A3676-6E90-49FB-8543-E3BB4CFF5F6C}"/>
    <dgm:cxn modelId="{22A6FEA5-CD3B-4EB4-9DFA-C9022D0E5300}" srcId="{7B9F6B29-F841-4626-9156-885637ECC66D}" destId="{5A40E01D-47E5-4504-BB60-FEB31EDC8CB1}" srcOrd="7" destOrd="0" parTransId="{380F7D44-0EA9-4FE6-BEB7-EED87C9A29CB}" sibTransId="{BE8D4666-8309-4746-BCFC-262753FBDE24}"/>
    <dgm:cxn modelId="{3B684BB3-E300-488A-A1B0-EB594A4DEE37}" srcId="{B1FBBB77-0D01-4677-81B9-9B60D59BB7FD}" destId="{0136D1E0-B03A-4F8A-982E-3BC8FC8C1044}" srcOrd="4" destOrd="0" parTransId="{EAF056FF-3A96-4F53-9807-8EA8743D7297}" sibTransId="{06F6D159-E46B-4D34-9655-9694DADB3336}"/>
    <dgm:cxn modelId="{EB4705B5-1143-4807-8077-94E2E323D7DB}" type="presOf" srcId="{230EB4F0-2965-4FBC-A33D-7E3A1A6A0017}" destId="{AF727084-02C5-40DA-8D55-F8A274A7A1AD}" srcOrd="0" destOrd="10" presId="urn:microsoft.com/office/officeart/2005/8/layout/hList1"/>
    <dgm:cxn modelId="{A17B84B6-34B2-402E-9DB6-A346B89B865C}" srcId="{B1FBBB77-0D01-4677-81B9-9B60D59BB7FD}" destId="{E942C32B-11AC-4BB7-B3D1-C3FBF0DB7BE8}" srcOrd="1" destOrd="0" parTransId="{5153890F-CECD-4C7F-B562-8A0BD9690FAB}" sibTransId="{F80F8993-551A-4C48-A0BE-DFA6462CDF0F}"/>
    <dgm:cxn modelId="{046D2CBB-4751-4443-B3C2-8EB10758DC9C}" type="presOf" srcId="{B72A0817-C540-48C4-9771-15613519473E}" destId="{35DF44A2-321B-4067-B64C-D61BD65F255B}" srcOrd="0" destOrd="6" presId="urn:microsoft.com/office/officeart/2005/8/layout/hList1"/>
    <dgm:cxn modelId="{0B5233C6-5E1A-44F4-AEE3-5A6D20AC30B0}" srcId="{B1FBBB77-0D01-4677-81B9-9B60D59BB7FD}" destId="{FD0A18B7-9C35-4E8E-9F83-4C5C6A54123C}" srcOrd="2" destOrd="0" parTransId="{4B1E8D0A-A7B0-4043-80F3-D997C4E26EB2}" sibTransId="{F0B85C77-EC89-4877-8BE6-C4D202D591B1}"/>
    <dgm:cxn modelId="{41DF04D4-FD99-4D98-A768-CC6496ADB507}" type="presOf" srcId="{B1FBBB77-0D01-4677-81B9-9B60D59BB7FD}" destId="{177535E5-76FF-412F-847F-9658545849E6}" srcOrd="0" destOrd="0" presId="urn:microsoft.com/office/officeart/2005/8/layout/hList1"/>
    <dgm:cxn modelId="{FCDB60D7-9E2E-4702-B779-9DD93F1DE97B}" srcId="{7B9F6B29-F841-4626-9156-885637ECC66D}" destId="{FDF9EE6D-ED19-4F47-9382-A639AA140487}" srcOrd="2" destOrd="0" parTransId="{3BA0AA19-0FBC-4DC6-B4B7-6DD795DB5EFE}" sibTransId="{D7C62A7E-39B5-4801-BE3F-7342067ADD04}"/>
    <dgm:cxn modelId="{F2AA76D9-2692-448E-8982-2FD791B7D5C2}" srcId="{B1FBBB77-0D01-4677-81B9-9B60D59BB7FD}" destId="{2CD54C90-F4D9-43DD-A7C7-D682714D3E51}" srcOrd="7" destOrd="0" parTransId="{2380DC38-3653-4C27-B02F-5FCA0B334DFD}" sibTransId="{AD131C8F-356D-4D3E-895F-86013A8E38EB}"/>
    <dgm:cxn modelId="{0C07C2DB-0F74-4DD2-B99A-9A3773BDD5C8}" type="presOf" srcId="{5EF271C3-1605-49F3-8A76-ABEEF8B291B5}" destId="{35DF44A2-321B-4067-B64C-D61BD65F255B}" srcOrd="0" destOrd="5" presId="urn:microsoft.com/office/officeart/2005/8/layout/hList1"/>
    <dgm:cxn modelId="{BFC109E1-DC9E-4822-A731-331DD6FA8A7F}" type="presOf" srcId="{B2A7A718-4B85-44B5-8B44-EB3901DB73A7}" destId="{35DF44A2-321B-4067-B64C-D61BD65F255B}" srcOrd="0" destOrd="11" presId="urn:microsoft.com/office/officeart/2005/8/layout/hList1"/>
    <dgm:cxn modelId="{47EA4FE3-187A-4C72-AB5F-64F23C79EC95}" type="presOf" srcId="{6AF89B16-192B-49AE-B6FC-011A37854F18}" destId="{AF727084-02C5-40DA-8D55-F8A274A7A1AD}" srcOrd="0" destOrd="3" presId="urn:microsoft.com/office/officeart/2005/8/layout/hList1"/>
    <dgm:cxn modelId="{D3466AE7-FC99-4BA5-981C-BA9BA7465529}" type="presOf" srcId="{5A40E01D-47E5-4504-BB60-FEB31EDC8CB1}" destId="{AF727084-02C5-40DA-8D55-F8A274A7A1AD}" srcOrd="0" destOrd="7" presId="urn:microsoft.com/office/officeart/2005/8/layout/hList1"/>
    <dgm:cxn modelId="{4F5098F5-865E-4280-81D1-2D92432240E7}" srcId="{7B9F6B29-F841-4626-9156-885637ECC66D}" destId="{6AF89B16-192B-49AE-B6FC-011A37854F18}" srcOrd="3" destOrd="0" parTransId="{2D8F01DE-1E9F-443B-97B0-A62DC94477B9}" sibTransId="{8B9A0C05-667F-49A9-ADD1-A75238B78ADA}"/>
    <dgm:cxn modelId="{E8EAB5FE-5798-4944-BC53-07ACF61BD80B}" srcId="{7B9F6B29-F841-4626-9156-885637ECC66D}" destId="{1F7CFF8C-028E-41F8-A8D7-6DFE0F408D13}" srcOrd="8" destOrd="0" parTransId="{0AAC0FCA-EA02-4969-B449-584DECEFA599}" sibTransId="{D56F4F5A-E4D2-4F68-9A9C-1AB4C7A4AFE7}"/>
    <dgm:cxn modelId="{54262FE4-AA1C-4164-9A0F-D70F6359D678}" type="presParOf" srcId="{66E04F52-1B64-449C-AF51-113275BCB713}" destId="{1A01805B-F837-42AF-A1AB-0348DACA8152}" srcOrd="0" destOrd="0" presId="urn:microsoft.com/office/officeart/2005/8/layout/hList1"/>
    <dgm:cxn modelId="{6F8922F4-F0B2-4D92-9F1E-AB2E1DA3625F}" type="presParOf" srcId="{1A01805B-F837-42AF-A1AB-0348DACA8152}" destId="{177535E5-76FF-412F-847F-9658545849E6}" srcOrd="0" destOrd="0" presId="urn:microsoft.com/office/officeart/2005/8/layout/hList1"/>
    <dgm:cxn modelId="{7CA113B6-4A20-4EAF-809F-3273C4B4C234}" type="presParOf" srcId="{1A01805B-F837-42AF-A1AB-0348DACA8152}" destId="{35DF44A2-321B-4067-B64C-D61BD65F255B}" srcOrd="1" destOrd="0" presId="urn:microsoft.com/office/officeart/2005/8/layout/hList1"/>
    <dgm:cxn modelId="{C59AC5A5-AB11-499D-B7EE-D68DAE0FC729}" type="presParOf" srcId="{66E04F52-1B64-449C-AF51-113275BCB713}" destId="{8F84D50C-F58B-4639-9F95-B73B02EB645D}" srcOrd="1" destOrd="0" presId="urn:microsoft.com/office/officeart/2005/8/layout/hList1"/>
    <dgm:cxn modelId="{512AAA83-7502-452D-B42D-87EA66CDFA2C}" type="presParOf" srcId="{66E04F52-1B64-449C-AF51-113275BCB713}" destId="{881DC3A3-2C6E-4E27-A9FC-7F4D06FB9005}" srcOrd="2" destOrd="0" presId="urn:microsoft.com/office/officeart/2005/8/layout/hList1"/>
    <dgm:cxn modelId="{1A1E7C71-66FA-4A8F-BB68-CBD9267DAC3C}" type="presParOf" srcId="{881DC3A3-2C6E-4E27-A9FC-7F4D06FB9005}" destId="{ECF46FC3-62D4-4C0E-A52D-A488D50A1653}" srcOrd="0" destOrd="0" presId="urn:microsoft.com/office/officeart/2005/8/layout/hList1"/>
    <dgm:cxn modelId="{1D994065-A291-4B28-8F3F-86CB9F9E5B4B}" type="presParOf" srcId="{881DC3A3-2C6E-4E27-A9FC-7F4D06FB9005}" destId="{AF727084-02C5-40DA-8D55-F8A274A7A1A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DE9E3E-0919-4FB2-82AC-D388708B1641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83A94D17-8992-4619-ACFC-FA96E2665B03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TRÍPODE METODOLÓGICO DEL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TRABAJO EN RED</a:t>
          </a:r>
        </a:p>
      </dgm:t>
    </dgm:pt>
    <dgm:pt modelId="{A743A731-CFC8-4043-B93C-27962462E7BB}" type="parTrans" cxnId="{17D4E7B4-BF9F-4C3D-899A-99DCB50B6964}">
      <dgm:prSet/>
      <dgm:spPr/>
      <dgm:t>
        <a:bodyPr/>
        <a:lstStyle/>
        <a:p>
          <a:endParaRPr lang="es-ES"/>
        </a:p>
      </dgm:t>
    </dgm:pt>
    <dgm:pt modelId="{F5202546-3D02-4F2D-9E7C-DDFC8A12A59E}" type="sibTrans" cxnId="{17D4E7B4-BF9F-4C3D-899A-99DCB50B6964}">
      <dgm:prSet/>
      <dgm:spPr/>
      <dgm:t>
        <a:bodyPr/>
        <a:lstStyle/>
        <a:p>
          <a:endParaRPr lang="es-ES"/>
        </a:p>
      </dgm:t>
    </dgm:pt>
    <dgm:pt modelId="{3526D687-4331-419A-8869-4938E5EF33EF}">
      <dgm:prSet phldrT="[Texto]" custT="1"/>
      <dgm:spPr/>
      <dgm:t>
        <a:bodyPr/>
        <a:lstStyle/>
        <a:p>
          <a:r>
            <a:rPr lang="es-ES" sz="1600" b="1" dirty="0">
              <a:latin typeface="Cambria" pitchFamily="18" charset="0"/>
            </a:rPr>
            <a:t>Construcción del problema</a:t>
          </a:r>
        </a:p>
      </dgm:t>
    </dgm:pt>
    <dgm:pt modelId="{0620424A-5DAF-4E9A-8585-B4BD16F40E51}" type="parTrans" cxnId="{F22E8FC0-08A0-4AC3-B1AA-FAD0B26F116F}">
      <dgm:prSet/>
      <dgm:spPr/>
      <dgm:t>
        <a:bodyPr/>
        <a:lstStyle/>
        <a:p>
          <a:endParaRPr lang="es-ES"/>
        </a:p>
      </dgm:t>
    </dgm:pt>
    <dgm:pt modelId="{2FBBDBEF-BCF6-4AFB-87BF-CDBB98FDA755}" type="sibTrans" cxnId="{F22E8FC0-08A0-4AC3-B1AA-FAD0B26F116F}">
      <dgm:prSet/>
      <dgm:spPr/>
      <dgm:t>
        <a:bodyPr/>
        <a:lstStyle/>
        <a:p>
          <a:endParaRPr lang="es-ES"/>
        </a:p>
      </dgm:t>
    </dgm:pt>
    <dgm:pt modelId="{576F4B4D-C5C4-4CCC-B92D-77B10BC3D0EA}">
      <dgm:prSet phldrT="[Texto]" custT="1"/>
      <dgm:spPr/>
      <dgm:t>
        <a:bodyPr/>
        <a:lstStyle/>
        <a:p>
          <a:r>
            <a:rPr lang="es-ES" sz="1600" b="1" dirty="0">
              <a:latin typeface="Cambria" pitchFamily="18" charset="0"/>
            </a:rPr>
            <a:t>Recuperación de experiencias</a:t>
          </a:r>
        </a:p>
      </dgm:t>
    </dgm:pt>
    <dgm:pt modelId="{734D1D1D-A748-443D-9E66-A8B566504FAC}" type="parTrans" cxnId="{811D3C44-FF58-4E5C-B0BF-3D365DB150B6}">
      <dgm:prSet/>
      <dgm:spPr/>
      <dgm:t>
        <a:bodyPr/>
        <a:lstStyle/>
        <a:p>
          <a:endParaRPr lang="es-ES"/>
        </a:p>
      </dgm:t>
    </dgm:pt>
    <dgm:pt modelId="{2D3F0880-C0AE-400F-945C-2373CF5FFBB4}" type="sibTrans" cxnId="{811D3C44-FF58-4E5C-B0BF-3D365DB150B6}">
      <dgm:prSet/>
      <dgm:spPr/>
      <dgm:t>
        <a:bodyPr/>
        <a:lstStyle/>
        <a:p>
          <a:endParaRPr lang="es-ES"/>
        </a:p>
      </dgm:t>
    </dgm:pt>
    <dgm:pt modelId="{2639DC57-10FF-4F2F-89F3-65746459EB8E}">
      <dgm:prSet phldrT="[Texto]" custT="1"/>
      <dgm:spPr/>
      <dgm:t>
        <a:bodyPr/>
        <a:lstStyle/>
        <a:p>
          <a:r>
            <a:rPr lang="es-ES" sz="1600" b="1" dirty="0">
              <a:latin typeface="Cambria" pitchFamily="18" charset="0"/>
            </a:rPr>
            <a:t>Mapeo de redes</a:t>
          </a:r>
        </a:p>
      </dgm:t>
    </dgm:pt>
    <dgm:pt modelId="{248F6984-FE27-459B-B1D5-7BBA99A3BBB7}" type="parTrans" cxnId="{D22A648F-23EB-4DDB-B9F2-239C3DE055C9}">
      <dgm:prSet/>
      <dgm:spPr/>
      <dgm:t>
        <a:bodyPr/>
        <a:lstStyle/>
        <a:p>
          <a:endParaRPr lang="es-ES"/>
        </a:p>
      </dgm:t>
    </dgm:pt>
    <dgm:pt modelId="{E9DE6D67-F916-4B86-A5B3-CC6DFAA4B68E}" type="sibTrans" cxnId="{D22A648F-23EB-4DDB-B9F2-239C3DE055C9}">
      <dgm:prSet/>
      <dgm:spPr/>
      <dgm:t>
        <a:bodyPr/>
        <a:lstStyle/>
        <a:p>
          <a:endParaRPr lang="es-ES"/>
        </a:p>
      </dgm:t>
    </dgm:pt>
    <dgm:pt modelId="{97DD2741-D5CB-48A0-9D69-C40967541C0F}" type="pres">
      <dgm:prSet presAssocID="{63DE9E3E-0919-4FB2-82AC-D388708B164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32215CB5-54BC-4CF0-8420-E4D7C5683DDF}" type="pres">
      <dgm:prSet presAssocID="{83A94D17-8992-4619-ACFC-FA96E2665B03}" presName="singleCycle" presStyleCnt="0"/>
      <dgm:spPr/>
    </dgm:pt>
    <dgm:pt modelId="{F4FAA631-9C53-4D30-BC8A-119155E1BDE1}" type="pres">
      <dgm:prSet presAssocID="{83A94D17-8992-4619-ACFC-FA96E2665B03}" presName="singleCenter" presStyleLbl="node1" presStyleIdx="0" presStyleCnt="4" custScaleX="224435" custScaleY="147697">
        <dgm:presLayoutVars>
          <dgm:chMax val="7"/>
          <dgm:chPref val="7"/>
        </dgm:presLayoutVars>
      </dgm:prSet>
      <dgm:spPr/>
    </dgm:pt>
    <dgm:pt modelId="{842E6C6D-BBA3-4AAF-835C-E2241FD9041E}" type="pres">
      <dgm:prSet presAssocID="{0620424A-5DAF-4E9A-8585-B4BD16F40E51}" presName="Name56" presStyleLbl="parChTrans1D2" presStyleIdx="0" presStyleCnt="3"/>
      <dgm:spPr/>
    </dgm:pt>
    <dgm:pt modelId="{49186E7E-2FEF-4C9A-98F7-929277D6D860}" type="pres">
      <dgm:prSet presAssocID="{3526D687-4331-419A-8869-4938E5EF33EF}" presName="text0" presStyleLbl="node1" presStyleIdx="1" presStyleCnt="4" custScaleX="229195">
        <dgm:presLayoutVars>
          <dgm:bulletEnabled val="1"/>
        </dgm:presLayoutVars>
      </dgm:prSet>
      <dgm:spPr/>
    </dgm:pt>
    <dgm:pt modelId="{49EE49DD-AF43-4F06-B641-9B4D9B0087A9}" type="pres">
      <dgm:prSet presAssocID="{734D1D1D-A748-443D-9E66-A8B566504FAC}" presName="Name56" presStyleLbl="parChTrans1D2" presStyleIdx="1" presStyleCnt="3"/>
      <dgm:spPr/>
    </dgm:pt>
    <dgm:pt modelId="{79ADC7D2-ED44-45DF-9E1C-74874484BF42}" type="pres">
      <dgm:prSet presAssocID="{576F4B4D-C5C4-4CCC-B92D-77B10BC3D0EA}" presName="text0" presStyleLbl="node1" presStyleIdx="2" presStyleCnt="4" custScaleX="217349" custRadScaleRad="175592" custRadScaleInc="-18162">
        <dgm:presLayoutVars>
          <dgm:bulletEnabled val="1"/>
        </dgm:presLayoutVars>
      </dgm:prSet>
      <dgm:spPr/>
    </dgm:pt>
    <dgm:pt modelId="{8AAB78B1-2B4D-4BD9-927F-1D5EF10B7B93}" type="pres">
      <dgm:prSet presAssocID="{248F6984-FE27-459B-B1D5-7BBA99A3BBB7}" presName="Name56" presStyleLbl="parChTrans1D2" presStyleIdx="2" presStyleCnt="3"/>
      <dgm:spPr/>
    </dgm:pt>
    <dgm:pt modelId="{D5C8454C-3936-44B1-ADE8-3DE39CF1E0E7}" type="pres">
      <dgm:prSet presAssocID="{2639DC57-10FF-4F2F-89F3-65746459EB8E}" presName="text0" presStyleLbl="node1" presStyleIdx="3" presStyleCnt="4" custScaleX="223140" custRadScaleRad="176841" custRadScaleInc="18395">
        <dgm:presLayoutVars>
          <dgm:bulletEnabled val="1"/>
        </dgm:presLayoutVars>
      </dgm:prSet>
      <dgm:spPr/>
    </dgm:pt>
  </dgm:ptLst>
  <dgm:cxnLst>
    <dgm:cxn modelId="{3124431D-88A2-4C54-951E-2BCA82E8DE52}" type="presOf" srcId="{576F4B4D-C5C4-4CCC-B92D-77B10BC3D0EA}" destId="{79ADC7D2-ED44-45DF-9E1C-74874484BF42}" srcOrd="0" destOrd="0" presId="urn:microsoft.com/office/officeart/2008/layout/RadialCluster"/>
    <dgm:cxn modelId="{FE7F2D26-4C1D-4B8C-96FE-B3B6DDBF825D}" type="presOf" srcId="{83A94D17-8992-4619-ACFC-FA96E2665B03}" destId="{F4FAA631-9C53-4D30-BC8A-119155E1BDE1}" srcOrd="0" destOrd="0" presId="urn:microsoft.com/office/officeart/2008/layout/RadialCluster"/>
    <dgm:cxn modelId="{8D75172F-5466-4162-879D-19E1902723FA}" type="presOf" srcId="{63DE9E3E-0919-4FB2-82AC-D388708B1641}" destId="{97DD2741-D5CB-48A0-9D69-C40967541C0F}" srcOrd="0" destOrd="0" presId="urn:microsoft.com/office/officeart/2008/layout/RadialCluster"/>
    <dgm:cxn modelId="{CA37363B-6638-4B5E-B17B-883D0744FF3A}" type="presOf" srcId="{3526D687-4331-419A-8869-4938E5EF33EF}" destId="{49186E7E-2FEF-4C9A-98F7-929277D6D860}" srcOrd="0" destOrd="0" presId="urn:microsoft.com/office/officeart/2008/layout/RadialCluster"/>
    <dgm:cxn modelId="{811D3C44-FF58-4E5C-B0BF-3D365DB150B6}" srcId="{83A94D17-8992-4619-ACFC-FA96E2665B03}" destId="{576F4B4D-C5C4-4CCC-B92D-77B10BC3D0EA}" srcOrd="1" destOrd="0" parTransId="{734D1D1D-A748-443D-9E66-A8B566504FAC}" sibTransId="{2D3F0880-C0AE-400F-945C-2373CF5FFBB4}"/>
    <dgm:cxn modelId="{CFEDD746-8678-4244-87D8-1D3C4B965809}" type="presOf" srcId="{734D1D1D-A748-443D-9E66-A8B566504FAC}" destId="{49EE49DD-AF43-4F06-B641-9B4D9B0087A9}" srcOrd="0" destOrd="0" presId="urn:microsoft.com/office/officeart/2008/layout/RadialCluster"/>
    <dgm:cxn modelId="{4A08F579-7235-4CC4-A5EA-FE4A13FCFC8A}" type="presOf" srcId="{248F6984-FE27-459B-B1D5-7BBA99A3BBB7}" destId="{8AAB78B1-2B4D-4BD9-927F-1D5EF10B7B93}" srcOrd="0" destOrd="0" presId="urn:microsoft.com/office/officeart/2008/layout/RadialCluster"/>
    <dgm:cxn modelId="{D22A648F-23EB-4DDB-B9F2-239C3DE055C9}" srcId="{83A94D17-8992-4619-ACFC-FA96E2665B03}" destId="{2639DC57-10FF-4F2F-89F3-65746459EB8E}" srcOrd="2" destOrd="0" parTransId="{248F6984-FE27-459B-B1D5-7BBA99A3BBB7}" sibTransId="{E9DE6D67-F916-4B86-A5B3-CC6DFAA4B68E}"/>
    <dgm:cxn modelId="{DFC5089C-70D6-454B-90FE-C4DDC7FC75CA}" type="presOf" srcId="{2639DC57-10FF-4F2F-89F3-65746459EB8E}" destId="{D5C8454C-3936-44B1-ADE8-3DE39CF1E0E7}" srcOrd="0" destOrd="0" presId="urn:microsoft.com/office/officeart/2008/layout/RadialCluster"/>
    <dgm:cxn modelId="{17D4E7B4-BF9F-4C3D-899A-99DCB50B6964}" srcId="{63DE9E3E-0919-4FB2-82AC-D388708B1641}" destId="{83A94D17-8992-4619-ACFC-FA96E2665B03}" srcOrd="0" destOrd="0" parTransId="{A743A731-CFC8-4043-B93C-27962462E7BB}" sibTransId="{F5202546-3D02-4F2D-9E7C-DDFC8A12A59E}"/>
    <dgm:cxn modelId="{F22E8FC0-08A0-4AC3-B1AA-FAD0B26F116F}" srcId="{83A94D17-8992-4619-ACFC-FA96E2665B03}" destId="{3526D687-4331-419A-8869-4938E5EF33EF}" srcOrd="0" destOrd="0" parTransId="{0620424A-5DAF-4E9A-8585-B4BD16F40E51}" sibTransId="{2FBBDBEF-BCF6-4AFB-87BF-CDBB98FDA755}"/>
    <dgm:cxn modelId="{8C9FF9FD-DFD1-44D4-B75C-68B72D3F89B8}" type="presOf" srcId="{0620424A-5DAF-4E9A-8585-B4BD16F40E51}" destId="{842E6C6D-BBA3-4AAF-835C-E2241FD9041E}" srcOrd="0" destOrd="0" presId="urn:microsoft.com/office/officeart/2008/layout/RadialCluster"/>
    <dgm:cxn modelId="{F4F47352-ABA4-43CC-845A-F4167F65C57E}" type="presParOf" srcId="{97DD2741-D5CB-48A0-9D69-C40967541C0F}" destId="{32215CB5-54BC-4CF0-8420-E4D7C5683DDF}" srcOrd="0" destOrd="0" presId="urn:microsoft.com/office/officeart/2008/layout/RadialCluster"/>
    <dgm:cxn modelId="{3CF0D229-9D9C-4C8A-AAD9-340120879303}" type="presParOf" srcId="{32215CB5-54BC-4CF0-8420-E4D7C5683DDF}" destId="{F4FAA631-9C53-4D30-BC8A-119155E1BDE1}" srcOrd="0" destOrd="0" presId="urn:microsoft.com/office/officeart/2008/layout/RadialCluster"/>
    <dgm:cxn modelId="{BC21BC75-D680-4381-9369-F5A18659C5B7}" type="presParOf" srcId="{32215CB5-54BC-4CF0-8420-E4D7C5683DDF}" destId="{842E6C6D-BBA3-4AAF-835C-E2241FD9041E}" srcOrd="1" destOrd="0" presId="urn:microsoft.com/office/officeart/2008/layout/RadialCluster"/>
    <dgm:cxn modelId="{19453CD0-5CF4-47C0-8F6C-DDC5016F72B9}" type="presParOf" srcId="{32215CB5-54BC-4CF0-8420-E4D7C5683DDF}" destId="{49186E7E-2FEF-4C9A-98F7-929277D6D860}" srcOrd="2" destOrd="0" presId="urn:microsoft.com/office/officeart/2008/layout/RadialCluster"/>
    <dgm:cxn modelId="{091E818B-4A90-458D-8831-DB64751B9142}" type="presParOf" srcId="{32215CB5-54BC-4CF0-8420-E4D7C5683DDF}" destId="{49EE49DD-AF43-4F06-B641-9B4D9B0087A9}" srcOrd="3" destOrd="0" presId="urn:microsoft.com/office/officeart/2008/layout/RadialCluster"/>
    <dgm:cxn modelId="{FB93FED8-5E90-45E0-BCCB-65366E3B72BD}" type="presParOf" srcId="{32215CB5-54BC-4CF0-8420-E4D7C5683DDF}" destId="{79ADC7D2-ED44-45DF-9E1C-74874484BF42}" srcOrd="4" destOrd="0" presId="urn:microsoft.com/office/officeart/2008/layout/RadialCluster"/>
    <dgm:cxn modelId="{D907DF07-712C-4EBF-B2FA-01549E5F5193}" type="presParOf" srcId="{32215CB5-54BC-4CF0-8420-E4D7C5683DDF}" destId="{8AAB78B1-2B4D-4BD9-927F-1D5EF10B7B93}" srcOrd="5" destOrd="0" presId="urn:microsoft.com/office/officeart/2008/layout/RadialCluster"/>
    <dgm:cxn modelId="{270AAA0E-F203-4574-9F47-A56F2FE8B880}" type="presParOf" srcId="{32215CB5-54BC-4CF0-8420-E4D7C5683DDF}" destId="{D5C8454C-3936-44B1-ADE8-3DE39CF1E0E7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0F92A0-E619-498B-A23A-1096E7DB0819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F0955BB-CB16-4CB0-ACDF-C0EFD36872FA}">
      <dgm:prSet phldrT="[Texto]" custT="1"/>
      <dgm:spPr/>
      <dgm:t>
        <a:bodyPr/>
        <a:lstStyle/>
        <a:p>
          <a:r>
            <a:rPr lang="es-ES" sz="1000" dirty="0">
              <a:solidFill>
                <a:schemeClr val="bg1"/>
              </a:solidFill>
              <a:latin typeface="Cambria" pitchFamily="18" charset="0"/>
            </a:rPr>
            <a:t>Recorrer el territorio</a:t>
          </a:r>
        </a:p>
      </dgm:t>
    </dgm:pt>
    <dgm:pt modelId="{C33430D8-920B-434A-A74B-6EDF408EDBAA}" type="parTrans" cxnId="{D97B6D10-65C5-4417-9472-34D4670048C8}">
      <dgm:prSet/>
      <dgm:spPr/>
      <dgm:t>
        <a:bodyPr/>
        <a:lstStyle/>
        <a:p>
          <a:endParaRPr lang="es-ES"/>
        </a:p>
      </dgm:t>
    </dgm:pt>
    <dgm:pt modelId="{450EA02A-98EA-4232-9DAC-67F4A3157A66}" type="sibTrans" cxnId="{D97B6D10-65C5-4417-9472-34D4670048C8}">
      <dgm:prSet/>
      <dgm:spPr/>
      <dgm:t>
        <a:bodyPr/>
        <a:lstStyle/>
        <a:p>
          <a:endParaRPr lang="es-ES"/>
        </a:p>
      </dgm:t>
    </dgm:pt>
    <dgm:pt modelId="{4BB0D099-47E7-4B62-AF0C-D287320BAF8A}">
      <dgm:prSet phldrT="[Texto]" custT="1"/>
      <dgm:spPr/>
      <dgm:t>
        <a:bodyPr/>
        <a:lstStyle/>
        <a:p>
          <a:r>
            <a:rPr lang="es-ES" sz="1000" dirty="0">
              <a:solidFill>
                <a:schemeClr val="bg1"/>
              </a:solidFill>
              <a:latin typeface="Cambria" pitchFamily="18" charset="0"/>
            </a:rPr>
            <a:t>Encontrarse con sus habitantes</a:t>
          </a:r>
        </a:p>
      </dgm:t>
    </dgm:pt>
    <dgm:pt modelId="{5D8DF1EF-C6E1-40B2-95EB-CF6002576DC4}" type="parTrans" cxnId="{F7DB3830-1CDD-4D61-A34B-11B31F94F306}">
      <dgm:prSet/>
      <dgm:spPr/>
      <dgm:t>
        <a:bodyPr/>
        <a:lstStyle/>
        <a:p>
          <a:endParaRPr lang="es-ES"/>
        </a:p>
      </dgm:t>
    </dgm:pt>
    <dgm:pt modelId="{8F50F837-B951-42FA-92DA-0289E3A41CEC}" type="sibTrans" cxnId="{F7DB3830-1CDD-4D61-A34B-11B31F94F306}">
      <dgm:prSet/>
      <dgm:spPr/>
      <dgm:t>
        <a:bodyPr/>
        <a:lstStyle/>
        <a:p>
          <a:endParaRPr lang="es-ES"/>
        </a:p>
      </dgm:t>
    </dgm:pt>
    <dgm:pt modelId="{64454D81-6289-4EE8-A0F9-7384F49B03CB}">
      <dgm:prSet phldrT="[Texto]" custT="1"/>
      <dgm:spPr/>
      <dgm:t>
        <a:bodyPr/>
        <a:lstStyle/>
        <a:p>
          <a:r>
            <a:rPr lang="es-ES" sz="1000" dirty="0">
              <a:solidFill>
                <a:schemeClr val="bg1"/>
              </a:solidFill>
              <a:latin typeface="Cambria" pitchFamily="18" charset="0"/>
            </a:rPr>
            <a:t>Identificar las personas-clave</a:t>
          </a:r>
        </a:p>
      </dgm:t>
    </dgm:pt>
    <dgm:pt modelId="{B91C75C1-C78E-4AD8-895D-1C6B1DF5B515}" type="parTrans" cxnId="{77AC5611-E47F-4BE8-9ACA-4A779036064F}">
      <dgm:prSet/>
      <dgm:spPr/>
      <dgm:t>
        <a:bodyPr/>
        <a:lstStyle/>
        <a:p>
          <a:endParaRPr lang="es-ES"/>
        </a:p>
      </dgm:t>
    </dgm:pt>
    <dgm:pt modelId="{CB6D583D-EE15-4A0A-86DE-7F009AEF3B83}" type="sibTrans" cxnId="{77AC5611-E47F-4BE8-9ACA-4A779036064F}">
      <dgm:prSet/>
      <dgm:spPr/>
      <dgm:t>
        <a:bodyPr/>
        <a:lstStyle/>
        <a:p>
          <a:endParaRPr lang="es-ES"/>
        </a:p>
      </dgm:t>
    </dgm:pt>
    <dgm:pt modelId="{7D431E2E-094A-432A-A89F-20FBC597740A}">
      <dgm:prSet phldrT="[Texto]" custT="1"/>
      <dgm:spPr/>
      <dgm:t>
        <a:bodyPr/>
        <a:lstStyle/>
        <a:p>
          <a:r>
            <a:rPr lang="es-ES" sz="1000" dirty="0">
              <a:solidFill>
                <a:schemeClr val="bg1"/>
              </a:solidFill>
              <a:latin typeface="Cambria" pitchFamily="18" charset="0"/>
            </a:rPr>
            <a:t>Escuchar sus historias, sus quejas, sus experiencias, sus logros</a:t>
          </a:r>
        </a:p>
      </dgm:t>
    </dgm:pt>
    <dgm:pt modelId="{5BF5CEE9-3DF6-4387-A7D2-3D224DF82E0D}" type="parTrans" cxnId="{94C99B16-3A16-41E6-9897-570451729683}">
      <dgm:prSet/>
      <dgm:spPr/>
      <dgm:t>
        <a:bodyPr/>
        <a:lstStyle/>
        <a:p>
          <a:endParaRPr lang="es-ES"/>
        </a:p>
      </dgm:t>
    </dgm:pt>
    <dgm:pt modelId="{2ACC4AC6-CDC0-4DDB-80DE-7784AC4A77EB}" type="sibTrans" cxnId="{94C99B16-3A16-41E6-9897-570451729683}">
      <dgm:prSet/>
      <dgm:spPr/>
      <dgm:t>
        <a:bodyPr/>
        <a:lstStyle/>
        <a:p>
          <a:endParaRPr lang="es-ES"/>
        </a:p>
      </dgm:t>
    </dgm:pt>
    <dgm:pt modelId="{4CC16EB6-8F2F-4FA1-BC39-1C7E74B28422}">
      <dgm:prSet phldrT="[Texto]" custT="1"/>
      <dgm:spPr/>
      <dgm:t>
        <a:bodyPr/>
        <a:lstStyle/>
        <a:p>
          <a:r>
            <a:rPr lang="es-ES" sz="1000" dirty="0">
              <a:solidFill>
                <a:schemeClr val="bg1"/>
              </a:solidFill>
              <a:latin typeface="Cambria" pitchFamily="18" charset="0"/>
            </a:rPr>
            <a:t>Conocer sus experiencias de vínculos con otro actores u organizaciones</a:t>
          </a:r>
        </a:p>
      </dgm:t>
    </dgm:pt>
    <dgm:pt modelId="{4089071F-027C-41D4-9494-6061350B1402}" type="parTrans" cxnId="{30790568-CDAF-47C4-B1AE-E188A5CDC5A1}">
      <dgm:prSet/>
      <dgm:spPr/>
      <dgm:t>
        <a:bodyPr/>
        <a:lstStyle/>
        <a:p>
          <a:endParaRPr lang="es-ES"/>
        </a:p>
      </dgm:t>
    </dgm:pt>
    <dgm:pt modelId="{6A13D68D-D0A8-4630-AA6A-A32862C9AEE1}" type="sibTrans" cxnId="{30790568-CDAF-47C4-B1AE-E188A5CDC5A1}">
      <dgm:prSet/>
      <dgm:spPr/>
      <dgm:t>
        <a:bodyPr/>
        <a:lstStyle/>
        <a:p>
          <a:endParaRPr lang="es-ES"/>
        </a:p>
      </dgm:t>
    </dgm:pt>
    <dgm:pt modelId="{E3136859-48FF-4934-A8C8-1228150764DA}">
      <dgm:prSet custT="1"/>
      <dgm:spPr/>
      <dgm:t>
        <a:bodyPr/>
        <a:lstStyle/>
        <a:p>
          <a:r>
            <a:rPr lang="es-ES" sz="1000" dirty="0">
              <a:solidFill>
                <a:schemeClr val="bg1"/>
              </a:solidFill>
              <a:latin typeface="Cambria" pitchFamily="18" charset="0"/>
            </a:rPr>
            <a:t>Reconocer sus diferentes modos de intercambio y de reunirse</a:t>
          </a:r>
        </a:p>
      </dgm:t>
    </dgm:pt>
    <dgm:pt modelId="{2E1B97CA-C71D-4780-BB25-D0B619568B9B}" type="parTrans" cxnId="{8B6CE47F-2D21-428A-996F-82F393CC70C6}">
      <dgm:prSet/>
      <dgm:spPr/>
      <dgm:t>
        <a:bodyPr/>
        <a:lstStyle/>
        <a:p>
          <a:endParaRPr lang="es-ES"/>
        </a:p>
      </dgm:t>
    </dgm:pt>
    <dgm:pt modelId="{1FF2318A-53F3-431C-AA0B-4A2B22DE0F6A}" type="sibTrans" cxnId="{8B6CE47F-2D21-428A-996F-82F393CC70C6}">
      <dgm:prSet/>
      <dgm:spPr/>
      <dgm:t>
        <a:bodyPr/>
        <a:lstStyle/>
        <a:p>
          <a:endParaRPr lang="es-ES"/>
        </a:p>
      </dgm:t>
    </dgm:pt>
    <dgm:pt modelId="{95F87C9B-F88A-4995-9380-6447D65F69E7}">
      <dgm:prSet custT="1"/>
      <dgm:spPr/>
      <dgm:t>
        <a:bodyPr/>
        <a:lstStyle/>
        <a:p>
          <a:r>
            <a:rPr lang="es-ES" sz="1000" dirty="0">
              <a:solidFill>
                <a:schemeClr val="bg1"/>
              </a:solidFill>
              <a:latin typeface="Cambria" pitchFamily="18" charset="0"/>
            </a:rPr>
            <a:t>Reconocer sus organizaciones más estables o más flexibles</a:t>
          </a:r>
        </a:p>
      </dgm:t>
    </dgm:pt>
    <dgm:pt modelId="{D694A0C6-788D-49EB-A05D-236C1E0292CB}" type="parTrans" cxnId="{642D8FFF-CA27-4665-88B5-A509E148D19D}">
      <dgm:prSet/>
      <dgm:spPr/>
      <dgm:t>
        <a:bodyPr/>
        <a:lstStyle/>
        <a:p>
          <a:endParaRPr lang="es-ES"/>
        </a:p>
      </dgm:t>
    </dgm:pt>
    <dgm:pt modelId="{ED1E44CA-07D9-4C98-AA21-84131FC4332B}" type="sibTrans" cxnId="{642D8FFF-CA27-4665-88B5-A509E148D19D}">
      <dgm:prSet/>
      <dgm:spPr/>
      <dgm:t>
        <a:bodyPr/>
        <a:lstStyle/>
        <a:p>
          <a:endParaRPr lang="es-ES"/>
        </a:p>
      </dgm:t>
    </dgm:pt>
    <dgm:pt modelId="{F6AA3775-8562-43E9-9BAB-653FF34C8BA5}" type="pres">
      <dgm:prSet presAssocID="{6D0F92A0-E619-498B-A23A-1096E7DB0819}" presName="cycle" presStyleCnt="0">
        <dgm:presLayoutVars>
          <dgm:dir/>
          <dgm:resizeHandles val="exact"/>
        </dgm:presLayoutVars>
      </dgm:prSet>
      <dgm:spPr/>
    </dgm:pt>
    <dgm:pt modelId="{7BB3EBDC-10BC-4C33-954D-DCE37894C5E7}" type="pres">
      <dgm:prSet presAssocID="{FF0955BB-CB16-4CB0-ACDF-C0EFD36872FA}" presName="dummy" presStyleCnt="0"/>
      <dgm:spPr/>
    </dgm:pt>
    <dgm:pt modelId="{8DE102BC-E9D7-4B49-A359-A7639C9F4FE7}" type="pres">
      <dgm:prSet presAssocID="{FF0955BB-CB16-4CB0-ACDF-C0EFD36872FA}" presName="node" presStyleLbl="revTx" presStyleIdx="0" presStyleCnt="7">
        <dgm:presLayoutVars>
          <dgm:bulletEnabled val="1"/>
        </dgm:presLayoutVars>
      </dgm:prSet>
      <dgm:spPr/>
    </dgm:pt>
    <dgm:pt modelId="{1B2C10B6-8A04-4E35-820C-538946CB4AB1}" type="pres">
      <dgm:prSet presAssocID="{450EA02A-98EA-4232-9DAC-67F4A3157A66}" presName="sibTrans" presStyleLbl="node1" presStyleIdx="0" presStyleCnt="7"/>
      <dgm:spPr/>
    </dgm:pt>
    <dgm:pt modelId="{804C318E-B80C-44D2-AEBA-EDF37D4D9E52}" type="pres">
      <dgm:prSet presAssocID="{4BB0D099-47E7-4B62-AF0C-D287320BAF8A}" presName="dummy" presStyleCnt="0"/>
      <dgm:spPr/>
    </dgm:pt>
    <dgm:pt modelId="{7AD7F9FD-EEBA-4A47-96EB-7BB441AF3422}" type="pres">
      <dgm:prSet presAssocID="{4BB0D099-47E7-4B62-AF0C-D287320BAF8A}" presName="node" presStyleLbl="revTx" presStyleIdx="1" presStyleCnt="7">
        <dgm:presLayoutVars>
          <dgm:bulletEnabled val="1"/>
        </dgm:presLayoutVars>
      </dgm:prSet>
      <dgm:spPr/>
    </dgm:pt>
    <dgm:pt modelId="{C0C91812-6A92-45AF-B65A-695948DA2988}" type="pres">
      <dgm:prSet presAssocID="{8F50F837-B951-42FA-92DA-0289E3A41CEC}" presName="sibTrans" presStyleLbl="node1" presStyleIdx="1" presStyleCnt="7"/>
      <dgm:spPr/>
    </dgm:pt>
    <dgm:pt modelId="{66BB5FEF-556E-426A-A14A-885CC86028D7}" type="pres">
      <dgm:prSet presAssocID="{64454D81-6289-4EE8-A0F9-7384F49B03CB}" presName="dummy" presStyleCnt="0"/>
      <dgm:spPr/>
    </dgm:pt>
    <dgm:pt modelId="{4A09BC1E-A255-45C2-8B17-9F3ED50C32DB}" type="pres">
      <dgm:prSet presAssocID="{64454D81-6289-4EE8-A0F9-7384F49B03CB}" presName="node" presStyleLbl="revTx" presStyleIdx="2" presStyleCnt="7">
        <dgm:presLayoutVars>
          <dgm:bulletEnabled val="1"/>
        </dgm:presLayoutVars>
      </dgm:prSet>
      <dgm:spPr/>
    </dgm:pt>
    <dgm:pt modelId="{FC90E70A-89BC-4823-BD6D-722DEF1449FE}" type="pres">
      <dgm:prSet presAssocID="{CB6D583D-EE15-4A0A-86DE-7F009AEF3B83}" presName="sibTrans" presStyleLbl="node1" presStyleIdx="2" presStyleCnt="7"/>
      <dgm:spPr/>
    </dgm:pt>
    <dgm:pt modelId="{2DE7977D-9E3D-4751-9699-03C9994474C5}" type="pres">
      <dgm:prSet presAssocID="{7D431E2E-094A-432A-A89F-20FBC597740A}" presName="dummy" presStyleCnt="0"/>
      <dgm:spPr/>
    </dgm:pt>
    <dgm:pt modelId="{A4F5BA73-D3F0-457B-8349-63D17E006ABB}" type="pres">
      <dgm:prSet presAssocID="{7D431E2E-094A-432A-A89F-20FBC597740A}" presName="node" presStyleLbl="revTx" presStyleIdx="3" presStyleCnt="7">
        <dgm:presLayoutVars>
          <dgm:bulletEnabled val="1"/>
        </dgm:presLayoutVars>
      </dgm:prSet>
      <dgm:spPr/>
    </dgm:pt>
    <dgm:pt modelId="{549E6DD6-E2C3-425E-9660-02731C45E7A5}" type="pres">
      <dgm:prSet presAssocID="{2ACC4AC6-CDC0-4DDB-80DE-7784AC4A77EB}" presName="sibTrans" presStyleLbl="node1" presStyleIdx="3" presStyleCnt="7"/>
      <dgm:spPr/>
    </dgm:pt>
    <dgm:pt modelId="{CE6BD241-46D6-40C5-A8A0-C4D2856C96F2}" type="pres">
      <dgm:prSet presAssocID="{E3136859-48FF-4934-A8C8-1228150764DA}" presName="dummy" presStyleCnt="0"/>
      <dgm:spPr/>
    </dgm:pt>
    <dgm:pt modelId="{91244CD8-69CB-441E-B074-8674340E8BE9}" type="pres">
      <dgm:prSet presAssocID="{E3136859-48FF-4934-A8C8-1228150764DA}" presName="node" presStyleLbl="revTx" presStyleIdx="4" presStyleCnt="7">
        <dgm:presLayoutVars>
          <dgm:bulletEnabled val="1"/>
        </dgm:presLayoutVars>
      </dgm:prSet>
      <dgm:spPr/>
    </dgm:pt>
    <dgm:pt modelId="{0505A8FB-0D02-4C47-85F2-6F76C5902735}" type="pres">
      <dgm:prSet presAssocID="{1FF2318A-53F3-431C-AA0B-4A2B22DE0F6A}" presName="sibTrans" presStyleLbl="node1" presStyleIdx="4" presStyleCnt="7"/>
      <dgm:spPr/>
    </dgm:pt>
    <dgm:pt modelId="{3F47F25A-F962-4819-945A-7BFD082CDA60}" type="pres">
      <dgm:prSet presAssocID="{95F87C9B-F88A-4995-9380-6447D65F69E7}" presName="dummy" presStyleCnt="0"/>
      <dgm:spPr/>
    </dgm:pt>
    <dgm:pt modelId="{9574E537-2A1B-46EA-9D58-A20FBACF9B36}" type="pres">
      <dgm:prSet presAssocID="{95F87C9B-F88A-4995-9380-6447D65F69E7}" presName="node" presStyleLbl="revTx" presStyleIdx="5" presStyleCnt="7">
        <dgm:presLayoutVars>
          <dgm:bulletEnabled val="1"/>
        </dgm:presLayoutVars>
      </dgm:prSet>
      <dgm:spPr/>
    </dgm:pt>
    <dgm:pt modelId="{7F8E8FD8-197A-4579-B62C-855C5A5848B3}" type="pres">
      <dgm:prSet presAssocID="{ED1E44CA-07D9-4C98-AA21-84131FC4332B}" presName="sibTrans" presStyleLbl="node1" presStyleIdx="5" presStyleCnt="7"/>
      <dgm:spPr/>
    </dgm:pt>
    <dgm:pt modelId="{2921F5CB-1B75-400D-B219-83EF234D13D8}" type="pres">
      <dgm:prSet presAssocID="{4CC16EB6-8F2F-4FA1-BC39-1C7E74B28422}" presName="dummy" presStyleCnt="0"/>
      <dgm:spPr/>
    </dgm:pt>
    <dgm:pt modelId="{A0B1EDA1-4E08-4AC7-9C7E-254A609A4A4F}" type="pres">
      <dgm:prSet presAssocID="{4CC16EB6-8F2F-4FA1-BC39-1C7E74B28422}" presName="node" presStyleLbl="revTx" presStyleIdx="6" presStyleCnt="7">
        <dgm:presLayoutVars>
          <dgm:bulletEnabled val="1"/>
        </dgm:presLayoutVars>
      </dgm:prSet>
      <dgm:spPr/>
    </dgm:pt>
    <dgm:pt modelId="{778312EB-F7F2-465B-8257-476EE1F9073D}" type="pres">
      <dgm:prSet presAssocID="{6A13D68D-D0A8-4630-AA6A-A32862C9AEE1}" presName="sibTrans" presStyleLbl="node1" presStyleIdx="6" presStyleCnt="7"/>
      <dgm:spPr/>
    </dgm:pt>
  </dgm:ptLst>
  <dgm:cxnLst>
    <dgm:cxn modelId="{38DE7207-6B5B-4017-BB9D-F4AEDFDB0A41}" type="presOf" srcId="{7D431E2E-094A-432A-A89F-20FBC597740A}" destId="{A4F5BA73-D3F0-457B-8349-63D17E006ABB}" srcOrd="0" destOrd="0" presId="urn:microsoft.com/office/officeart/2005/8/layout/cycle1"/>
    <dgm:cxn modelId="{D97B6D10-65C5-4417-9472-34D4670048C8}" srcId="{6D0F92A0-E619-498B-A23A-1096E7DB0819}" destId="{FF0955BB-CB16-4CB0-ACDF-C0EFD36872FA}" srcOrd="0" destOrd="0" parTransId="{C33430D8-920B-434A-A74B-6EDF408EDBAA}" sibTransId="{450EA02A-98EA-4232-9DAC-67F4A3157A66}"/>
    <dgm:cxn modelId="{77AC5611-E47F-4BE8-9ACA-4A779036064F}" srcId="{6D0F92A0-E619-498B-A23A-1096E7DB0819}" destId="{64454D81-6289-4EE8-A0F9-7384F49B03CB}" srcOrd="2" destOrd="0" parTransId="{B91C75C1-C78E-4AD8-895D-1C6B1DF5B515}" sibTransId="{CB6D583D-EE15-4A0A-86DE-7F009AEF3B83}"/>
    <dgm:cxn modelId="{94C99B16-3A16-41E6-9897-570451729683}" srcId="{6D0F92A0-E619-498B-A23A-1096E7DB0819}" destId="{7D431E2E-094A-432A-A89F-20FBC597740A}" srcOrd="3" destOrd="0" parTransId="{5BF5CEE9-3DF6-4387-A7D2-3D224DF82E0D}" sibTransId="{2ACC4AC6-CDC0-4DDB-80DE-7784AC4A77EB}"/>
    <dgm:cxn modelId="{B9774417-2F3E-489C-B35D-09B778F45529}" type="presOf" srcId="{6D0F92A0-E619-498B-A23A-1096E7DB0819}" destId="{F6AA3775-8562-43E9-9BAB-653FF34C8BA5}" srcOrd="0" destOrd="0" presId="urn:microsoft.com/office/officeart/2005/8/layout/cycle1"/>
    <dgm:cxn modelId="{56A3362A-AD7F-4B3A-B29F-6EA5075F5763}" type="presOf" srcId="{6A13D68D-D0A8-4630-AA6A-A32862C9AEE1}" destId="{778312EB-F7F2-465B-8257-476EE1F9073D}" srcOrd="0" destOrd="0" presId="urn:microsoft.com/office/officeart/2005/8/layout/cycle1"/>
    <dgm:cxn modelId="{16EEF52E-E2C2-4F5C-B9EE-BA2DE945725A}" type="presOf" srcId="{ED1E44CA-07D9-4C98-AA21-84131FC4332B}" destId="{7F8E8FD8-197A-4579-B62C-855C5A5848B3}" srcOrd="0" destOrd="0" presId="urn:microsoft.com/office/officeart/2005/8/layout/cycle1"/>
    <dgm:cxn modelId="{F7DB3830-1CDD-4D61-A34B-11B31F94F306}" srcId="{6D0F92A0-E619-498B-A23A-1096E7DB0819}" destId="{4BB0D099-47E7-4B62-AF0C-D287320BAF8A}" srcOrd="1" destOrd="0" parTransId="{5D8DF1EF-C6E1-40B2-95EB-CF6002576DC4}" sibTransId="{8F50F837-B951-42FA-92DA-0289E3A41CEC}"/>
    <dgm:cxn modelId="{7CCCAA63-4E87-4136-8FF9-018AB2CC4DAA}" type="presOf" srcId="{E3136859-48FF-4934-A8C8-1228150764DA}" destId="{91244CD8-69CB-441E-B074-8674340E8BE9}" srcOrd="0" destOrd="0" presId="urn:microsoft.com/office/officeart/2005/8/layout/cycle1"/>
    <dgm:cxn modelId="{9B118546-A27A-4363-AD19-9F60D46334EB}" type="presOf" srcId="{FF0955BB-CB16-4CB0-ACDF-C0EFD36872FA}" destId="{8DE102BC-E9D7-4B49-A359-A7639C9F4FE7}" srcOrd="0" destOrd="0" presId="urn:microsoft.com/office/officeart/2005/8/layout/cycle1"/>
    <dgm:cxn modelId="{30790568-CDAF-47C4-B1AE-E188A5CDC5A1}" srcId="{6D0F92A0-E619-498B-A23A-1096E7DB0819}" destId="{4CC16EB6-8F2F-4FA1-BC39-1C7E74B28422}" srcOrd="6" destOrd="0" parTransId="{4089071F-027C-41D4-9494-6061350B1402}" sibTransId="{6A13D68D-D0A8-4630-AA6A-A32862C9AEE1}"/>
    <dgm:cxn modelId="{DE70BF4C-5EFE-4028-B31F-45B9821E9F4D}" type="presOf" srcId="{CB6D583D-EE15-4A0A-86DE-7F009AEF3B83}" destId="{FC90E70A-89BC-4823-BD6D-722DEF1449FE}" srcOrd="0" destOrd="0" presId="urn:microsoft.com/office/officeart/2005/8/layout/cycle1"/>
    <dgm:cxn modelId="{AAD2DB7B-C2C1-4EF2-B274-7BD750AEBAA9}" type="presOf" srcId="{450EA02A-98EA-4232-9DAC-67F4A3157A66}" destId="{1B2C10B6-8A04-4E35-820C-538946CB4AB1}" srcOrd="0" destOrd="0" presId="urn:microsoft.com/office/officeart/2005/8/layout/cycle1"/>
    <dgm:cxn modelId="{8B6CE47F-2D21-428A-996F-82F393CC70C6}" srcId="{6D0F92A0-E619-498B-A23A-1096E7DB0819}" destId="{E3136859-48FF-4934-A8C8-1228150764DA}" srcOrd="4" destOrd="0" parTransId="{2E1B97CA-C71D-4780-BB25-D0B619568B9B}" sibTransId="{1FF2318A-53F3-431C-AA0B-4A2B22DE0F6A}"/>
    <dgm:cxn modelId="{89504C85-6F4A-4180-825E-BBDCA3179646}" type="presOf" srcId="{1FF2318A-53F3-431C-AA0B-4A2B22DE0F6A}" destId="{0505A8FB-0D02-4C47-85F2-6F76C5902735}" srcOrd="0" destOrd="0" presId="urn:microsoft.com/office/officeart/2005/8/layout/cycle1"/>
    <dgm:cxn modelId="{BA648F93-9CAA-4131-953A-E8BD4F748999}" type="presOf" srcId="{4CC16EB6-8F2F-4FA1-BC39-1C7E74B28422}" destId="{A0B1EDA1-4E08-4AC7-9C7E-254A609A4A4F}" srcOrd="0" destOrd="0" presId="urn:microsoft.com/office/officeart/2005/8/layout/cycle1"/>
    <dgm:cxn modelId="{B57A36B9-8720-4237-A052-A70C92E95D34}" type="presOf" srcId="{95F87C9B-F88A-4995-9380-6447D65F69E7}" destId="{9574E537-2A1B-46EA-9D58-A20FBACF9B36}" srcOrd="0" destOrd="0" presId="urn:microsoft.com/office/officeart/2005/8/layout/cycle1"/>
    <dgm:cxn modelId="{9181A6B9-2E9E-449F-AB4A-1A2C4E136FB2}" type="presOf" srcId="{4BB0D099-47E7-4B62-AF0C-D287320BAF8A}" destId="{7AD7F9FD-EEBA-4A47-96EB-7BB441AF3422}" srcOrd="0" destOrd="0" presId="urn:microsoft.com/office/officeart/2005/8/layout/cycle1"/>
    <dgm:cxn modelId="{F7EC85F3-2EAE-4F27-AF25-AF4C39663B40}" type="presOf" srcId="{2ACC4AC6-CDC0-4DDB-80DE-7784AC4A77EB}" destId="{549E6DD6-E2C3-425E-9660-02731C45E7A5}" srcOrd="0" destOrd="0" presId="urn:microsoft.com/office/officeart/2005/8/layout/cycle1"/>
    <dgm:cxn modelId="{C52B3CF4-D3BE-4097-B653-2D0662347602}" type="presOf" srcId="{64454D81-6289-4EE8-A0F9-7384F49B03CB}" destId="{4A09BC1E-A255-45C2-8B17-9F3ED50C32DB}" srcOrd="0" destOrd="0" presId="urn:microsoft.com/office/officeart/2005/8/layout/cycle1"/>
    <dgm:cxn modelId="{D0A0FCF8-5595-4F23-B24E-2A6BB9F09895}" type="presOf" srcId="{8F50F837-B951-42FA-92DA-0289E3A41CEC}" destId="{C0C91812-6A92-45AF-B65A-695948DA2988}" srcOrd="0" destOrd="0" presId="urn:microsoft.com/office/officeart/2005/8/layout/cycle1"/>
    <dgm:cxn modelId="{642D8FFF-CA27-4665-88B5-A509E148D19D}" srcId="{6D0F92A0-E619-498B-A23A-1096E7DB0819}" destId="{95F87C9B-F88A-4995-9380-6447D65F69E7}" srcOrd="5" destOrd="0" parTransId="{D694A0C6-788D-49EB-A05D-236C1E0292CB}" sibTransId="{ED1E44CA-07D9-4C98-AA21-84131FC4332B}"/>
    <dgm:cxn modelId="{18738987-33BB-456B-9628-F01980F3554D}" type="presParOf" srcId="{F6AA3775-8562-43E9-9BAB-653FF34C8BA5}" destId="{7BB3EBDC-10BC-4C33-954D-DCE37894C5E7}" srcOrd="0" destOrd="0" presId="urn:microsoft.com/office/officeart/2005/8/layout/cycle1"/>
    <dgm:cxn modelId="{120AEAAA-1984-40C8-9D74-B0BE6FB76465}" type="presParOf" srcId="{F6AA3775-8562-43E9-9BAB-653FF34C8BA5}" destId="{8DE102BC-E9D7-4B49-A359-A7639C9F4FE7}" srcOrd="1" destOrd="0" presId="urn:microsoft.com/office/officeart/2005/8/layout/cycle1"/>
    <dgm:cxn modelId="{78EC1FFF-24A8-46F7-9404-294653CFACAA}" type="presParOf" srcId="{F6AA3775-8562-43E9-9BAB-653FF34C8BA5}" destId="{1B2C10B6-8A04-4E35-820C-538946CB4AB1}" srcOrd="2" destOrd="0" presId="urn:microsoft.com/office/officeart/2005/8/layout/cycle1"/>
    <dgm:cxn modelId="{3E0A439D-97EF-4818-AC24-C569C3DDEE3B}" type="presParOf" srcId="{F6AA3775-8562-43E9-9BAB-653FF34C8BA5}" destId="{804C318E-B80C-44D2-AEBA-EDF37D4D9E52}" srcOrd="3" destOrd="0" presId="urn:microsoft.com/office/officeart/2005/8/layout/cycle1"/>
    <dgm:cxn modelId="{10C756A0-06F5-42A1-A705-31E2298E1667}" type="presParOf" srcId="{F6AA3775-8562-43E9-9BAB-653FF34C8BA5}" destId="{7AD7F9FD-EEBA-4A47-96EB-7BB441AF3422}" srcOrd="4" destOrd="0" presId="urn:microsoft.com/office/officeart/2005/8/layout/cycle1"/>
    <dgm:cxn modelId="{9FFA015C-F744-4A1D-A5E0-AEEA51171CD5}" type="presParOf" srcId="{F6AA3775-8562-43E9-9BAB-653FF34C8BA5}" destId="{C0C91812-6A92-45AF-B65A-695948DA2988}" srcOrd="5" destOrd="0" presId="urn:microsoft.com/office/officeart/2005/8/layout/cycle1"/>
    <dgm:cxn modelId="{2BBF1A02-6200-4E56-A592-2F1DFEE245BB}" type="presParOf" srcId="{F6AA3775-8562-43E9-9BAB-653FF34C8BA5}" destId="{66BB5FEF-556E-426A-A14A-885CC86028D7}" srcOrd="6" destOrd="0" presId="urn:microsoft.com/office/officeart/2005/8/layout/cycle1"/>
    <dgm:cxn modelId="{8E1B8D3F-8AF7-45BD-98E4-633B6905FA88}" type="presParOf" srcId="{F6AA3775-8562-43E9-9BAB-653FF34C8BA5}" destId="{4A09BC1E-A255-45C2-8B17-9F3ED50C32DB}" srcOrd="7" destOrd="0" presId="urn:microsoft.com/office/officeart/2005/8/layout/cycle1"/>
    <dgm:cxn modelId="{26BDA2F9-4485-43CE-AE4F-5B90038A3485}" type="presParOf" srcId="{F6AA3775-8562-43E9-9BAB-653FF34C8BA5}" destId="{FC90E70A-89BC-4823-BD6D-722DEF1449FE}" srcOrd="8" destOrd="0" presId="urn:microsoft.com/office/officeart/2005/8/layout/cycle1"/>
    <dgm:cxn modelId="{2BC8C655-5B41-4366-8F87-01FD9B5B3673}" type="presParOf" srcId="{F6AA3775-8562-43E9-9BAB-653FF34C8BA5}" destId="{2DE7977D-9E3D-4751-9699-03C9994474C5}" srcOrd="9" destOrd="0" presId="urn:microsoft.com/office/officeart/2005/8/layout/cycle1"/>
    <dgm:cxn modelId="{80C3AB41-185A-423F-BD9C-BAC2E0DA0243}" type="presParOf" srcId="{F6AA3775-8562-43E9-9BAB-653FF34C8BA5}" destId="{A4F5BA73-D3F0-457B-8349-63D17E006ABB}" srcOrd="10" destOrd="0" presId="urn:microsoft.com/office/officeart/2005/8/layout/cycle1"/>
    <dgm:cxn modelId="{B926F360-AA12-4908-BEF1-8529AFF5788F}" type="presParOf" srcId="{F6AA3775-8562-43E9-9BAB-653FF34C8BA5}" destId="{549E6DD6-E2C3-425E-9660-02731C45E7A5}" srcOrd="11" destOrd="0" presId="urn:microsoft.com/office/officeart/2005/8/layout/cycle1"/>
    <dgm:cxn modelId="{881B8C3D-B99D-48BE-8687-45E5BA77EBA1}" type="presParOf" srcId="{F6AA3775-8562-43E9-9BAB-653FF34C8BA5}" destId="{CE6BD241-46D6-40C5-A8A0-C4D2856C96F2}" srcOrd="12" destOrd="0" presId="urn:microsoft.com/office/officeart/2005/8/layout/cycle1"/>
    <dgm:cxn modelId="{6C23037F-B350-44D8-98DE-5EC46F23276B}" type="presParOf" srcId="{F6AA3775-8562-43E9-9BAB-653FF34C8BA5}" destId="{91244CD8-69CB-441E-B074-8674340E8BE9}" srcOrd="13" destOrd="0" presId="urn:microsoft.com/office/officeart/2005/8/layout/cycle1"/>
    <dgm:cxn modelId="{5380745C-CD2D-4E03-9CEF-5F34B4917B84}" type="presParOf" srcId="{F6AA3775-8562-43E9-9BAB-653FF34C8BA5}" destId="{0505A8FB-0D02-4C47-85F2-6F76C5902735}" srcOrd="14" destOrd="0" presId="urn:microsoft.com/office/officeart/2005/8/layout/cycle1"/>
    <dgm:cxn modelId="{6E96D7DF-BE53-46D4-9601-BA42595AA621}" type="presParOf" srcId="{F6AA3775-8562-43E9-9BAB-653FF34C8BA5}" destId="{3F47F25A-F962-4819-945A-7BFD082CDA60}" srcOrd="15" destOrd="0" presId="urn:microsoft.com/office/officeart/2005/8/layout/cycle1"/>
    <dgm:cxn modelId="{C7FB572E-A63A-4EAD-A5D3-946FB7753CF7}" type="presParOf" srcId="{F6AA3775-8562-43E9-9BAB-653FF34C8BA5}" destId="{9574E537-2A1B-46EA-9D58-A20FBACF9B36}" srcOrd="16" destOrd="0" presId="urn:microsoft.com/office/officeart/2005/8/layout/cycle1"/>
    <dgm:cxn modelId="{84E3BD99-4FEF-4C66-8DAE-71FF77F9C676}" type="presParOf" srcId="{F6AA3775-8562-43E9-9BAB-653FF34C8BA5}" destId="{7F8E8FD8-197A-4579-B62C-855C5A5848B3}" srcOrd="17" destOrd="0" presId="urn:microsoft.com/office/officeart/2005/8/layout/cycle1"/>
    <dgm:cxn modelId="{7044CF41-3C0B-4CFA-9E32-CDC7FED2A93F}" type="presParOf" srcId="{F6AA3775-8562-43E9-9BAB-653FF34C8BA5}" destId="{2921F5CB-1B75-400D-B219-83EF234D13D8}" srcOrd="18" destOrd="0" presId="urn:microsoft.com/office/officeart/2005/8/layout/cycle1"/>
    <dgm:cxn modelId="{E13C174E-9E4D-4649-9443-251B3183B7CF}" type="presParOf" srcId="{F6AA3775-8562-43E9-9BAB-653FF34C8BA5}" destId="{A0B1EDA1-4E08-4AC7-9C7E-254A609A4A4F}" srcOrd="19" destOrd="0" presId="urn:microsoft.com/office/officeart/2005/8/layout/cycle1"/>
    <dgm:cxn modelId="{35F0138F-3263-4DA3-9D2D-BE4C390448C8}" type="presParOf" srcId="{F6AA3775-8562-43E9-9BAB-653FF34C8BA5}" destId="{778312EB-F7F2-465B-8257-476EE1F9073D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9E6E7F-1F20-46C2-8A9D-C20142E8E835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E915B67-43E2-4745-9F74-804932A1BEBA}">
      <dgm:prSet phldrT="[Texto]" custT="1"/>
      <dgm:spPr/>
      <dgm:t>
        <a:bodyPr/>
        <a:lstStyle/>
        <a:p>
          <a:r>
            <a:rPr lang="es-ES" sz="1400" dirty="0">
              <a:latin typeface="Cambria" pitchFamily="18" charset="0"/>
            </a:rPr>
            <a:t>Redes personales, familiares, de tercera edad, entre otras clasificaciones que designan a </a:t>
          </a:r>
          <a:r>
            <a:rPr lang="es-ES" sz="1400" b="1" dirty="0">
              <a:latin typeface="Cambria" pitchFamily="18" charset="0"/>
            </a:rPr>
            <a:t>los sujetos actores</a:t>
          </a:r>
          <a:r>
            <a:rPr lang="es-ES" sz="1400" dirty="0">
              <a:latin typeface="Cambria" pitchFamily="18" charset="0"/>
            </a:rPr>
            <a:t>.</a:t>
          </a:r>
        </a:p>
      </dgm:t>
    </dgm:pt>
    <dgm:pt modelId="{66C05AA5-8F69-4B3C-B662-B4B38D4F9FE2}" type="parTrans" cxnId="{65072D05-E482-4992-96E0-3B6109590B7D}">
      <dgm:prSet/>
      <dgm:spPr/>
      <dgm:t>
        <a:bodyPr/>
        <a:lstStyle/>
        <a:p>
          <a:endParaRPr lang="es-ES" sz="1400">
            <a:latin typeface="Cambria" pitchFamily="18" charset="0"/>
          </a:endParaRPr>
        </a:p>
      </dgm:t>
    </dgm:pt>
    <dgm:pt modelId="{0739B2F2-7167-4D3E-AAF0-230B5604A831}" type="sibTrans" cxnId="{65072D05-E482-4992-96E0-3B6109590B7D}">
      <dgm:prSet/>
      <dgm:spPr/>
      <dgm:t>
        <a:bodyPr/>
        <a:lstStyle/>
        <a:p>
          <a:endParaRPr lang="es-ES" sz="1400">
            <a:latin typeface="Cambria" pitchFamily="18" charset="0"/>
          </a:endParaRPr>
        </a:p>
      </dgm:t>
    </dgm:pt>
    <dgm:pt modelId="{E0F16472-37B0-48E2-97E9-83861EB1B212}">
      <dgm:prSet phldrT="[Texto]" custT="1"/>
      <dgm:spPr/>
      <dgm:t>
        <a:bodyPr/>
        <a:lstStyle/>
        <a:p>
          <a:r>
            <a:rPr lang="es-ES" sz="1400" b="1" dirty="0">
              <a:latin typeface="Cambria" pitchFamily="18" charset="0"/>
            </a:rPr>
            <a:t>Redes de disciplinas o sectores</a:t>
          </a:r>
          <a:r>
            <a:rPr lang="es-ES" sz="1400" dirty="0">
              <a:latin typeface="Cambria" pitchFamily="18" charset="0"/>
            </a:rPr>
            <a:t>: redes en salud, educativas, judiciales, comerciales, etc.</a:t>
          </a:r>
        </a:p>
      </dgm:t>
    </dgm:pt>
    <dgm:pt modelId="{C6B7F62E-648A-4BE0-AA96-CCD3CB791473}" type="parTrans" cxnId="{8638E082-5FB9-4C5F-9B39-83DCBBB99269}">
      <dgm:prSet/>
      <dgm:spPr/>
      <dgm:t>
        <a:bodyPr/>
        <a:lstStyle/>
        <a:p>
          <a:endParaRPr lang="es-ES" sz="1400">
            <a:latin typeface="Cambria" pitchFamily="18" charset="0"/>
          </a:endParaRPr>
        </a:p>
      </dgm:t>
    </dgm:pt>
    <dgm:pt modelId="{8DFE132D-00EF-4222-8FF7-E0437604DDCF}" type="sibTrans" cxnId="{8638E082-5FB9-4C5F-9B39-83DCBBB99269}">
      <dgm:prSet/>
      <dgm:spPr/>
      <dgm:t>
        <a:bodyPr/>
        <a:lstStyle/>
        <a:p>
          <a:endParaRPr lang="es-ES" sz="1400">
            <a:latin typeface="Cambria" pitchFamily="18" charset="0"/>
          </a:endParaRPr>
        </a:p>
      </dgm:t>
    </dgm:pt>
    <dgm:pt modelId="{6B9686AE-A519-4E1E-9D39-D4779C8B164B}">
      <dgm:prSet phldrT="[Texto]" custT="1"/>
      <dgm:spPr/>
      <dgm:t>
        <a:bodyPr/>
        <a:lstStyle/>
        <a:p>
          <a:r>
            <a:rPr lang="es-ES" sz="1400" b="1" dirty="0">
              <a:latin typeface="Cambria" pitchFamily="18" charset="0"/>
            </a:rPr>
            <a:t>Redes institucionales</a:t>
          </a:r>
          <a:r>
            <a:rPr lang="es-ES" sz="1400" dirty="0">
              <a:latin typeface="Cambria" pitchFamily="18" charset="0"/>
            </a:rPr>
            <a:t>: redes de escuelas, de hospitales, de juzgados, de universidades, de municipios, de comedores, entre otras.</a:t>
          </a:r>
        </a:p>
      </dgm:t>
    </dgm:pt>
    <dgm:pt modelId="{4F307B1C-B838-4BD8-8791-CEE9FB0045C1}" type="parTrans" cxnId="{C4922056-2D79-4AB0-A0CA-F5E381C40ECB}">
      <dgm:prSet/>
      <dgm:spPr/>
      <dgm:t>
        <a:bodyPr/>
        <a:lstStyle/>
        <a:p>
          <a:endParaRPr lang="es-ES" sz="1400">
            <a:latin typeface="Cambria" pitchFamily="18" charset="0"/>
          </a:endParaRPr>
        </a:p>
      </dgm:t>
    </dgm:pt>
    <dgm:pt modelId="{D27DBF6A-293A-4DDE-986F-DD9BC0EBF803}" type="sibTrans" cxnId="{C4922056-2D79-4AB0-A0CA-F5E381C40ECB}">
      <dgm:prSet/>
      <dgm:spPr/>
      <dgm:t>
        <a:bodyPr/>
        <a:lstStyle/>
        <a:p>
          <a:endParaRPr lang="es-ES" sz="1400">
            <a:latin typeface="Cambria" pitchFamily="18" charset="0"/>
          </a:endParaRPr>
        </a:p>
      </dgm:t>
    </dgm:pt>
    <dgm:pt modelId="{8AA0DCFF-25A1-4B6A-ADDB-A2C88DCEBA02}">
      <dgm:prSet custT="1"/>
      <dgm:spPr/>
      <dgm:t>
        <a:bodyPr/>
        <a:lstStyle/>
        <a:p>
          <a:r>
            <a:rPr lang="es-ES" sz="1400" b="1" dirty="0">
              <a:latin typeface="Cambria" pitchFamily="18" charset="0"/>
            </a:rPr>
            <a:t>Redes regionales</a:t>
          </a:r>
          <a:r>
            <a:rPr lang="es-ES" sz="1400" dirty="0">
              <a:latin typeface="Cambria" pitchFamily="18" charset="0"/>
            </a:rPr>
            <a:t>: MERCOSUR</a:t>
          </a:r>
        </a:p>
      </dgm:t>
    </dgm:pt>
    <dgm:pt modelId="{7757430B-90C5-4142-A814-DAE993759D73}" type="parTrans" cxnId="{002E8FBC-37F0-45F4-B9A8-F9186181F396}">
      <dgm:prSet/>
      <dgm:spPr/>
      <dgm:t>
        <a:bodyPr/>
        <a:lstStyle/>
        <a:p>
          <a:endParaRPr lang="es-ES" sz="1400">
            <a:latin typeface="Cambria" pitchFamily="18" charset="0"/>
          </a:endParaRPr>
        </a:p>
      </dgm:t>
    </dgm:pt>
    <dgm:pt modelId="{D028D36B-3561-4680-85ED-3230FCC87A68}" type="sibTrans" cxnId="{002E8FBC-37F0-45F4-B9A8-F9186181F396}">
      <dgm:prSet/>
      <dgm:spPr/>
      <dgm:t>
        <a:bodyPr/>
        <a:lstStyle/>
        <a:p>
          <a:endParaRPr lang="es-ES" sz="1400">
            <a:latin typeface="Cambria" pitchFamily="18" charset="0"/>
          </a:endParaRPr>
        </a:p>
      </dgm:t>
    </dgm:pt>
    <dgm:pt modelId="{E31C40DE-CFEC-4251-BB22-7EA83E3D6ECA}">
      <dgm:prSet custT="1"/>
      <dgm:spPr/>
      <dgm:t>
        <a:bodyPr/>
        <a:lstStyle/>
        <a:p>
          <a:r>
            <a:rPr lang="es-ES" sz="1400" b="1" dirty="0">
              <a:latin typeface="Cambria" pitchFamily="18" charset="0"/>
            </a:rPr>
            <a:t>Redes de servicios</a:t>
          </a:r>
          <a:r>
            <a:rPr lang="es-ES" sz="1400" dirty="0">
              <a:latin typeface="Cambria" pitchFamily="18" charset="0"/>
            </a:rPr>
            <a:t>, que se cruza en algunas situaciones con las institucionales: de atención a la infancia en riesgo, de alcoholismo, de adicciones, etc.</a:t>
          </a:r>
        </a:p>
      </dgm:t>
    </dgm:pt>
    <dgm:pt modelId="{C02EFCBC-CB7E-4296-AAD2-149ED00E61B4}" type="parTrans" cxnId="{6EECF80C-F287-4638-A627-77622CD79521}">
      <dgm:prSet/>
      <dgm:spPr/>
      <dgm:t>
        <a:bodyPr/>
        <a:lstStyle/>
        <a:p>
          <a:endParaRPr lang="es-ES" sz="1400">
            <a:latin typeface="Cambria" pitchFamily="18" charset="0"/>
          </a:endParaRPr>
        </a:p>
      </dgm:t>
    </dgm:pt>
    <dgm:pt modelId="{5929863F-B9D4-465A-9F80-82AD117ECFBA}" type="sibTrans" cxnId="{6EECF80C-F287-4638-A627-77622CD79521}">
      <dgm:prSet/>
      <dgm:spPr/>
      <dgm:t>
        <a:bodyPr/>
        <a:lstStyle/>
        <a:p>
          <a:endParaRPr lang="es-ES" sz="1400">
            <a:latin typeface="Cambria" pitchFamily="18" charset="0"/>
          </a:endParaRPr>
        </a:p>
      </dgm:t>
    </dgm:pt>
    <dgm:pt modelId="{122D1225-E868-47A1-8FE5-48A548378F5A}" type="pres">
      <dgm:prSet presAssocID="{039E6E7F-1F20-46C2-8A9D-C20142E8E835}" presName="Name0" presStyleCnt="0">
        <dgm:presLayoutVars>
          <dgm:chMax val="7"/>
          <dgm:chPref val="7"/>
          <dgm:dir/>
        </dgm:presLayoutVars>
      </dgm:prSet>
      <dgm:spPr/>
    </dgm:pt>
    <dgm:pt modelId="{CA05B411-B691-4FAE-8F3F-868FC2682332}" type="pres">
      <dgm:prSet presAssocID="{039E6E7F-1F20-46C2-8A9D-C20142E8E835}" presName="Name1" presStyleCnt="0"/>
      <dgm:spPr/>
    </dgm:pt>
    <dgm:pt modelId="{48E1B1D0-E1E1-4EC3-B113-9B50EE7BD2F1}" type="pres">
      <dgm:prSet presAssocID="{039E6E7F-1F20-46C2-8A9D-C20142E8E835}" presName="cycle" presStyleCnt="0"/>
      <dgm:spPr/>
    </dgm:pt>
    <dgm:pt modelId="{267F720F-2DD1-405F-8E19-C3709797E04B}" type="pres">
      <dgm:prSet presAssocID="{039E6E7F-1F20-46C2-8A9D-C20142E8E835}" presName="srcNode" presStyleLbl="node1" presStyleIdx="0" presStyleCnt="5"/>
      <dgm:spPr/>
    </dgm:pt>
    <dgm:pt modelId="{BA872480-F0BC-4BF2-903C-D55EA3B06209}" type="pres">
      <dgm:prSet presAssocID="{039E6E7F-1F20-46C2-8A9D-C20142E8E835}" presName="conn" presStyleLbl="parChTrans1D2" presStyleIdx="0" presStyleCnt="1"/>
      <dgm:spPr/>
    </dgm:pt>
    <dgm:pt modelId="{401F64F3-2CB2-40E8-9DA0-22C7A9D0681E}" type="pres">
      <dgm:prSet presAssocID="{039E6E7F-1F20-46C2-8A9D-C20142E8E835}" presName="extraNode" presStyleLbl="node1" presStyleIdx="0" presStyleCnt="5"/>
      <dgm:spPr/>
    </dgm:pt>
    <dgm:pt modelId="{7F831D8F-BCB9-4390-B712-37B94C8BC83E}" type="pres">
      <dgm:prSet presAssocID="{039E6E7F-1F20-46C2-8A9D-C20142E8E835}" presName="dstNode" presStyleLbl="node1" presStyleIdx="0" presStyleCnt="5"/>
      <dgm:spPr/>
    </dgm:pt>
    <dgm:pt modelId="{50F35BFE-D37E-4E7A-A9EC-D0BC28013B12}" type="pres">
      <dgm:prSet presAssocID="{4E915B67-43E2-4745-9F74-804932A1BEBA}" presName="text_1" presStyleLbl="node1" presStyleIdx="0" presStyleCnt="5">
        <dgm:presLayoutVars>
          <dgm:bulletEnabled val="1"/>
        </dgm:presLayoutVars>
      </dgm:prSet>
      <dgm:spPr/>
    </dgm:pt>
    <dgm:pt modelId="{C6ED2399-6FA4-4F8F-A1D7-57292E878D1B}" type="pres">
      <dgm:prSet presAssocID="{4E915B67-43E2-4745-9F74-804932A1BEBA}" presName="accent_1" presStyleCnt="0"/>
      <dgm:spPr/>
    </dgm:pt>
    <dgm:pt modelId="{E1D78D21-74C7-413D-B60D-4EB87CB24103}" type="pres">
      <dgm:prSet presAssocID="{4E915B67-43E2-4745-9F74-804932A1BEBA}" presName="accentRepeatNode" presStyleLbl="solidFgAcc1" presStyleIdx="0" presStyleCnt="5"/>
      <dgm:spPr/>
    </dgm:pt>
    <dgm:pt modelId="{4D1C8313-E98A-45F8-90AF-2B12106B4AAB}" type="pres">
      <dgm:prSet presAssocID="{E0F16472-37B0-48E2-97E9-83861EB1B212}" presName="text_2" presStyleLbl="node1" presStyleIdx="1" presStyleCnt="5">
        <dgm:presLayoutVars>
          <dgm:bulletEnabled val="1"/>
        </dgm:presLayoutVars>
      </dgm:prSet>
      <dgm:spPr/>
    </dgm:pt>
    <dgm:pt modelId="{23AD885F-D9B4-4D54-81CF-7B4033BAD43C}" type="pres">
      <dgm:prSet presAssocID="{E0F16472-37B0-48E2-97E9-83861EB1B212}" presName="accent_2" presStyleCnt="0"/>
      <dgm:spPr/>
    </dgm:pt>
    <dgm:pt modelId="{0B8625D8-05C5-430F-BA0A-45F136B086AB}" type="pres">
      <dgm:prSet presAssocID="{E0F16472-37B0-48E2-97E9-83861EB1B212}" presName="accentRepeatNode" presStyleLbl="solidFgAcc1" presStyleIdx="1" presStyleCnt="5"/>
      <dgm:spPr/>
    </dgm:pt>
    <dgm:pt modelId="{8E429961-F4C1-4ECB-AE44-EC823C3ECECA}" type="pres">
      <dgm:prSet presAssocID="{6B9686AE-A519-4E1E-9D39-D4779C8B164B}" presName="text_3" presStyleLbl="node1" presStyleIdx="2" presStyleCnt="5">
        <dgm:presLayoutVars>
          <dgm:bulletEnabled val="1"/>
        </dgm:presLayoutVars>
      </dgm:prSet>
      <dgm:spPr/>
    </dgm:pt>
    <dgm:pt modelId="{F1287A30-0177-4242-8088-96570A285814}" type="pres">
      <dgm:prSet presAssocID="{6B9686AE-A519-4E1E-9D39-D4779C8B164B}" presName="accent_3" presStyleCnt="0"/>
      <dgm:spPr/>
    </dgm:pt>
    <dgm:pt modelId="{BFD49412-51C1-4C1D-AF11-5BCBBCBA021D}" type="pres">
      <dgm:prSet presAssocID="{6B9686AE-A519-4E1E-9D39-D4779C8B164B}" presName="accentRepeatNode" presStyleLbl="solidFgAcc1" presStyleIdx="2" presStyleCnt="5"/>
      <dgm:spPr/>
    </dgm:pt>
    <dgm:pt modelId="{6A7D75DB-DD89-43B2-9361-3F4C699BCDF3}" type="pres">
      <dgm:prSet presAssocID="{8AA0DCFF-25A1-4B6A-ADDB-A2C88DCEBA02}" presName="text_4" presStyleLbl="node1" presStyleIdx="3" presStyleCnt="5">
        <dgm:presLayoutVars>
          <dgm:bulletEnabled val="1"/>
        </dgm:presLayoutVars>
      </dgm:prSet>
      <dgm:spPr/>
    </dgm:pt>
    <dgm:pt modelId="{D09FF043-56BF-42B7-ACF8-12AE11B047BD}" type="pres">
      <dgm:prSet presAssocID="{8AA0DCFF-25A1-4B6A-ADDB-A2C88DCEBA02}" presName="accent_4" presStyleCnt="0"/>
      <dgm:spPr/>
    </dgm:pt>
    <dgm:pt modelId="{4AF3F483-0767-4933-9DBA-7E46204B520B}" type="pres">
      <dgm:prSet presAssocID="{8AA0DCFF-25A1-4B6A-ADDB-A2C88DCEBA02}" presName="accentRepeatNode" presStyleLbl="solidFgAcc1" presStyleIdx="3" presStyleCnt="5"/>
      <dgm:spPr/>
    </dgm:pt>
    <dgm:pt modelId="{00F35F40-F7C3-4641-B80D-DC2B56D1A614}" type="pres">
      <dgm:prSet presAssocID="{E31C40DE-CFEC-4251-BB22-7EA83E3D6ECA}" presName="text_5" presStyleLbl="node1" presStyleIdx="4" presStyleCnt="5">
        <dgm:presLayoutVars>
          <dgm:bulletEnabled val="1"/>
        </dgm:presLayoutVars>
      </dgm:prSet>
      <dgm:spPr/>
    </dgm:pt>
    <dgm:pt modelId="{5CB92CD7-4F8A-421C-B2E7-666B3889EC82}" type="pres">
      <dgm:prSet presAssocID="{E31C40DE-CFEC-4251-BB22-7EA83E3D6ECA}" presName="accent_5" presStyleCnt="0"/>
      <dgm:spPr/>
    </dgm:pt>
    <dgm:pt modelId="{05F33C34-65D1-455D-AFCE-DC35608A45AD}" type="pres">
      <dgm:prSet presAssocID="{E31C40DE-CFEC-4251-BB22-7EA83E3D6ECA}" presName="accentRepeatNode" presStyleLbl="solidFgAcc1" presStyleIdx="4" presStyleCnt="5"/>
      <dgm:spPr/>
    </dgm:pt>
  </dgm:ptLst>
  <dgm:cxnLst>
    <dgm:cxn modelId="{C324E100-C5C4-4E16-A708-0AE491B81124}" type="presOf" srcId="{8AA0DCFF-25A1-4B6A-ADDB-A2C88DCEBA02}" destId="{6A7D75DB-DD89-43B2-9361-3F4C699BCDF3}" srcOrd="0" destOrd="0" presId="urn:microsoft.com/office/officeart/2008/layout/VerticalCurvedList"/>
    <dgm:cxn modelId="{65072D05-E482-4992-96E0-3B6109590B7D}" srcId="{039E6E7F-1F20-46C2-8A9D-C20142E8E835}" destId="{4E915B67-43E2-4745-9F74-804932A1BEBA}" srcOrd="0" destOrd="0" parTransId="{66C05AA5-8F69-4B3C-B662-B4B38D4F9FE2}" sibTransId="{0739B2F2-7167-4D3E-AAF0-230B5604A831}"/>
    <dgm:cxn modelId="{6EECF80C-F287-4638-A627-77622CD79521}" srcId="{039E6E7F-1F20-46C2-8A9D-C20142E8E835}" destId="{E31C40DE-CFEC-4251-BB22-7EA83E3D6ECA}" srcOrd="4" destOrd="0" parTransId="{C02EFCBC-CB7E-4296-AAD2-149ED00E61B4}" sibTransId="{5929863F-B9D4-465A-9F80-82AD117ECFBA}"/>
    <dgm:cxn modelId="{9F983A17-E943-4342-905E-7F8E7E45D585}" type="presOf" srcId="{E31C40DE-CFEC-4251-BB22-7EA83E3D6ECA}" destId="{00F35F40-F7C3-4641-B80D-DC2B56D1A614}" srcOrd="0" destOrd="0" presId="urn:microsoft.com/office/officeart/2008/layout/VerticalCurvedList"/>
    <dgm:cxn modelId="{AF8E4639-0BD0-48D9-92EB-8FE45FA0732B}" type="presOf" srcId="{0739B2F2-7167-4D3E-AAF0-230B5604A831}" destId="{BA872480-F0BC-4BF2-903C-D55EA3B06209}" srcOrd="0" destOrd="0" presId="urn:microsoft.com/office/officeart/2008/layout/VerticalCurvedList"/>
    <dgm:cxn modelId="{C4922056-2D79-4AB0-A0CA-F5E381C40ECB}" srcId="{039E6E7F-1F20-46C2-8A9D-C20142E8E835}" destId="{6B9686AE-A519-4E1E-9D39-D4779C8B164B}" srcOrd="2" destOrd="0" parTransId="{4F307B1C-B838-4BD8-8791-CEE9FB0045C1}" sibTransId="{D27DBF6A-293A-4DDE-986F-DD9BC0EBF803}"/>
    <dgm:cxn modelId="{8638E082-5FB9-4C5F-9B39-83DCBBB99269}" srcId="{039E6E7F-1F20-46C2-8A9D-C20142E8E835}" destId="{E0F16472-37B0-48E2-97E9-83861EB1B212}" srcOrd="1" destOrd="0" parTransId="{C6B7F62E-648A-4BE0-AA96-CCD3CB791473}" sibTransId="{8DFE132D-00EF-4222-8FF7-E0437604DDCF}"/>
    <dgm:cxn modelId="{22ADC2A3-5978-4BD8-9C36-CC8C3DA1EC3E}" type="presOf" srcId="{039E6E7F-1F20-46C2-8A9D-C20142E8E835}" destId="{122D1225-E868-47A1-8FE5-48A548378F5A}" srcOrd="0" destOrd="0" presId="urn:microsoft.com/office/officeart/2008/layout/VerticalCurvedList"/>
    <dgm:cxn modelId="{002E8FBC-37F0-45F4-B9A8-F9186181F396}" srcId="{039E6E7F-1F20-46C2-8A9D-C20142E8E835}" destId="{8AA0DCFF-25A1-4B6A-ADDB-A2C88DCEBA02}" srcOrd="3" destOrd="0" parTransId="{7757430B-90C5-4142-A814-DAE993759D73}" sibTransId="{D028D36B-3561-4680-85ED-3230FCC87A68}"/>
    <dgm:cxn modelId="{BEA5D2CC-961B-4F59-8B73-BC1C1571969C}" type="presOf" srcId="{E0F16472-37B0-48E2-97E9-83861EB1B212}" destId="{4D1C8313-E98A-45F8-90AF-2B12106B4AAB}" srcOrd="0" destOrd="0" presId="urn:microsoft.com/office/officeart/2008/layout/VerticalCurvedList"/>
    <dgm:cxn modelId="{381300EB-83AA-4627-A7F0-62A3C46DAC49}" type="presOf" srcId="{6B9686AE-A519-4E1E-9D39-D4779C8B164B}" destId="{8E429961-F4C1-4ECB-AE44-EC823C3ECECA}" srcOrd="0" destOrd="0" presId="urn:microsoft.com/office/officeart/2008/layout/VerticalCurvedList"/>
    <dgm:cxn modelId="{B8C5AAF4-28BE-4E2E-831B-E9692A674C93}" type="presOf" srcId="{4E915B67-43E2-4745-9F74-804932A1BEBA}" destId="{50F35BFE-D37E-4E7A-A9EC-D0BC28013B12}" srcOrd="0" destOrd="0" presId="urn:microsoft.com/office/officeart/2008/layout/VerticalCurvedList"/>
    <dgm:cxn modelId="{49760F4E-38F8-482D-9B15-D7B5F2068878}" type="presParOf" srcId="{122D1225-E868-47A1-8FE5-48A548378F5A}" destId="{CA05B411-B691-4FAE-8F3F-868FC2682332}" srcOrd="0" destOrd="0" presId="urn:microsoft.com/office/officeart/2008/layout/VerticalCurvedList"/>
    <dgm:cxn modelId="{504D37DD-6312-4E90-BB06-D941BA2D4708}" type="presParOf" srcId="{CA05B411-B691-4FAE-8F3F-868FC2682332}" destId="{48E1B1D0-E1E1-4EC3-B113-9B50EE7BD2F1}" srcOrd="0" destOrd="0" presId="urn:microsoft.com/office/officeart/2008/layout/VerticalCurvedList"/>
    <dgm:cxn modelId="{717F524A-59C0-402B-AE05-C8F4D8C2BA0F}" type="presParOf" srcId="{48E1B1D0-E1E1-4EC3-B113-9B50EE7BD2F1}" destId="{267F720F-2DD1-405F-8E19-C3709797E04B}" srcOrd="0" destOrd="0" presId="urn:microsoft.com/office/officeart/2008/layout/VerticalCurvedList"/>
    <dgm:cxn modelId="{C50A8F73-002B-4256-9092-6F7F07F31217}" type="presParOf" srcId="{48E1B1D0-E1E1-4EC3-B113-9B50EE7BD2F1}" destId="{BA872480-F0BC-4BF2-903C-D55EA3B06209}" srcOrd="1" destOrd="0" presId="urn:microsoft.com/office/officeart/2008/layout/VerticalCurvedList"/>
    <dgm:cxn modelId="{909F9767-A246-411F-958F-5F3A323F0883}" type="presParOf" srcId="{48E1B1D0-E1E1-4EC3-B113-9B50EE7BD2F1}" destId="{401F64F3-2CB2-40E8-9DA0-22C7A9D0681E}" srcOrd="2" destOrd="0" presId="urn:microsoft.com/office/officeart/2008/layout/VerticalCurvedList"/>
    <dgm:cxn modelId="{DFBCB36F-D5AB-48C8-BCCF-1777D62C26F1}" type="presParOf" srcId="{48E1B1D0-E1E1-4EC3-B113-9B50EE7BD2F1}" destId="{7F831D8F-BCB9-4390-B712-37B94C8BC83E}" srcOrd="3" destOrd="0" presId="urn:microsoft.com/office/officeart/2008/layout/VerticalCurvedList"/>
    <dgm:cxn modelId="{691F25F5-8DAE-4AD9-B8A9-7145D642D82F}" type="presParOf" srcId="{CA05B411-B691-4FAE-8F3F-868FC2682332}" destId="{50F35BFE-D37E-4E7A-A9EC-D0BC28013B12}" srcOrd="1" destOrd="0" presId="urn:microsoft.com/office/officeart/2008/layout/VerticalCurvedList"/>
    <dgm:cxn modelId="{70352411-C9B9-41AA-B1A3-9C121122959A}" type="presParOf" srcId="{CA05B411-B691-4FAE-8F3F-868FC2682332}" destId="{C6ED2399-6FA4-4F8F-A1D7-57292E878D1B}" srcOrd="2" destOrd="0" presId="urn:microsoft.com/office/officeart/2008/layout/VerticalCurvedList"/>
    <dgm:cxn modelId="{96C46585-6F55-4AEE-B284-8E431C19A1EC}" type="presParOf" srcId="{C6ED2399-6FA4-4F8F-A1D7-57292E878D1B}" destId="{E1D78D21-74C7-413D-B60D-4EB87CB24103}" srcOrd="0" destOrd="0" presId="urn:microsoft.com/office/officeart/2008/layout/VerticalCurvedList"/>
    <dgm:cxn modelId="{A749E995-3E91-46C1-B277-705F871D56CD}" type="presParOf" srcId="{CA05B411-B691-4FAE-8F3F-868FC2682332}" destId="{4D1C8313-E98A-45F8-90AF-2B12106B4AAB}" srcOrd="3" destOrd="0" presId="urn:microsoft.com/office/officeart/2008/layout/VerticalCurvedList"/>
    <dgm:cxn modelId="{1AF1F449-CD4E-4D99-AC3E-90A2DECF6670}" type="presParOf" srcId="{CA05B411-B691-4FAE-8F3F-868FC2682332}" destId="{23AD885F-D9B4-4D54-81CF-7B4033BAD43C}" srcOrd="4" destOrd="0" presId="urn:microsoft.com/office/officeart/2008/layout/VerticalCurvedList"/>
    <dgm:cxn modelId="{6F1565B1-916A-491B-87C9-BF75AC9B9D3C}" type="presParOf" srcId="{23AD885F-D9B4-4D54-81CF-7B4033BAD43C}" destId="{0B8625D8-05C5-430F-BA0A-45F136B086AB}" srcOrd="0" destOrd="0" presId="urn:microsoft.com/office/officeart/2008/layout/VerticalCurvedList"/>
    <dgm:cxn modelId="{9BA6B140-06B6-4E4A-A210-A0AF613BB886}" type="presParOf" srcId="{CA05B411-B691-4FAE-8F3F-868FC2682332}" destId="{8E429961-F4C1-4ECB-AE44-EC823C3ECECA}" srcOrd="5" destOrd="0" presId="urn:microsoft.com/office/officeart/2008/layout/VerticalCurvedList"/>
    <dgm:cxn modelId="{788A2A5E-C68C-48C0-BD1F-BE5F3AAB8643}" type="presParOf" srcId="{CA05B411-B691-4FAE-8F3F-868FC2682332}" destId="{F1287A30-0177-4242-8088-96570A285814}" srcOrd="6" destOrd="0" presId="urn:microsoft.com/office/officeart/2008/layout/VerticalCurvedList"/>
    <dgm:cxn modelId="{C07F84FD-891F-4F64-810C-B4B161AD5A8B}" type="presParOf" srcId="{F1287A30-0177-4242-8088-96570A285814}" destId="{BFD49412-51C1-4C1D-AF11-5BCBBCBA021D}" srcOrd="0" destOrd="0" presId="urn:microsoft.com/office/officeart/2008/layout/VerticalCurvedList"/>
    <dgm:cxn modelId="{B36A4008-B7FE-43FC-991D-3F82E10454DF}" type="presParOf" srcId="{CA05B411-B691-4FAE-8F3F-868FC2682332}" destId="{6A7D75DB-DD89-43B2-9361-3F4C699BCDF3}" srcOrd="7" destOrd="0" presId="urn:microsoft.com/office/officeart/2008/layout/VerticalCurvedList"/>
    <dgm:cxn modelId="{C7430330-9EC4-4718-B945-2D928C389F5A}" type="presParOf" srcId="{CA05B411-B691-4FAE-8F3F-868FC2682332}" destId="{D09FF043-56BF-42B7-ACF8-12AE11B047BD}" srcOrd="8" destOrd="0" presId="urn:microsoft.com/office/officeart/2008/layout/VerticalCurvedList"/>
    <dgm:cxn modelId="{CA4DE860-5CD4-482C-9F59-C9A67D900463}" type="presParOf" srcId="{D09FF043-56BF-42B7-ACF8-12AE11B047BD}" destId="{4AF3F483-0767-4933-9DBA-7E46204B520B}" srcOrd="0" destOrd="0" presId="urn:microsoft.com/office/officeart/2008/layout/VerticalCurvedList"/>
    <dgm:cxn modelId="{86E35D33-B3E2-46F4-B8E0-37F357583AE0}" type="presParOf" srcId="{CA05B411-B691-4FAE-8F3F-868FC2682332}" destId="{00F35F40-F7C3-4641-B80D-DC2B56D1A614}" srcOrd="9" destOrd="0" presId="urn:microsoft.com/office/officeart/2008/layout/VerticalCurvedList"/>
    <dgm:cxn modelId="{FAF54725-D5EC-49E8-A04C-84048B0D14B8}" type="presParOf" srcId="{CA05B411-B691-4FAE-8F3F-868FC2682332}" destId="{5CB92CD7-4F8A-421C-B2E7-666B3889EC82}" srcOrd="10" destOrd="0" presId="urn:microsoft.com/office/officeart/2008/layout/VerticalCurvedList"/>
    <dgm:cxn modelId="{1D664832-075F-497F-8974-B8781A1E3CB5}" type="presParOf" srcId="{5CB92CD7-4F8A-421C-B2E7-666B3889EC82}" destId="{05F33C34-65D1-455D-AFCE-DC35608A45A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FBB2A-A230-4274-843B-E2376FC47891}">
      <dsp:nvSpPr>
        <dsp:cNvPr id="0" name=""/>
        <dsp:cNvSpPr/>
      </dsp:nvSpPr>
      <dsp:spPr>
        <a:xfrm>
          <a:off x="0" y="150790"/>
          <a:ext cx="5328591" cy="333036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DC31BA-59C3-4E1E-9528-071182F97663}">
      <dsp:nvSpPr>
        <dsp:cNvPr id="0" name=""/>
        <dsp:cNvSpPr/>
      </dsp:nvSpPr>
      <dsp:spPr>
        <a:xfrm>
          <a:off x="524866" y="2627254"/>
          <a:ext cx="122557" cy="122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4A102-B902-4200-AB8F-08B08420042A}">
      <dsp:nvSpPr>
        <dsp:cNvPr id="0" name=""/>
        <dsp:cNvSpPr/>
      </dsp:nvSpPr>
      <dsp:spPr>
        <a:xfrm>
          <a:off x="537378" y="2839322"/>
          <a:ext cx="1190814" cy="792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941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latin typeface="Cambria" pitchFamily="18" charset="0"/>
            </a:rPr>
            <a:t>Sujeto</a:t>
          </a:r>
        </a:p>
      </dsp:txBody>
      <dsp:txXfrm>
        <a:off x="537378" y="2839322"/>
        <a:ext cx="1190814" cy="792628"/>
      </dsp:txXfrm>
    </dsp:sp>
    <dsp:sp modelId="{134FAD60-7840-4B60-A10F-5BAAC3FE90CE}">
      <dsp:nvSpPr>
        <dsp:cNvPr id="0" name=""/>
        <dsp:cNvSpPr/>
      </dsp:nvSpPr>
      <dsp:spPr>
        <a:xfrm>
          <a:off x="1390762" y="1852610"/>
          <a:ext cx="213143" cy="213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E9CB7B-44C2-49DC-B816-C0576DB80D8C}">
      <dsp:nvSpPr>
        <dsp:cNvPr id="0" name=""/>
        <dsp:cNvSpPr/>
      </dsp:nvSpPr>
      <dsp:spPr>
        <a:xfrm>
          <a:off x="1296148" y="2285547"/>
          <a:ext cx="1462404" cy="450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94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latin typeface="Cambria" pitchFamily="18" charset="0"/>
            </a:rPr>
            <a:t>Ser social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>
            <a:latin typeface="Cambria" pitchFamily="18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>
            <a:latin typeface="Cambria" pitchFamily="18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>
            <a:latin typeface="Cambria" pitchFamily="18" charset="0"/>
          </a:endParaRPr>
        </a:p>
      </dsp:txBody>
      <dsp:txXfrm>
        <a:off x="1296148" y="2285547"/>
        <a:ext cx="1462404" cy="450764"/>
      </dsp:txXfrm>
    </dsp:sp>
    <dsp:sp modelId="{E8B63945-C972-406B-83A8-72709BFCC4A5}">
      <dsp:nvSpPr>
        <dsp:cNvPr id="0" name=""/>
        <dsp:cNvSpPr/>
      </dsp:nvSpPr>
      <dsp:spPr>
        <a:xfrm>
          <a:off x="2496445" y="1281784"/>
          <a:ext cx="282415" cy="2824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B33EFA-0F56-4173-B9BB-F8F49ECF5219}">
      <dsp:nvSpPr>
        <dsp:cNvPr id="0" name=""/>
        <dsp:cNvSpPr/>
      </dsp:nvSpPr>
      <dsp:spPr>
        <a:xfrm>
          <a:off x="2232248" y="1859118"/>
          <a:ext cx="1462404" cy="661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646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latin typeface="Cambria" pitchFamily="18" charset="0"/>
            </a:rPr>
            <a:t>Redes sociales</a:t>
          </a:r>
        </a:p>
      </dsp:txBody>
      <dsp:txXfrm>
        <a:off x="2232248" y="1859118"/>
        <a:ext cx="1462404" cy="661166"/>
      </dsp:txXfrm>
    </dsp:sp>
    <dsp:sp modelId="{FDC30F50-10B8-4450-830B-31E5B3545AC4}">
      <dsp:nvSpPr>
        <dsp:cNvPr id="0" name=""/>
        <dsp:cNvSpPr/>
      </dsp:nvSpPr>
      <dsp:spPr>
        <a:xfrm>
          <a:off x="3700707" y="904120"/>
          <a:ext cx="378330" cy="3783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17C3E-1639-4F50-BE31-A4CC30D12282}">
      <dsp:nvSpPr>
        <dsp:cNvPr id="0" name=""/>
        <dsp:cNvSpPr/>
      </dsp:nvSpPr>
      <dsp:spPr>
        <a:xfrm>
          <a:off x="3528394" y="1511689"/>
          <a:ext cx="1705955" cy="17286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469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400" kern="1200" dirty="0">
              <a:latin typeface="Cambria" pitchFamily="18" charset="0"/>
            </a:rPr>
            <a:t>Universo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400" kern="1200" dirty="0">
              <a:latin typeface="Cambria" pitchFamily="18" charset="0"/>
            </a:rPr>
            <a:t>como red o entramado de relaciones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100" kern="1200" dirty="0">
              <a:latin typeface="Cambria" pitchFamily="18" charset="0"/>
            </a:rPr>
            <a:t>(Paradigma de la posmodernidad)</a:t>
          </a:r>
        </a:p>
      </dsp:txBody>
      <dsp:txXfrm>
        <a:off x="3528394" y="1511689"/>
        <a:ext cx="1705955" cy="1728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E45296-F8C1-441F-9727-2529CD36C385}">
      <dsp:nvSpPr>
        <dsp:cNvPr id="0" name=""/>
        <dsp:cNvSpPr/>
      </dsp:nvSpPr>
      <dsp:spPr>
        <a:xfrm>
          <a:off x="1060503" y="575521"/>
          <a:ext cx="1726565" cy="17265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38DEB4-6EE2-44FD-B807-D721472AC919}">
      <dsp:nvSpPr>
        <dsp:cNvPr id="0" name=""/>
        <dsp:cNvSpPr/>
      </dsp:nvSpPr>
      <dsp:spPr>
        <a:xfrm>
          <a:off x="1405816" y="920834"/>
          <a:ext cx="1035939" cy="10359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C7673A-BFB8-40A1-8401-EA23474EEB87}">
      <dsp:nvSpPr>
        <dsp:cNvPr id="0" name=""/>
        <dsp:cNvSpPr/>
      </dsp:nvSpPr>
      <dsp:spPr>
        <a:xfrm>
          <a:off x="1751129" y="1266147"/>
          <a:ext cx="345313" cy="3453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19B17F-8D83-4EF8-8235-F97466A335A8}">
      <dsp:nvSpPr>
        <dsp:cNvPr id="0" name=""/>
        <dsp:cNvSpPr/>
      </dsp:nvSpPr>
      <dsp:spPr>
        <a:xfrm>
          <a:off x="3032562" y="1238"/>
          <a:ext cx="2672602" cy="503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i="0" kern="1200" dirty="0">
              <a:latin typeface="Cambria" pitchFamily="18" charset="0"/>
            </a:rPr>
            <a:t>Redes sociales primarias </a:t>
          </a:r>
        </a:p>
      </dsp:txBody>
      <dsp:txXfrm>
        <a:off x="3032562" y="1238"/>
        <a:ext cx="2672602" cy="503581"/>
      </dsp:txXfrm>
    </dsp:sp>
    <dsp:sp modelId="{DBEC119F-7FF8-4706-94DE-DF6A07825F61}">
      <dsp:nvSpPr>
        <dsp:cNvPr id="0" name=""/>
        <dsp:cNvSpPr/>
      </dsp:nvSpPr>
      <dsp:spPr>
        <a:xfrm>
          <a:off x="2859008" y="251790"/>
          <a:ext cx="2158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4BA633-2B53-45E7-8BAF-63BC5DC5A712}">
      <dsp:nvSpPr>
        <dsp:cNvPr id="0" name=""/>
        <dsp:cNvSpPr/>
      </dsp:nvSpPr>
      <dsp:spPr>
        <a:xfrm rot="5400000">
          <a:off x="1797602" y="378261"/>
          <a:ext cx="1186725" cy="93435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51C23B-B74A-4CB1-858A-9B113377DDC7}">
      <dsp:nvSpPr>
        <dsp:cNvPr id="0" name=""/>
        <dsp:cNvSpPr/>
      </dsp:nvSpPr>
      <dsp:spPr>
        <a:xfrm>
          <a:off x="3042248" y="440185"/>
          <a:ext cx="2653230" cy="503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i="0" kern="1200" dirty="0">
              <a:latin typeface="Cambria" pitchFamily="18" charset="0"/>
            </a:rPr>
            <a:t>Redes sociales secundarias</a:t>
          </a:r>
        </a:p>
      </dsp:txBody>
      <dsp:txXfrm>
        <a:off x="3042248" y="440185"/>
        <a:ext cx="2653230" cy="503581"/>
      </dsp:txXfrm>
    </dsp:sp>
    <dsp:sp modelId="{F6905BFA-AC71-4D7C-89E4-920364E1483A}">
      <dsp:nvSpPr>
        <dsp:cNvPr id="0" name=""/>
        <dsp:cNvSpPr/>
      </dsp:nvSpPr>
      <dsp:spPr>
        <a:xfrm>
          <a:off x="2859008" y="755372"/>
          <a:ext cx="2158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DD0249-575B-4A69-9E05-3D75596DE0DE}">
      <dsp:nvSpPr>
        <dsp:cNvPr id="0" name=""/>
        <dsp:cNvSpPr/>
      </dsp:nvSpPr>
      <dsp:spPr>
        <a:xfrm rot="5400000">
          <a:off x="2052328" y="873987"/>
          <a:ext cx="924748" cy="68688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567571-9E5F-4525-898D-95129A174B2D}">
      <dsp:nvSpPr>
        <dsp:cNvPr id="0" name=""/>
        <dsp:cNvSpPr/>
      </dsp:nvSpPr>
      <dsp:spPr>
        <a:xfrm>
          <a:off x="3031181" y="943767"/>
          <a:ext cx="2675364" cy="503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i="0" kern="1200" dirty="0">
              <a:latin typeface="Cambria" pitchFamily="18" charset="0"/>
            </a:rPr>
            <a:t>Redes sociales institucionales</a:t>
          </a:r>
        </a:p>
      </dsp:txBody>
      <dsp:txXfrm>
        <a:off x="3031181" y="943767"/>
        <a:ext cx="2675364" cy="503581"/>
      </dsp:txXfrm>
    </dsp:sp>
    <dsp:sp modelId="{B1AF304E-3548-4C1C-8F72-8C6446D225E3}">
      <dsp:nvSpPr>
        <dsp:cNvPr id="0" name=""/>
        <dsp:cNvSpPr/>
      </dsp:nvSpPr>
      <dsp:spPr>
        <a:xfrm>
          <a:off x="2859008" y="1258953"/>
          <a:ext cx="2158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FC40B7-37E5-4461-919B-675CB45BBB13}">
      <dsp:nvSpPr>
        <dsp:cNvPr id="0" name=""/>
        <dsp:cNvSpPr/>
      </dsp:nvSpPr>
      <dsp:spPr>
        <a:xfrm rot="5400000">
          <a:off x="2307370" y="1369310"/>
          <a:ext cx="660698" cy="43941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7535E5-76FF-412F-847F-9658545849E6}">
      <dsp:nvSpPr>
        <dsp:cNvPr id="0" name=""/>
        <dsp:cNvSpPr/>
      </dsp:nvSpPr>
      <dsp:spPr>
        <a:xfrm>
          <a:off x="41" y="22299"/>
          <a:ext cx="3936847" cy="835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CARACTERÍSTICAS</a:t>
          </a:r>
        </a:p>
      </dsp:txBody>
      <dsp:txXfrm>
        <a:off x="41" y="22299"/>
        <a:ext cx="3936847" cy="835200"/>
      </dsp:txXfrm>
    </dsp:sp>
    <dsp:sp modelId="{35DF44A2-321B-4067-B64C-D61BD65F255B}">
      <dsp:nvSpPr>
        <dsp:cNvPr id="0" name=""/>
        <dsp:cNvSpPr/>
      </dsp:nvSpPr>
      <dsp:spPr>
        <a:xfrm>
          <a:off x="41" y="857499"/>
          <a:ext cx="3936847" cy="3184200"/>
        </a:xfrm>
        <a:prstGeom prst="rect">
          <a:avLst/>
        </a:prstGeom>
        <a:solidFill>
          <a:schemeClr val="tx1">
            <a:alpha val="9000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>
              <a:latin typeface="Cambria" pitchFamily="18" charset="0"/>
            </a:rPr>
            <a:t>TAMAÑO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>
              <a:latin typeface="Cambria" pitchFamily="18" charset="0"/>
            </a:rPr>
            <a:t>DENSIDAD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>
              <a:latin typeface="Cambria" pitchFamily="18" charset="0"/>
            </a:rPr>
            <a:t>COMPOSICIÓN O DISTRIBUCIÓN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>
              <a:latin typeface="Cambria" pitchFamily="18" charset="0"/>
            </a:rPr>
            <a:t>DISPERSIÓN O ACCESIBILIDAD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>
              <a:latin typeface="Cambria" pitchFamily="18" charset="0"/>
            </a:rPr>
            <a:t>HOMOGENEIDAD O HETEROGENEIDAD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>
              <a:latin typeface="Cambria" pitchFamily="18" charset="0"/>
            </a:rPr>
            <a:t>ATRIBUTOS DEL VÍNCULO</a:t>
          </a:r>
        </a:p>
      </dsp:txBody>
      <dsp:txXfrm>
        <a:off x="41" y="857499"/>
        <a:ext cx="3936847" cy="3184200"/>
      </dsp:txXfrm>
    </dsp:sp>
    <dsp:sp modelId="{ECF46FC3-62D4-4C0E-A52D-A488D50A1653}">
      <dsp:nvSpPr>
        <dsp:cNvPr id="0" name=""/>
        <dsp:cNvSpPr/>
      </dsp:nvSpPr>
      <dsp:spPr>
        <a:xfrm>
          <a:off x="4488047" y="22299"/>
          <a:ext cx="3936847" cy="835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FUNCIONES</a:t>
          </a:r>
        </a:p>
      </dsp:txBody>
      <dsp:txXfrm>
        <a:off x="4488047" y="22299"/>
        <a:ext cx="3936847" cy="835200"/>
      </dsp:txXfrm>
    </dsp:sp>
    <dsp:sp modelId="{AF727084-02C5-40DA-8D55-F8A274A7A1AD}">
      <dsp:nvSpPr>
        <dsp:cNvPr id="0" name=""/>
        <dsp:cNvSpPr/>
      </dsp:nvSpPr>
      <dsp:spPr>
        <a:xfrm>
          <a:off x="4488047" y="857499"/>
          <a:ext cx="3936847" cy="3184200"/>
        </a:xfrm>
        <a:prstGeom prst="rect">
          <a:avLst/>
        </a:prstGeom>
        <a:solidFill>
          <a:schemeClr val="tx1">
            <a:alpha val="9000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>
              <a:latin typeface="Cambria" pitchFamily="18" charset="0"/>
            </a:rPr>
            <a:t>COMPAÑÍA SOCIAL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>
              <a:latin typeface="Cambria" pitchFamily="18" charset="0"/>
            </a:rPr>
            <a:t>APOYO EMOCIONAL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>
              <a:latin typeface="Cambria" pitchFamily="18" charset="0"/>
            </a:rPr>
            <a:t>GUÍA COGNITIVA Y CONSEJOS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>
              <a:latin typeface="Cambria" pitchFamily="18" charset="0"/>
            </a:rPr>
            <a:t>REGULACIÓN  O CONTROL SOCIAL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>
              <a:latin typeface="Cambria" pitchFamily="18" charset="0"/>
            </a:rPr>
            <a:t>AYUDA MATERIAL Y DE SERVICIO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>
              <a:latin typeface="Cambria" pitchFamily="18" charset="0"/>
            </a:rPr>
            <a:t>ACCESO A NUEVOS CONTACTOS</a:t>
          </a:r>
        </a:p>
      </dsp:txBody>
      <dsp:txXfrm>
        <a:off x="4488047" y="857499"/>
        <a:ext cx="3936847" cy="31842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FAA631-9C53-4D30-BC8A-119155E1BDE1}">
      <dsp:nvSpPr>
        <dsp:cNvPr id="0" name=""/>
        <dsp:cNvSpPr/>
      </dsp:nvSpPr>
      <dsp:spPr>
        <a:xfrm>
          <a:off x="2734447" y="1785971"/>
          <a:ext cx="3054450" cy="201008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TRÍPODE METODOLÓGICO DEL 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TRABAJO EN RED</a:t>
          </a:r>
        </a:p>
      </dsp:txBody>
      <dsp:txXfrm>
        <a:off x="2832571" y="1884095"/>
        <a:ext cx="2858202" cy="1813836"/>
      </dsp:txXfrm>
    </dsp:sp>
    <dsp:sp modelId="{842E6C6D-BBA3-4AAF-835C-E2241FD9041E}">
      <dsp:nvSpPr>
        <dsp:cNvPr id="0" name=""/>
        <dsp:cNvSpPr/>
      </dsp:nvSpPr>
      <dsp:spPr>
        <a:xfrm rot="16200000">
          <a:off x="3946631" y="1470929"/>
          <a:ext cx="6300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0084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186E7E-2FEF-4C9A-98F7-929277D6D860}">
      <dsp:nvSpPr>
        <dsp:cNvPr id="0" name=""/>
        <dsp:cNvSpPr/>
      </dsp:nvSpPr>
      <dsp:spPr>
        <a:xfrm>
          <a:off x="3216730" y="244049"/>
          <a:ext cx="2089885" cy="9118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latin typeface="Cambria" pitchFamily="18" charset="0"/>
            </a:rPr>
            <a:t>Construcción del problema</a:t>
          </a:r>
        </a:p>
      </dsp:txBody>
      <dsp:txXfrm>
        <a:off x="3261242" y="288561"/>
        <a:ext cx="2000861" cy="822813"/>
      </dsp:txXfrm>
    </dsp:sp>
    <dsp:sp modelId="{49EE49DD-AF43-4F06-B641-9B4D9B0087A9}">
      <dsp:nvSpPr>
        <dsp:cNvPr id="0" name=""/>
        <dsp:cNvSpPr/>
      </dsp:nvSpPr>
      <dsp:spPr>
        <a:xfrm rot="1219399">
          <a:off x="5764794" y="3491136"/>
          <a:ext cx="77438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4383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DC7D2-ED44-45DF-9E1C-74874484BF42}">
      <dsp:nvSpPr>
        <dsp:cNvPr id="0" name=""/>
        <dsp:cNvSpPr/>
      </dsp:nvSpPr>
      <dsp:spPr>
        <a:xfrm>
          <a:off x="6515074" y="3536712"/>
          <a:ext cx="1981869" cy="9118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latin typeface="Cambria" pitchFamily="18" charset="0"/>
            </a:rPr>
            <a:t>Recuperación de experiencias</a:t>
          </a:r>
        </a:p>
      </dsp:txBody>
      <dsp:txXfrm>
        <a:off x="6559586" y="3581224"/>
        <a:ext cx="1892845" cy="822813"/>
      </dsp:txXfrm>
    </dsp:sp>
    <dsp:sp modelId="{8AAB78B1-2B4D-4BD9-927F-1D5EF10B7B93}">
      <dsp:nvSpPr>
        <dsp:cNvPr id="0" name=""/>
        <dsp:cNvSpPr/>
      </dsp:nvSpPr>
      <dsp:spPr>
        <a:xfrm rot="9580584">
          <a:off x="2011445" y="3486257"/>
          <a:ext cx="74622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6229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C8454C-3936-44B1-ADE8-3DE39CF1E0E7}">
      <dsp:nvSpPr>
        <dsp:cNvPr id="0" name=""/>
        <dsp:cNvSpPr/>
      </dsp:nvSpPr>
      <dsp:spPr>
        <a:xfrm>
          <a:off x="0" y="3536730"/>
          <a:ext cx="2034673" cy="9118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latin typeface="Cambria" pitchFamily="18" charset="0"/>
            </a:rPr>
            <a:t>Mapeo de redes</a:t>
          </a:r>
        </a:p>
      </dsp:txBody>
      <dsp:txXfrm>
        <a:off x="44512" y="3581242"/>
        <a:ext cx="1945649" cy="8228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E102BC-E9D7-4B49-A359-A7639C9F4FE7}">
      <dsp:nvSpPr>
        <dsp:cNvPr id="0" name=""/>
        <dsp:cNvSpPr/>
      </dsp:nvSpPr>
      <dsp:spPr>
        <a:xfrm>
          <a:off x="4389717" y="2704"/>
          <a:ext cx="939830" cy="939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solidFill>
                <a:schemeClr val="bg1"/>
              </a:solidFill>
              <a:latin typeface="Cambria" pitchFamily="18" charset="0"/>
            </a:rPr>
            <a:t>Recorrer el territorio</a:t>
          </a:r>
        </a:p>
      </dsp:txBody>
      <dsp:txXfrm>
        <a:off x="4389717" y="2704"/>
        <a:ext cx="939830" cy="939830"/>
      </dsp:txXfrm>
    </dsp:sp>
    <dsp:sp modelId="{1B2C10B6-8A04-4E35-820C-538946CB4AB1}">
      <dsp:nvSpPr>
        <dsp:cNvPr id="0" name=""/>
        <dsp:cNvSpPr/>
      </dsp:nvSpPr>
      <dsp:spPr>
        <a:xfrm>
          <a:off x="1451501" y="52410"/>
          <a:ext cx="4873860" cy="4873860"/>
        </a:xfrm>
        <a:prstGeom prst="circularArrow">
          <a:avLst>
            <a:gd name="adj1" fmla="val 3760"/>
            <a:gd name="adj2" fmla="val 234599"/>
            <a:gd name="adj3" fmla="val 19827992"/>
            <a:gd name="adj4" fmla="val 18604628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7F9FD-EEBA-4A47-96EB-7BB441AF3422}">
      <dsp:nvSpPr>
        <dsp:cNvPr id="0" name=""/>
        <dsp:cNvSpPr/>
      </dsp:nvSpPr>
      <dsp:spPr>
        <a:xfrm>
          <a:off x="5600786" y="1521336"/>
          <a:ext cx="939830" cy="939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solidFill>
                <a:schemeClr val="bg1"/>
              </a:solidFill>
              <a:latin typeface="Cambria" pitchFamily="18" charset="0"/>
            </a:rPr>
            <a:t>Encontrarse con sus habitantes</a:t>
          </a:r>
        </a:p>
      </dsp:txBody>
      <dsp:txXfrm>
        <a:off x="5600786" y="1521336"/>
        <a:ext cx="939830" cy="939830"/>
      </dsp:txXfrm>
    </dsp:sp>
    <dsp:sp modelId="{C0C91812-6A92-45AF-B65A-695948DA2988}">
      <dsp:nvSpPr>
        <dsp:cNvPr id="0" name=""/>
        <dsp:cNvSpPr/>
      </dsp:nvSpPr>
      <dsp:spPr>
        <a:xfrm>
          <a:off x="1451501" y="52410"/>
          <a:ext cx="4873860" cy="4873860"/>
        </a:xfrm>
        <a:prstGeom prst="circularArrow">
          <a:avLst>
            <a:gd name="adj1" fmla="val 3760"/>
            <a:gd name="adj2" fmla="val 234599"/>
            <a:gd name="adj3" fmla="val 1231104"/>
            <a:gd name="adj4" fmla="val 21556730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09BC1E-A255-45C2-8B17-9F3ED50C32DB}">
      <dsp:nvSpPr>
        <dsp:cNvPr id="0" name=""/>
        <dsp:cNvSpPr/>
      </dsp:nvSpPr>
      <dsp:spPr>
        <a:xfrm>
          <a:off x="5168560" y="3415039"/>
          <a:ext cx="939830" cy="939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solidFill>
                <a:schemeClr val="bg1"/>
              </a:solidFill>
              <a:latin typeface="Cambria" pitchFamily="18" charset="0"/>
            </a:rPr>
            <a:t>Identificar las personas-clave</a:t>
          </a:r>
        </a:p>
      </dsp:txBody>
      <dsp:txXfrm>
        <a:off x="5168560" y="3415039"/>
        <a:ext cx="939830" cy="939830"/>
      </dsp:txXfrm>
    </dsp:sp>
    <dsp:sp modelId="{FC90E70A-89BC-4823-BD6D-722DEF1449FE}">
      <dsp:nvSpPr>
        <dsp:cNvPr id="0" name=""/>
        <dsp:cNvSpPr/>
      </dsp:nvSpPr>
      <dsp:spPr>
        <a:xfrm>
          <a:off x="1451501" y="52410"/>
          <a:ext cx="4873860" cy="4873860"/>
        </a:xfrm>
        <a:prstGeom prst="circularArrow">
          <a:avLst>
            <a:gd name="adj1" fmla="val 3760"/>
            <a:gd name="adj2" fmla="val 234599"/>
            <a:gd name="adj3" fmla="val 4438291"/>
            <a:gd name="adj4" fmla="val 3307043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F5BA73-D3F0-457B-8349-63D17E006ABB}">
      <dsp:nvSpPr>
        <dsp:cNvPr id="0" name=""/>
        <dsp:cNvSpPr/>
      </dsp:nvSpPr>
      <dsp:spPr>
        <a:xfrm>
          <a:off x="3418516" y="4257816"/>
          <a:ext cx="939830" cy="939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solidFill>
                <a:schemeClr val="bg1"/>
              </a:solidFill>
              <a:latin typeface="Cambria" pitchFamily="18" charset="0"/>
            </a:rPr>
            <a:t>Escuchar sus historias, sus quejas, sus experiencias, sus logros</a:t>
          </a:r>
        </a:p>
      </dsp:txBody>
      <dsp:txXfrm>
        <a:off x="3418516" y="4257816"/>
        <a:ext cx="939830" cy="939830"/>
      </dsp:txXfrm>
    </dsp:sp>
    <dsp:sp modelId="{549E6DD6-E2C3-425E-9660-02731C45E7A5}">
      <dsp:nvSpPr>
        <dsp:cNvPr id="0" name=""/>
        <dsp:cNvSpPr/>
      </dsp:nvSpPr>
      <dsp:spPr>
        <a:xfrm>
          <a:off x="1451501" y="52410"/>
          <a:ext cx="4873860" cy="4873860"/>
        </a:xfrm>
        <a:prstGeom prst="circularArrow">
          <a:avLst>
            <a:gd name="adj1" fmla="val 3760"/>
            <a:gd name="adj2" fmla="val 234599"/>
            <a:gd name="adj3" fmla="val 7258358"/>
            <a:gd name="adj4" fmla="val 6127111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244CD8-69CB-441E-B074-8674340E8BE9}">
      <dsp:nvSpPr>
        <dsp:cNvPr id="0" name=""/>
        <dsp:cNvSpPr/>
      </dsp:nvSpPr>
      <dsp:spPr>
        <a:xfrm>
          <a:off x="1668472" y="3415039"/>
          <a:ext cx="939830" cy="939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solidFill>
                <a:schemeClr val="bg1"/>
              </a:solidFill>
              <a:latin typeface="Cambria" pitchFamily="18" charset="0"/>
            </a:rPr>
            <a:t>Reconocer sus diferentes modos de intercambio y de reunirse</a:t>
          </a:r>
        </a:p>
      </dsp:txBody>
      <dsp:txXfrm>
        <a:off x="1668472" y="3415039"/>
        <a:ext cx="939830" cy="939830"/>
      </dsp:txXfrm>
    </dsp:sp>
    <dsp:sp modelId="{0505A8FB-0D02-4C47-85F2-6F76C5902735}">
      <dsp:nvSpPr>
        <dsp:cNvPr id="0" name=""/>
        <dsp:cNvSpPr/>
      </dsp:nvSpPr>
      <dsp:spPr>
        <a:xfrm>
          <a:off x="1451501" y="52410"/>
          <a:ext cx="4873860" cy="4873860"/>
        </a:xfrm>
        <a:prstGeom prst="circularArrow">
          <a:avLst>
            <a:gd name="adj1" fmla="val 3760"/>
            <a:gd name="adj2" fmla="val 234599"/>
            <a:gd name="adj3" fmla="val 10608672"/>
            <a:gd name="adj4" fmla="val 9334298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4E537-2A1B-46EA-9D58-A20FBACF9B36}">
      <dsp:nvSpPr>
        <dsp:cNvPr id="0" name=""/>
        <dsp:cNvSpPr/>
      </dsp:nvSpPr>
      <dsp:spPr>
        <a:xfrm>
          <a:off x="1236246" y="1521336"/>
          <a:ext cx="939830" cy="939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solidFill>
                <a:schemeClr val="bg1"/>
              </a:solidFill>
              <a:latin typeface="Cambria" pitchFamily="18" charset="0"/>
            </a:rPr>
            <a:t>Reconocer sus organizaciones más estables o más flexibles</a:t>
          </a:r>
        </a:p>
      </dsp:txBody>
      <dsp:txXfrm>
        <a:off x="1236246" y="1521336"/>
        <a:ext cx="939830" cy="939830"/>
      </dsp:txXfrm>
    </dsp:sp>
    <dsp:sp modelId="{7F8E8FD8-197A-4579-B62C-855C5A5848B3}">
      <dsp:nvSpPr>
        <dsp:cNvPr id="0" name=""/>
        <dsp:cNvSpPr/>
      </dsp:nvSpPr>
      <dsp:spPr>
        <a:xfrm>
          <a:off x="1451501" y="52410"/>
          <a:ext cx="4873860" cy="4873860"/>
        </a:xfrm>
        <a:prstGeom prst="circularArrow">
          <a:avLst>
            <a:gd name="adj1" fmla="val 3760"/>
            <a:gd name="adj2" fmla="val 234599"/>
            <a:gd name="adj3" fmla="val 13560774"/>
            <a:gd name="adj4" fmla="val 12337409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B1EDA1-4E08-4AC7-9C7E-254A609A4A4F}">
      <dsp:nvSpPr>
        <dsp:cNvPr id="0" name=""/>
        <dsp:cNvSpPr/>
      </dsp:nvSpPr>
      <dsp:spPr>
        <a:xfrm>
          <a:off x="2447315" y="2704"/>
          <a:ext cx="939830" cy="939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solidFill>
                <a:schemeClr val="bg1"/>
              </a:solidFill>
              <a:latin typeface="Cambria" pitchFamily="18" charset="0"/>
            </a:rPr>
            <a:t>Conocer sus experiencias de vínculos con otro actores u organizaciones</a:t>
          </a:r>
        </a:p>
      </dsp:txBody>
      <dsp:txXfrm>
        <a:off x="2447315" y="2704"/>
        <a:ext cx="939830" cy="939830"/>
      </dsp:txXfrm>
    </dsp:sp>
    <dsp:sp modelId="{778312EB-F7F2-465B-8257-476EE1F9073D}">
      <dsp:nvSpPr>
        <dsp:cNvPr id="0" name=""/>
        <dsp:cNvSpPr/>
      </dsp:nvSpPr>
      <dsp:spPr>
        <a:xfrm>
          <a:off x="1451501" y="52410"/>
          <a:ext cx="4873860" cy="4873860"/>
        </a:xfrm>
        <a:prstGeom prst="circularArrow">
          <a:avLst>
            <a:gd name="adj1" fmla="val 3760"/>
            <a:gd name="adj2" fmla="val 234599"/>
            <a:gd name="adj3" fmla="val 16741867"/>
            <a:gd name="adj4" fmla="val 15423534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872480-F0BC-4BF2-903C-D55EA3B06209}">
      <dsp:nvSpPr>
        <dsp:cNvPr id="0" name=""/>
        <dsp:cNvSpPr/>
      </dsp:nvSpPr>
      <dsp:spPr>
        <a:xfrm>
          <a:off x="-5780666" y="-884761"/>
          <a:ext cx="6882091" cy="6882091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35BFE-D37E-4E7A-A9EC-D0BC28013B12}">
      <dsp:nvSpPr>
        <dsp:cNvPr id="0" name=""/>
        <dsp:cNvSpPr/>
      </dsp:nvSpPr>
      <dsp:spPr>
        <a:xfrm>
          <a:off x="481432" y="319433"/>
          <a:ext cx="6647620" cy="639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7425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latin typeface="Cambria" pitchFamily="18" charset="0"/>
            </a:rPr>
            <a:t>Redes personales, familiares, de tercera edad, entre otras clasificaciones que designan a </a:t>
          </a:r>
          <a:r>
            <a:rPr lang="es-ES" sz="1400" b="1" kern="1200" dirty="0">
              <a:latin typeface="Cambria" pitchFamily="18" charset="0"/>
            </a:rPr>
            <a:t>los sujetos actores</a:t>
          </a:r>
          <a:r>
            <a:rPr lang="es-ES" sz="1400" kern="1200" dirty="0">
              <a:latin typeface="Cambria" pitchFamily="18" charset="0"/>
            </a:rPr>
            <a:t>.</a:t>
          </a:r>
        </a:p>
      </dsp:txBody>
      <dsp:txXfrm>
        <a:off x="481432" y="319433"/>
        <a:ext cx="6647620" cy="639275"/>
      </dsp:txXfrm>
    </dsp:sp>
    <dsp:sp modelId="{E1D78D21-74C7-413D-B60D-4EB87CB24103}">
      <dsp:nvSpPr>
        <dsp:cNvPr id="0" name=""/>
        <dsp:cNvSpPr/>
      </dsp:nvSpPr>
      <dsp:spPr>
        <a:xfrm>
          <a:off x="81885" y="239523"/>
          <a:ext cx="799094" cy="799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C8313-E98A-45F8-90AF-2B12106B4AAB}">
      <dsp:nvSpPr>
        <dsp:cNvPr id="0" name=""/>
        <dsp:cNvSpPr/>
      </dsp:nvSpPr>
      <dsp:spPr>
        <a:xfrm>
          <a:off x="939518" y="1278039"/>
          <a:ext cx="6189534" cy="639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7425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latin typeface="Cambria" pitchFamily="18" charset="0"/>
            </a:rPr>
            <a:t>Redes de disciplinas o sectores</a:t>
          </a:r>
          <a:r>
            <a:rPr lang="es-ES" sz="1400" kern="1200" dirty="0">
              <a:latin typeface="Cambria" pitchFamily="18" charset="0"/>
            </a:rPr>
            <a:t>: redes en salud, educativas, judiciales, comerciales, etc.</a:t>
          </a:r>
        </a:p>
      </dsp:txBody>
      <dsp:txXfrm>
        <a:off x="939518" y="1278039"/>
        <a:ext cx="6189534" cy="639275"/>
      </dsp:txXfrm>
    </dsp:sp>
    <dsp:sp modelId="{0B8625D8-05C5-430F-BA0A-45F136B086AB}">
      <dsp:nvSpPr>
        <dsp:cNvPr id="0" name=""/>
        <dsp:cNvSpPr/>
      </dsp:nvSpPr>
      <dsp:spPr>
        <a:xfrm>
          <a:off x="539971" y="1198130"/>
          <a:ext cx="799094" cy="799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429961-F4C1-4ECB-AE44-EC823C3ECECA}">
      <dsp:nvSpPr>
        <dsp:cNvPr id="0" name=""/>
        <dsp:cNvSpPr/>
      </dsp:nvSpPr>
      <dsp:spPr>
        <a:xfrm>
          <a:off x="1080113" y="2236646"/>
          <a:ext cx="6048938" cy="639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7425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latin typeface="Cambria" pitchFamily="18" charset="0"/>
            </a:rPr>
            <a:t>Redes institucionales</a:t>
          </a:r>
          <a:r>
            <a:rPr lang="es-ES" sz="1400" kern="1200" dirty="0">
              <a:latin typeface="Cambria" pitchFamily="18" charset="0"/>
            </a:rPr>
            <a:t>: redes de escuelas, de hospitales, de juzgados, de universidades, de municipios, de comedores, entre otras.</a:t>
          </a:r>
        </a:p>
      </dsp:txBody>
      <dsp:txXfrm>
        <a:off x="1080113" y="2236646"/>
        <a:ext cx="6048938" cy="639275"/>
      </dsp:txXfrm>
    </dsp:sp>
    <dsp:sp modelId="{BFD49412-51C1-4C1D-AF11-5BCBBCBA021D}">
      <dsp:nvSpPr>
        <dsp:cNvPr id="0" name=""/>
        <dsp:cNvSpPr/>
      </dsp:nvSpPr>
      <dsp:spPr>
        <a:xfrm>
          <a:off x="680566" y="2156736"/>
          <a:ext cx="799094" cy="799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7D75DB-DD89-43B2-9361-3F4C699BCDF3}">
      <dsp:nvSpPr>
        <dsp:cNvPr id="0" name=""/>
        <dsp:cNvSpPr/>
      </dsp:nvSpPr>
      <dsp:spPr>
        <a:xfrm>
          <a:off x="939518" y="3195252"/>
          <a:ext cx="6189534" cy="639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7425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latin typeface="Cambria" pitchFamily="18" charset="0"/>
            </a:rPr>
            <a:t>Redes regionales</a:t>
          </a:r>
          <a:r>
            <a:rPr lang="es-ES" sz="1400" kern="1200" dirty="0">
              <a:latin typeface="Cambria" pitchFamily="18" charset="0"/>
            </a:rPr>
            <a:t>: MERCOSUR</a:t>
          </a:r>
        </a:p>
      </dsp:txBody>
      <dsp:txXfrm>
        <a:off x="939518" y="3195252"/>
        <a:ext cx="6189534" cy="639275"/>
      </dsp:txXfrm>
    </dsp:sp>
    <dsp:sp modelId="{4AF3F483-0767-4933-9DBA-7E46204B520B}">
      <dsp:nvSpPr>
        <dsp:cNvPr id="0" name=""/>
        <dsp:cNvSpPr/>
      </dsp:nvSpPr>
      <dsp:spPr>
        <a:xfrm>
          <a:off x="539971" y="3115343"/>
          <a:ext cx="799094" cy="799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F35F40-F7C3-4641-B80D-DC2B56D1A614}">
      <dsp:nvSpPr>
        <dsp:cNvPr id="0" name=""/>
        <dsp:cNvSpPr/>
      </dsp:nvSpPr>
      <dsp:spPr>
        <a:xfrm>
          <a:off x="481432" y="4153859"/>
          <a:ext cx="6647620" cy="639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7425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latin typeface="Cambria" pitchFamily="18" charset="0"/>
            </a:rPr>
            <a:t>Redes de servicios</a:t>
          </a:r>
          <a:r>
            <a:rPr lang="es-ES" sz="1400" kern="1200" dirty="0">
              <a:latin typeface="Cambria" pitchFamily="18" charset="0"/>
            </a:rPr>
            <a:t>, que se cruza en algunas situaciones con las institucionales: de atención a la infancia en riesgo, de alcoholismo, de adicciones, etc.</a:t>
          </a:r>
        </a:p>
      </dsp:txBody>
      <dsp:txXfrm>
        <a:off x="481432" y="4153859"/>
        <a:ext cx="6647620" cy="639275"/>
      </dsp:txXfrm>
    </dsp:sp>
    <dsp:sp modelId="{05F33C34-65D1-455D-AFCE-DC35608A45AD}">
      <dsp:nvSpPr>
        <dsp:cNvPr id="0" name=""/>
        <dsp:cNvSpPr/>
      </dsp:nvSpPr>
      <dsp:spPr>
        <a:xfrm>
          <a:off x="81885" y="4073949"/>
          <a:ext cx="799094" cy="799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1221-78B9-4651-A756-E7CA372DF0C0}" type="datetimeFigureOut">
              <a:rPr lang="es-ES" smtClean="0"/>
              <a:t>22/08/2022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76E-7A5A-4F20-8B1F-191D71225E03}" type="slidenum">
              <a:rPr lang="es-ES" smtClean="0"/>
              <a:t>‹Nº›</a:t>
            </a:fld>
            <a:endParaRPr lang="es-E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1221-78B9-4651-A756-E7CA372DF0C0}" type="datetimeFigureOut">
              <a:rPr lang="es-ES" smtClean="0"/>
              <a:t>22/08/2022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76E-7A5A-4F20-8B1F-191D71225E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1221-78B9-4651-A756-E7CA372DF0C0}" type="datetimeFigureOut">
              <a:rPr lang="es-ES" smtClean="0"/>
              <a:t>22/08/2022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76E-7A5A-4F20-8B1F-191D71225E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1221-78B9-4651-A756-E7CA372DF0C0}" type="datetimeFigureOut">
              <a:rPr lang="es-ES" smtClean="0"/>
              <a:t>22/08/2022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76E-7A5A-4F20-8B1F-191D71225E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1221-78B9-4651-A756-E7CA372DF0C0}" type="datetimeFigureOut">
              <a:rPr lang="es-ES" smtClean="0"/>
              <a:t>22/08/2022</a:t>
            </a:fld>
            <a:endParaRPr lang="es-E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76E-7A5A-4F20-8B1F-191D71225E03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1221-78B9-4651-A756-E7CA372DF0C0}" type="datetimeFigureOut">
              <a:rPr lang="es-ES" smtClean="0"/>
              <a:t>22/08/2022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76E-7A5A-4F20-8B1F-191D71225E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1221-78B9-4651-A756-E7CA372DF0C0}" type="datetimeFigureOut">
              <a:rPr lang="es-ES" smtClean="0"/>
              <a:t>22/08/2022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76E-7A5A-4F20-8B1F-191D71225E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1221-78B9-4651-A756-E7CA372DF0C0}" type="datetimeFigureOut">
              <a:rPr lang="es-ES" smtClean="0"/>
              <a:t>22/08/2022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76E-7A5A-4F20-8B1F-191D71225E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1221-78B9-4651-A756-E7CA372DF0C0}" type="datetimeFigureOut">
              <a:rPr lang="es-ES" smtClean="0"/>
              <a:t>22/08/2022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76E-7A5A-4F20-8B1F-191D71225E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1221-78B9-4651-A756-E7CA372DF0C0}" type="datetimeFigureOut">
              <a:rPr lang="es-ES" smtClean="0"/>
              <a:t>22/08/2022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76E-7A5A-4F20-8B1F-191D71225E03}" type="slidenum">
              <a:rPr lang="es-ES" smtClean="0"/>
              <a:t>‹Nº›</a:t>
            </a:fld>
            <a:endParaRPr lang="es-E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1221-78B9-4651-A756-E7CA372DF0C0}" type="datetimeFigureOut">
              <a:rPr lang="es-ES" smtClean="0"/>
              <a:t>22/08/2022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76E-7A5A-4F20-8B1F-191D71225E03}" type="slidenum">
              <a:rPr lang="es-ES" smtClean="0"/>
              <a:t>‹Nº›</a:t>
            </a:fld>
            <a:endParaRPr lang="es-E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3BC1221-78B9-4651-A756-E7CA372DF0C0}" type="datetimeFigureOut">
              <a:rPr lang="es-ES" smtClean="0"/>
              <a:t>22/08/2022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0FE976E-7A5A-4F20-8B1F-191D71225E03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microsoft.com/office/2007/relationships/hdphoto" Target="../media/hdphoto5.wdp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2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420888"/>
            <a:ext cx="4419600" cy="877816"/>
          </a:xfrm>
        </p:spPr>
        <p:txBody>
          <a:bodyPr>
            <a:normAutofit/>
          </a:bodyPr>
          <a:lstStyle/>
          <a:p>
            <a:r>
              <a:rPr lang="es-ES" sz="40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REDES SOCIALES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3501008"/>
            <a:ext cx="4419600" cy="1066800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Cátedra de Psicología Social</a:t>
            </a:r>
          </a:p>
          <a:p>
            <a:r>
              <a:rPr lang="es-ES" b="1" dirty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Licenciatura en Psicología | UCSF</a:t>
            </a:r>
          </a:p>
          <a:p>
            <a:r>
              <a:rPr lang="es-ES" b="1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Agosto 2022</a:t>
            </a:r>
            <a:endParaRPr lang="es-ES" b="1" dirty="0">
              <a:ln w="10160">
                <a:solidFill>
                  <a:schemeClr val="accent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712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CARACTERÍSTICAS Y FUNCIONES DE LA RED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4090306885"/>
              </p:ext>
            </p:extLst>
          </p:nvPr>
        </p:nvGraphicFramePr>
        <p:xfrm>
          <a:off x="395536" y="1772816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4100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ATRIBUTOS DEL VÍNCULO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39552" y="1412776"/>
            <a:ext cx="84249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Los vínculos, que constituyen el entramado de la red, pueden ser analizados desde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diferentes perspectivas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: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Desde las funciones prevalecientes</a:t>
            </a:r>
          </a:p>
          <a:p>
            <a:pPr marL="285750" indent="-285750">
              <a:buFont typeface="Courier New" pitchFamily="49" charset="0"/>
              <a:buChar char="o"/>
            </a:pPr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Desde la multidimensionalidad o versatilidad</a:t>
            </a:r>
          </a:p>
          <a:p>
            <a:pPr marL="285750" indent="-285750">
              <a:buFont typeface="Courier New" pitchFamily="49" charset="0"/>
              <a:buChar char="o"/>
            </a:pPr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Desde la reciprocidad</a:t>
            </a:r>
          </a:p>
          <a:p>
            <a:pPr marL="285750" indent="-285750">
              <a:buFont typeface="Courier New" pitchFamily="49" charset="0"/>
              <a:buChar char="o"/>
            </a:pPr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Desde la intensidad</a:t>
            </a:r>
          </a:p>
          <a:p>
            <a:pPr marL="285750" indent="-285750">
              <a:buFont typeface="Courier New" pitchFamily="49" charset="0"/>
              <a:buChar char="o"/>
            </a:pPr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Desde la frecuencia y fluidez de los contactos</a:t>
            </a:r>
          </a:p>
          <a:p>
            <a:pPr marL="285750" indent="-285750">
              <a:buFont typeface="Courier New" pitchFamily="49" charset="0"/>
              <a:buChar char="o"/>
            </a:pPr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Desde la historia del vínculo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420962"/>
            <a:ext cx="2378075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753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CIRCULACIÓN DEL PODER EN LAS REDES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39552" y="1268760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Una característica de la perspectiva de redes sociales, es la de propiciar la circulación del poder superando jerarquías rígidas, y permitiendo que en el intercambio asimétrico sean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escuchadas todas las voces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.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pPr algn="r"/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Esto da lugar a una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organización heterárquica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, </a:t>
            </a:r>
          </a:p>
          <a:p>
            <a:pPr algn="r"/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en un marco de democracia real de acción. </a:t>
            </a:r>
          </a:p>
          <a:p>
            <a:pPr algn="r"/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Por lo tanto, el poder no es algo que se tiene a priori, </a:t>
            </a:r>
          </a:p>
          <a:p>
            <a:pPr algn="r"/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sino que surge como producto de las interacciones, </a:t>
            </a:r>
          </a:p>
          <a:p>
            <a:pPr algn="r"/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en los diferentes momentos y en función de las </a:t>
            </a:r>
          </a:p>
          <a:p>
            <a:pPr algn="r"/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necesidades consensuadas y las habilidades y </a:t>
            </a:r>
          </a:p>
          <a:p>
            <a:pPr algn="r"/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recursos puestos en juego en función de la red.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sz="2000" b="1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Co-gestión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, donde el protagonismo de los actores da lugar a la construcción creciente de ciudadanía responsable.</a:t>
            </a:r>
          </a:p>
        </p:txBody>
      </p:sp>
      <p:pic>
        <p:nvPicPr>
          <p:cNvPr id="7170" name="Picture 2" descr="D:\PAULA 2013-2014\PSICOLOGÍA SOCIAL\Cátedra\Temas\Redes sociales\image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05031"/>
            <a:ext cx="2932260" cy="1944216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237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NOCIÓN DE NODO</a:t>
            </a:r>
          </a:p>
        </p:txBody>
      </p:sp>
      <p:pic>
        <p:nvPicPr>
          <p:cNvPr id="5123" name="Picture 3" descr="D:\PAULA 2013-2014\PSICOLOGÍA SOCIAL\Cátedra\Temas\Redes sociales\image 1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316" y="1556792"/>
            <a:ext cx="3252310" cy="243609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95536" y="1556792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Nodo proviene de la física, que lo </a:t>
            </a: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define como: </a:t>
            </a: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«punto de intersección de dos </a:t>
            </a: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ondas en movimiento vibratorio».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Llamaremos «nodo» a los puntos de entrecruzamiento entre distintas organizaciones en un mismo territorio, lo cual permite identificarlo como una zona de mayor densidad e intensidad de los intercambios.</a:t>
            </a:r>
          </a:p>
        </p:txBody>
      </p:sp>
    </p:spTree>
    <p:extLst>
      <p:ext uri="{BB962C8B-B14F-4D97-AF65-F5344CB8AC3E}">
        <p14:creationId xmlns:p14="http://schemas.microsoft.com/office/powerpoint/2010/main" val="987581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TRABAJO/ INTERVENCIÓN EN RED</a:t>
            </a:r>
          </a:p>
        </p:txBody>
      </p:sp>
      <p:pic>
        <p:nvPicPr>
          <p:cNvPr id="8194" name="Picture 2" descr="D:\PAULA 2013-2014\PSICOLOGÍA SOCIAL\Cátedra\Temas\Redes sociales\image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60728"/>
            <a:ext cx="6120680" cy="328036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293884" y="145393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COMPLEJIDAD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06618" y="209220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PARTICIPACIÓN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43135" y="3458947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COLABORACIÓN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55793" y="505642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COORDINACIÓN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43135" y="518782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POTENCIACIÓN DE RECURSOS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7271792" y="264620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ARTICULACIÓN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5508104" y="1495875"/>
            <a:ext cx="2799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MIRADAS ALTERNATIVAS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5364088" y="540608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COMPROMISO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3176517" y="5729707"/>
            <a:ext cx="2043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HETEROGENEIDAD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7125840" y="360091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DIVERSIDAD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4022076" y="1722874"/>
            <a:ext cx="1340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APERTURA</a:t>
            </a:r>
          </a:p>
        </p:txBody>
      </p:sp>
    </p:spTree>
    <p:extLst>
      <p:ext uri="{BB962C8B-B14F-4D97-AF65-F5344CB8AC3E}">
        <p14:creationId xmlns:p14="http://schemas.microsoft.com/office/powerpoint/2010/main" val="271611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TRABAJO/ INTERVENCIÓN EN RED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67544" y="1484784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El trabajo en red es una estrategia vinculatoria, de articulación e intercambio entre instituciones y/o personas que deciden asociar voluntaria o concertadamente sus esfuerzos, experiencias y conocimientos para el logro de fines comunes.</a:t>
            </a:r>
          </a:p>
          <a:p>
            <a:endParaRPr lang="es-ES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La intención del trabajo en red es aunar esfuerzos, evitar duplicaciones, alcanzar por complementariedad una mayor capacidad resolutiva, ser más eficaces y eficientes en lo que se hace… Todo ello como </a:t>
            </a:r>
            <a:r>
              <a:rPr lang="es-ES" b="1" dirty="0">
                <a:solidFill>
                  <a:schemeClr val="bg1"/>
                </a:solidFill>
                <a:latin typeface="Cambria" pitchFamily="18" charset="0"/>
              </a:rPr>
              <a:t>producto del intercambio y la colaboración</a:t>
            </a:r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267744" y="4309851"/>
            <a:ext cx="6624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dirty="0">
                <a:solidFill>
                  <a:prstClr val="black"/>
                </a:solidFill>
                <a:latin typeface="Cambria" pitchFamily="18" charset="0"/>
              </a:rPr>
              <a:t>El trabajo en red </a:t>
            </a:r>
            <a:r>
              <a:rPr lang="es-ES" b="1" dirty="0">
                <a:solidFill>
                  <a:prstClr val="black"/>
                </a:solidFill>
                <a:latin typeface="Cambria" pitchFamily="18" charset="0"/>
              </a:rPr>
              <a:t>se orienta al mediano y largo plazo</a:t>
            </a:r>
            <a:r>
              <a:rPr lang="es-ES" dirty="0">
                <a:solidFill>
                  <a:prstClr val="black"/>
                </a:solidFill>
                <a:latin typeface="Cambria" pitchFamily="18" charset="0"/>
              </a:rPr>
              <a:t>, sin que por ello no de respuesta a los problemas de coyuntura. La propia consolidación de la red requiere tiempos prolongados más allá de las urgencias. Sin embargo, las redes </a:t>
            </a:r>
            <a:r>
              <a:rPr lang="es-ES" b="1" dirty="0">
                <a:solidFill>
                  <a:prstClr val="black"/>
                </a:solidFill>
                <a:latin typeface="Cambria" pitchFamily="18" charset="0"/>
              </a:rPr>
              <a:t>son capaces de actuar con prontitud</a:t>
            </a:r>
            <a:r>
              <a:rPr lang="es-ES" dirty="0">
                <a:solidFill>
                  <a:prstClr val="black"/>
                </a:solidFill>
                <a:latin typeface="Cambria" pitchFamily="18" charset="0"/>
              </a:rPr>
              <a:t> ante hechos que provocan o demanda su respuesta.</a:t>
            </a:r>
          </a:p>
        </p:txBody>
      </p:sp>
      <p:pic>
        <p:nvPicPr>
          <p:cNvPr id="2051" name="Picture 3" descr="D:\PAULA 2013-2014\PSICOLOGÍA SOCIAL\Cátedra\Temas\Redes sociales\Imágenes\tiempo 2.jpg"/>
          <p:cNvPicPr>
            <a:picLocks noChangeAspect="1" noChangeArrowheads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07580"/>
            <a:ext cx="1944216" cy="1553138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765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PERTINENCIA DEL TRABAJO EN RED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39552" y="1484784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Cuando se trabaja en red, se debe procurar la plasticidad de las posiciones, la permeabilidad de las fronteras disciplinarias, la democracia en la acción, una constante auto-evaluación acerca de la pertinencia de las acciones impulsadas y realizadas y el contacto fluido con la población que le da sentido a nuestra labor.</a:t>
            </a:r>
          </a:p>
          <a:p>
            <a:pPr algn="just"/>
            <a:endParaRPr lang="es-ES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Se habla de </a:t>
            </a:r>
            <a:r>
              <a:rPr lang="es-ES" b="1" dirty="0">
                <a:solidFill>
                  <a:schemeClr val="bg1"/>
                </a:solidFill>
                <a:latin typeface="Cambria" pitchFamily="18" charset="0"/>
              </a:rPr>
              <a:t>CRITERIOS DE PERTINENCIA </a:t>
            </a:r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en tres modalidades:</a:t>
            </a:r>
          </a:p>
          <a:p>
            <a:endParaRPr lang="es-ES" dirty="0">
              <a:solidFill>
                <a:schemeClr val="bg1"/>
              </a:solidFill>
              <a:latin typeface="Cambria" pitchFamily="18" charset="0"/>
            </a:endParaRPr>
          </a:p>
          <a:p>
            <a:pPr marL="285750" indent="-285750">
              <a:buFontTx/>
              <a:buChar char="-"/>
            </a:pPr>
            <a:r>
              <a:rPr lang="es-ES" b="1" dirty="0">
                <a:solidFill>
                  <a:schemeClr val="bg1"/>
                </a:solidFill>
                <a:latin typeface="Cambria" pitchFamily="18" charset="0"/>
              </a:rPr>
              <a:t>Pertinencia pragmática</a:t>
            </a:r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: evaluar las acciones en tanto son capaces de producir una diferencia evidente para el colectivo, respecto de lo que se consensuó definir como problema.</a:t>
            </a:r>
          </a:p>
          <a:p>
            <a:pPr marL="285750" indent="-285750">
              <a:buFontTx/>
              <a:buChar char="-"/>
            </a:pPr>
            <a:endParaRPr lang="es-ES" dirty="0">
              <a:solidFill>
                <a:schemeClr val="bg1"/>
              </a:solidFill>
              <a:latin typeface="Cambria" pitchFamily="18" charset="0"/>
            </a:endParaRPr>
          </a:p>
          <a:p>
            <a:pPr marL="285750" indent="-285750">
              <a:buFontTx/>
              <a:buChar char="-"/>
            </a:pPr>
            <a:r>
              <a:rPr lang="es-ES" b="1" dirty="0">
                <a:solidFill>
                  <a:schemeClr val="bg1"/>
                </a:solidFill>
                <a:latin typeface="Cambria" pitchFamily="18" charset="0"/>
              </a:rPr>
              <a:t>Pertinencia ética</a:t>
            </a:r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: que dicha acción aumente la capacidad de intercambios, aumentando la autonomía de cada uno y de la organización.</a:t>
            </a:r>
          </a:p>
          <a:p>
            <a:pPr marL="285750" indent="-285750">
              <a:buFontTx/>
              <a:buChar char="-"/>
            </a:pPr>
            <a:endParaRPr lang="es-ES" dirty="0">
              <a:solidFill>
                <a:schemeClr val="bg1"/>
              </a:solidFill>
              <a:latin typeface="Cambria" pitchFamily="18" charset="0"/>
            </a:endParaRPr>
          </a:p>
          <a:p>
            <a:pPr marL="285750" indent="-285750">
              <a:buFontTx/>
              <a:buChar char="-"/>
            </a:pPr>
            <a:r>
              <a:rPr lang="es-ES" b="1" dirty="0">
                <a:solidFill>
                  <a:schemeClr val="bg1"/>
                </a:solidFill>
                <a:latin typeface="Cambria" pitchFamily="18" charset="0"/>
              </a:rPr>
              <a:t>Pertinencia estética</a:t>
            </a:r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: sostener la estética de la red como espacio donde se da lugar a todas las voces y todas las posiciones.</a:t>
            </a:r>
          </a:p>
        </p:txBody>
      </p:sp>
    </p:spTree>
    <p:extLst>
      <p:ext uri="{BB962C8B-B14F-4D97-AF65-F5344CB8AC3E}">
        <p14:creationId xmlns:p14="http://schemas.microsoft.com/office/powerpoint/2010/main" val="2169677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INTERVENCIÓN EN RED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39552" y="1556792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Incorporar estratégicamente el concepto de red social 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en el trabajo comunitario implica necesariamente la aparición de múltiples miradas alternativas que enriquecerán los intercambios si somos capaces de asumir la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complejidad de la cuestión social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.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Cuando alguien nos invita a activar, promover y facilitar la organización de redes sociales, lo que hacemos no es crear o inventar una red, sino formalizar las que existen en función de la problemática planteada.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Nombrar la red, mapearla, es conferirle una atribución de realidad que permite convertirla en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escenario eficaz de la resolución de los problemas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. Pero no solo eso, ya que en el mismo acto estamos construyendo una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herramienta que va a potenciar los recursos 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de sus integrantes y del colectivo.</a:t>
            </a:r>
          </a:p>
        </p:txBody>
      </p:sp>
    </p:spTree>
    <p:extLst>
      <p:ext uri="{BB962C8B-B14F-4D97-AF65-F5344CB8AC3E}">
        <p14:creationId xmlns:p14="http://schemas.microsoft.com/office/powerpoint/2010/main" val="1933166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803466917"/>
              </p:ext>
            </p:extLst>
          </p:nvPr>
        </p:nvGraphicFramePr>
        <p:xfrm>
          <a:off x="323528" y="980728"/>
          <a:ext cx="849694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95736" y="332656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Cambria" pitchFamily="18" charset="0"/>
                <a:ea typeface="Calibri"/>
                <a:cs typeface="Times New Roman"/>
              </a:rPr>
              <a:t>Deconstruir el problema tal como viene planteado desde la carencia para construir otro que ponga el acento en los recursos que se poseen, en los logros alcanzados y en acciones que con la suma de otros actores pueden ayudar a encontrar los caminos para resolverlo. </a:t>
            </a:r>
            <a:endParaRPr lang="es-ES" sz="12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1520" y="5445224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Cambria" pitchFamily="18" charset="0"/>
              </a:rPr>
              <a:t>Mapear el territorio en la medida en que se lo recorre, incluyendo las múltiples voces y objetos que, en ese recorrido adquieren relevancia, ampliando permanentemente el horizonte de sentido y construyendo significaciones conjuntas.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44208" y="2200796"/>
            <a:ext cx="2448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dirty="0">
                <a:solidFill>
                  <a:schemeClr val="bg1"/>
                </a:solidFill>
                <a:latin typeface="Cambria" pitchFamily="18" charset="0"/>
              </a:rPr>
              <a:t>De la diversidad de historias con que cada uno llega al encuentro de los otros, se va definiendo un problema común que es el que le da sentido a ese estar juntos. Es entonces cuando se puede dar lugar a propuestas para consolidar lo que se viene realizando al mismo tiempo que se posibilitan otras alternativas, potenciando modos diversos de describir y encontrar soluciones.</a:t>
            </a:r>
          </a:p>
        </p:txBody>
      </p:sp>
    </p:spTree>
    <p:extLst>
      <p:ext uri="{BB962C8B-B14F-4D97-AF65-F5344CB8AC3E}">
        <p14:creationId xmlns:p14="http://schemas.microsoft.com/office/powerpoint/2010/main" val="1303255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MAPEO DE REDES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515845174"/>
              </p:ext>
            </p:extLst>
          </p:nvPr>
        </p:nvGraphicFramePr>
        <p:xfrm>
          <a:off x="827584" y="1324992"/>
          <a:ext cx="7776864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0392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899592" y="980728"/>
            <a:ext cx="69127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Ciencias sociales de la modernidad </a:t>
            </a:r>
            <a:r>
              <a:rPr lang="es-ES" sz="2000" dirty="0">
                <a:latin typeface="Cambria" pitchFamily="18" charset="0"/>
              </a:rPr>
              <a:t>--- por influencia del positivismo y siguiendo los modelos de las ciencias exactas, focalizadas en el individuo (atomizado)</a:t>
            </a:r>
          </a:p>
          <a:p>
            <a:pPr algn="ctr"/>
            <a:endParaRPr lang="es-ES" sz="2000" dirty="0">
              <a:latin typeface="Cambria" pitchFamily="18" charset="0"/>
            </a:endParaRPr>
          </a:p>
          <a:p>
            <a:pPr algn="ctr"/>
            <a:endParaRPr lang="es-ES" sz="2000" dirty="0">
              <a:latin typeface="Cambria" pitchFamily="18" charset="0"/>
            </a:endParaRPr>
          </a:p>
          <a:p>
            <a:pPr algn="ctr"/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Avance del neoliberalismo </a:t>
            </a:r>
            <a:r>
              <a:rPr lang="es-ES" sz="2000" dirty="0">
                <a:latin typeface="Cambria" pitchFamily="18" charset="0"/>
              </a:rPr>
              <a:t>--- leyes de mercado basadas en el individualismo y la exaltación de la propiedad privada</a:t>
            </a:r>
          </a:p>
        </p:txBody>
      </p:sp>
      <p:sp>
        <p:nvSpPr>
          <p:cNvPr id="7" name="6 Cerrar llave"/>
          <p:cNvSpPr/>
          <p:nvPr/>
        </p:nvSpPr>
        <p:spPr>
          <a:xfrm rot="5400000">
            <a:off x="4175956" y="-135396"/>
            <a:ext cx="396044" cy="7812868"/>
          </a:xfrm>
          <a:prstGeom prst="rightBrace">
            <a:avLst>
              <a:gd name="adj1" fmla="val 493182"/>
              <a:gd name="adj2" fmla="val 50000"/>
            </a:avLst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6" name="Picture 2" descr="D:\PAULA 2013-2014\PSICOLOGÍA SOCIAL\Cátedra\Temas\Redes sociales\Imágenes\aislamiento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801381"/>
            <a:ext cx="2304256" cy="288032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322639" y="4221088"/>
            <a:ext cx="6066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bg1"/>
                </a:solidFill>
                <a:latin typeface="Cambria" pitchFamily="18" charset="0"/>
              </a:rPr>
              <a:t>FENÓMENO GENERALIZADO DE </a:t>
            </a:r>
            <a:r>
              <a:rPr lang="es-E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«DESAFILIACIÓN» </a:t>
            </a:r>
          </a:p>
          <a:p>
            <a:pPr algn="ctr"/>
            <a:r>
              <a:rPr lang="es-ES" sz="2400" dirty="0">
                <a:solidFill>
                  <a:schemeClr val="bg1"/>
                </a:solidFill>
                <a:latin typeface="Cambria" pitchFamily="18" charset="0"/>
              </a:rPr>
              <a:t>DE GRUPOS HUMANOS EN TODO EL MUNDO</a:t>
            </a:r>
          </a:p>
        </p:txBody>
      </p:sp>
    </p:spTree>
    <p:extLst>
      <p:ext uri="{BB962C8B-B14F-4D97-AF65-F5344CB8AC3E}">
        <p14:creationId xmlns:p14="http://schemas.microsoft.com/office/powerpoint/2010/main" val="3136235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ALGUNAS CLASIFICACIONES…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961899801"/>
              </p:ext>
            </p:extLst>
          </p:nvPr>
        </p:nvGraphicFramePr>
        <p:xfrm>
          <a:off x="1115616" y="1268760"/>
          <a:ext cx="72008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1945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7181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RED COMO HERRAMIENTA:</a:t>
            </a:r>
            <a:b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MIGRACIÓN CONCEPTUAL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95536" y="2060848"/>
            <a:ext cx="83205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Ir en busca de sus historias es incorporarnos a ellas.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Poner al servicio del entramado social existente los instrumentos que les permitan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visualizar la red como herramienta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, y a cada uno de nosotros como operador eficaz de la nueva realidad que nos permita superar lo que definamos como problema o dificultad.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Incluir a nuestra práctica social y/o comunitaria el concepto de red, nos compromete a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realizar una profunda migración conceptual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, para dar lugar a la comprensión de una realidad crecientemente compleja y dinámica, de la cual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ya no seremos sólo observadores calificados sino partícipes necesarios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.</a:t>
            </a:r>
          </a:p>
        </p:txBody>
      </p:sp>
      <p:pic>
        <p:nvPicPr>
          <p:cNvPr id="10242" name="Picture 2" descr="D:\PAULA 2013-2014\PSICOLOGÍA SOCIAL\Cátedra\Temas\Redes sociales\trabajo en red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04664"/>
            <a:ext cx="1983854" cy="2065012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545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971600" y="1052736"/>
            <a:ext cx="741682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El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reconocimiento de la complejidad 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de los procesos sociales,</a:t>
            </a:r>
          </a:p>
          <a:p>
            <a:pPr algn="r">
              <a:lnSpc>
                <a:spcPct val="150000"/>
              </a:lnSpc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de la historia como proceso abierto, </a:t>
            </a:r>
          </a:p>
          <a:p>
            <a:pPr algn="r">
              <a:lnSpc>
                <a:spcPct val="150000"/>
              </a:lnSpc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de la necesidad de negociación para la convivencia, </a:t>
            </a:r>
          </a:p>
          <a:p>
            <a:pPr algn="r">
              <a:lnSpc>
                <a:spcPct val="150000"/>
              </a:lnSpc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con la creciente valorización de la iniciativa </a:t>
            </a:r>
          </a:p>
          <a:p>
            <a:pPr algn="r">
              <a:lnSpc>
                <a:spcPct val="150000"/>
              </a:lnSpc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para la resolución de problemas que afectan el cotidiano, </a:t>
            </a:r>
          </a:p>
          <a:p>
            <a:pPr algn="r">
              <a:lnSpc>
                <a:spcPct val="150000"/>
              </a:lnSpc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la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solidaridad como instrumento para la acción</a:t>
            </a:r>
          </a:p>
          <a:p>
            <a:pPr algn="r">
              <a:lnSpc>
                <a:spcPct val="150000"/>
              </a:lnSpc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y las estrategias múltiples para la resolución de problemas.</a:t>
            </a:r>
          </a:p>
          <a:p>
            <a:pPr algn="r">
              <a:lnSpc>
                <a:spcPct val="150000"/>
              </a:lnSpc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Un reconocimiento en la interacción, una intencionalidad, </a:t>
            </a:r>
          </a:p>
          <a:p>
            <a:pPr algn="r">
              <a:lnSpc>
                <a:spcPct val="150000"/>
              </a:lnSpc>
            </a:pP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una elección y un proceso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, </a:t>
            </a:r>
          </a:p>
          <a:p>
            <a:pPr algn="r">
              <a:lnSpc>
                <a:spcPct val="150000"/>
              </a:lnSpc>
            </a:pP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una decisión individual en un contexto social.</a:t>
            </a:r>
          </a:p>
        </p:txBody>
      </p:sp>
    </p:spTree>
    <p:extLst>
      <p:ext uri="{BB962C8B-B14F-4D97-AF65-F5344CB8AC3E}">
        <p14:creationId xmlns:p14="http://schemas.microsoft.com/office/powerpoint/2010/main" val="3930420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2840" y="404664"/>
            <a:ext cx="8229600" cy="724942"/>
          </a:xfrm>
        </p:spPr>
        <p:txBody>
          <a:bodyPr>
            <a:normAutofit/>
          </a:bodyPr>
          <a:lstStyle/>
          <a:p>
            <a:r>
              <a:rPr lang="es-ES" sz="2800" b="0" spc="0" dirty="0">
                <a:ln w="18415" cmpd="sng">
                  <a:solidFill>
                    <a:schemeClr val="bg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BIBLIOGRAFÍA CONSULTADA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Chadi, M. (2000). </a:t>
            </a:r>
            <a:r>
              <a:rPr lang="es-ES" sz="1800" i="1" dirty="0">
                <a:solidFill>
                  <a:schemeClr val="bg1"/>
                </a:solidFill>
                <a:latin typeface="Cambria" pitchFamily="18" charset="0"/>
              </a:rPr>
              <a:t>Redes sociales en el trabajo social</a:t>
            </a:r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. Buenos Aires: Editorial Espacio.</a:t>
            </a:r>
          </a:p>
          <a:p>
            <a:endParaRPr lang="es-ES" sz="18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Dabas, E. (2001). </a:t>
            </a:r>
            <a:r>
              <a:rPr lang="es-ES" sz="1800" i="1" dirty="0">
                <a:solidFill>
                  <a:schemeClr val="bg1"/>
                </a:solidFill>
                <a:latin typeface="Cambria" pitchFamily="18" charset="0"/>
              </a:rPr>
              <a:t>Redes sociales: niveles de abordaje en la intervención y organización en red</a:t>
            </a:r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. Panorama.</a:t>
            </a:r>
          </a:p>
          <a:p>
            <a:endParaRPr lang="es-ES" sz="18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Dabas, E.; </a:t>
            </a:r>
            <a:r>
              <a:rPr lang="es-ES" sz="1800" dirty="0" err="1">
                <a:solidFill>
                  <a:schemeClr val="bg1"/>
                </a:solidFill>
                <a:latin typeface="Cambria" pitchFamily="18" charset="0"/>
              </a:rPr>
              <a:t>Casserly</a:t>
            </a:r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, P. y Lemus, J. (2010). </a:t>
            </a:r>
            <a:r>
              <a:rPr lang="es-ES" sz="1800" i="1" dirty="0">
                <a:solidFill>
                  <a:schemeClr val="bg1"/>
                </a:solidFill>
                <a:latin typeface="Cambria" pitchFamily="18" charset="0"/>
              </a:rPr>
              <a:t>Salud y Redes</a:t>
            </a:r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. Buenos Aires : Ministerio de Salud de la Nación.</a:t>
            </a:r>
          </a:p>
          <a:p>
            <a:endParaRPr lang="es-ES" sz="18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Gracia Fuster, J.; Herrero </a:t>
            </a:r>
            <a:r>
              <a:rPr lang="es-ES" sz="1800" dirty="0" err="1">
                <a:solidFill>
                  <a:schemeClr val="bg1"/>
                </a:solidFill>
                <a:latin typeface="Cambria" pitchFamily="18" charset="0"/>
              </a:rPr>
              <a:t>Olaizola</a:t>
            </a:r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, G. y </a:t>
            </a:r>
            <a:r>
              <a:rPr lang="es-ES" sz="1800" dirty="0" err="1">
                <a:solidFill>
                  <a:schemeClr val="bg1"/>
                </a:solidFill>
                <a:latin typeface="Cambria" pitchFamily="18" charset="0"/>
              </a:rPr>
              <a:t>Musitu</a:t>
            </a:r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 Ochoa (2002). El apoyo social: su importancia como recurso psicosocial ante los estresores. En </a:t>
            </a:r>
            <a:r>
              <a:rPr lang="es-ES" sz="1800" i="1" dirty="0">
                <a:solidFill>
                  <a:schemeClr val="bg1"/>
                </a:solidFill>
                <a:latin typeface="Cambria" pitchFamily="18" charset="0"/>
              </a:rPr>
              <a:t>Evaluación de recursos y estresores psicosociales en la comunidad </a:t>
            </a:r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(pp. 13-22). Editorial Síntesis.</a:t>
            </a:r>
          </a:p>
          <a:p>
            <a:endParaRPr lang="es-ES" sz="18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Ministerio de Desarrollo Social de la Nación y Universidad Nacional de Lanús (s.f.). </a:t>
            </a:r>
            <a:r>
              <a:rPr lang="es-ES" sz="1800" i="1" dirty="0">
                <a:solidFill>
                  <a:schemeClr val="bg1"/>
                </a:solidFill>
                <a:latin typeface="Cambria" pitchFamily="18" charset="0"/>
              </a:rPr>
              <a:t>Redes sociales y otros dispositivos de Articulación de Actores</a:t>
            </a:r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. Cuadernillo de la Especialización en Abordaje Integral de las Problemáticas Sociales en el Ámbito Comunitario.</a:t>
            </a:r>
          </a:p>
          <a:p>
            <a:endParaRPr lang="es-ES" sz="18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Sluzki, C. (1997). </a:t>
            </a:r>
            <a:r>
              <a:rPr lang="es-ES" sz="1800" i="1" dirty="0">
                <a:solidFill>
                  <a:schemeClr val="bg1"/>
                </a:solidFill>
                <a:latin typeface="Cambria" pitchFamily="18" charset="0"/>
              </a:rPr>
              <a:t>La red social: frontera de la práctica sistémica</a:t>
            </a:r>
            <a:r>
              <a:rPr lang="es-ES" sz="1800" dirty="0">
                <a:solidFill>
                  <a:schemeClr val="bg1"/>
                </a:solidFill>
                <a:latin typeface="Cambria" pitchFamily="18" charset="0"/>
              </a:rPr>
              <a:t>. Gedisa.</a:t>
            </a:r>
          </a:p>
          <a:p>
            <a:endParaRPr lang="es-ES" sz="1800" dirty="0">
              <a:solidFill>
                <a:schemeClr val="bg1"/>
              </a:solidFill>
              <a:latin typeface="Cambria" pitchFamily="18" charset="0"/>
            </a:endParaRPr>
          </a:p>
        </p:txBody>
      </p:sp>
      <p:pic>
        <p:nvPicPr>
          <p:cNvPr id="3074" name="Picture 2" descr="D:\PAULA 2013-2014\PSICOLOGÍA SOCIAL\Cátedra\Temas\Redes sociales\ICONO RED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159" l="1705" r="96591"/>
                    </a14:imgEffect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360040" cy="360040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PAULA 2013-2014\PSICOLOGÍA SOCIAL\Cátedra\Temas\Redes sociales\ICONO RED.jp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7159" l="1705" r="96591"/>
                    </a14:imgEffect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32856"/>
            <a:ext cx="360040" cy="360040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PAULA 2013-2014\PSICOLOGÍA SOCIAL\Cátedra\Temas\Redes sociales\ICONO RED.jp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7159" l="1705" r="96591"/>
                    </a14:imgEffect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33" y="3645024"/>
            <a:ext cx="360040" cy="360040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10" y="4509119"/>
            <a:ext cx="3603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89" y="2852936"/>
            <a:ext cx="3603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10" y="5589240"/>
            <a:ext cx="3603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380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CULTURA HUMANA: UNA RED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67544" y="1268760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  <a:latin typeface="Cambria" pitchFamily="18" charset="0"/>
              </a:rPr>
              <a:t>La cultura humana se constituye por un infinito intercambio a lo largo del tiempo y en múltiples territorios interconectados, lo cual implica </a:t>
            </a:r>
            <a:r>
              <a:rPr lang="es-ES" sz="2400" b="1" dirty="0">
                <a:solidFill>
                  <a:schemeClr val="bg1"/>
                </a:solidFill>
                <a:latin typeface="Cambria" pitchFamily="18" charset="0"/>
              </a:rPr>
              <a:t>reconocer que no se concibe la existencia humana sin «los otros»</a:t>
            </a:r>
            <a:endParaRPr lang="es-ES" sz="2400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sz="2400" dirty="0">
              <a:solidFill>
                <a:schemeClr val="bg1"/>
              </a:solidFill>
              <a:latin typeface="Cambria" pitchFamily="18" charset="0"/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4090059651"/>
              </p:ext>
            </p:extLst>
          </p:nvPr>
        </p:nvGraphicFramePr>
        <p:xfrm>
          <a:off x="2915816" y="2564904"/>
          <a:ext cx="5328592" cy="3631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07504" y="601199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INTEGRANDO CONCEPTOS</a:t>
            </a:r>
          </a:p>
        </p:txBody>
      </p:sp>
    </p:spTree>
    <p:extLst>
      <p:ext uri="{BB962C8B-B14F-4D97-AF65-F5344CB8AC3E}">
        <p14:creationId xmlns:p14="http://schemas.microsoft.com/office/powerpoint/2010/main" val="224813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 ES POSIBLE NO COMUNICARNOS…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504" y="3645024"/>
            <a:ext cx="3337608" cy="234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39552" y="1672347"/>
            <a:ext cx="82809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…Por lo tanto, no es posible no participar en redes sociales: la familia, el barrio, la escuela, los vecinos, los compañeros de ocio y de trabajo.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La red social, en tanto forma la trama de la vida,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no es una sino múltiple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.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La noción de red implica un proceso </a:t>
            </a: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de construcción permanente, tanto </a:t>
            </a: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individual como colectivo. Es un </a:t>
            </a:r>
          </a:p>
          <a:p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sistema abierto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, multicéntrico, </a:t>
            </a: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que posibilita la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potencialización de </a:t>
            </a:r>
          </a:p>
          <a:p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los recursos 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y la creación de alternativas.</a:t>
            </a:r>
          </a:p>
        </p:txBody>
      </p:sp>
    </p:spTree>
    <p:extLst>
      <p:ext uri="{BB962C8B-B14F-4D97-AF65-F5344CB8AC3E}">
        <p14:creationId xmlns:p14="http://schemas.microsoft.com/office/powerpoint/2010/main" val="2567055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RED COMO METÁFORA</a:t>
            </a:r>
          </a:p>
        </p:txBody>
      </p:sp>
      <p:pic>
        <p:nvPicPr>
          <p:cNvPr id="4098" name="Picture 2" descr="D:\PAULA 2013-2014\PSICOLOGÍA SOCIAL\Cátedra\Temas\Redes sociales\image 7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20" y="1700808"/>
            <a:ext cx="2599930" cy="1656184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PAULA 2013-2014\PSICOLOGÍA SOCIAL\Cátedra\Temas\Redes sociales\rizoma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469" y="4221088"/>
            <a:ext cx="2452654" cy="1837123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098450" y="1790236"/>
            <a:ext cx="58660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Analogía con una </a:t>
            </a:r>
            <a:r>
              <a:rPr lang="es-ES" b="1" dirty="0">
                <a:solidFill>
                  <a:schemeClr val="bg1"/>
                </a:solidFill>
                <a:latin typeface="Cambria" pitchFamily="18" charset="0"/>
              </a:rPr>
              <a:t>red de pescar</a:t>
            </a:r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, para hablar de relaciones sociales aportando los atributos de contención, sostén, posibilidad de manipulación, tejido, estructura, densidad, extensión, control, posibilidad de crecimiento, ambición de conquista, fortaleza…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86679" y="4293096"/>
            <a:ext cx="57415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El </a:t>
            </a:r>
            <a:r>
              <a:rPr lang="es-ES" b="1" dirty="0">
                <a:solidFill>
                  <a:schemeClr val="bg1"/>
                </a:solidFill>
                <a:latin typeface="Cambria" pitchFamily="18" charset="0"/>
              </a:rPr>
              <a:t>rizoma</a:t>
            </a:r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 procede por variación, expansión, conquista y captura. Por oposición al grafismo, al dibujo o a la foto, el rizoma se remite a un mapa que debe producirse, construirse, siempre desmontable, conectable, invertible, modificable, con entradas y salidas múltiples, con sus líneas de fuga (Felix Guattari y Gilles Deleuze).</a:t>
            </a:r>
          </a:p>
        </p:txBody>
      </p:sp>
    </p:spTree>
    <p:extLst>
      <p:ext uri="{BB962C8B-B14F-4D97-AF65-F5344CB8AC3E}">
        <p14:creationId xmlns:p14="http://schemas.microsoft.com/office/powerpoint/2010/main" val="3190820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ALGUNOS ANTECEDENTES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51520" y="1628800"/>
            <a:ext cx="88569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Wingdings" pitchFamily="2" charset="2"/>
              <a:buChar char="§"/>
            </a:pPr>
            <a:r>
              <a:rPr lang="es-ES" sz="2000" b="1" dirty="0" err="1">
                <a:solidFill>
                  <a:schemeClr val="bg1"/>
                </a:solidFill>
                <a:latin typeface="Cambria" pitchFamily="18" charset="0"/>
              </a:rPr>
              <a:t>Kurt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 Lewin (1952)</a:t>
            </a: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		Teoría del Campo / Relaciones sociales informales</a:t>
            </a:r>
          </a:p>
          <a:p>
            <a:pPr marL="400050" indent="-400050">
              <a:buFont typeface="Wingdings" pitchFamily="2" charset="2"/>
              <a:buChar char="§"/>
            </a:pPr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400050" indent="-400050">
              <a:buFont typeface="Wingdings" pitchFamily="2" charset="2"/>
              <a:buChar char="§"/>
            </a:pP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Jacob L. Moreno (1951)</a:t>
            </a: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		Psicodrama / Sociograma</a:t>
            </a:r>
          </a:p>
          <a:p>
            <a:pPr marL="400050" indent="-400050">
              <a:buFont typeface="Wingdings" pitchFamily="2" charset="2"/>
              <a:buChar char="§"/>
            </a:pPr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400050" indent="-400050">
              <a:buFont typeface="Wingdings" pitchFamily="2" charset="2"/>
              <a:buChar char="§"/>
            </a:pP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John Barnes (1954, 1972)</a:t>
            </a: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		Estudio antropológico sobre redes en un pueblo de pescadores</a:t>
            </a:r>
          </a:p>
          <a:p>
            <a:pPr marL="400050" indent="-400050">
              <a:buFont typeface="Wingdings" pitchFamily="2" charset="2"/>
              <a:buChar char="§"/>
            </a:pPr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400050" indent="-400050">
              <a:buFont typeface="Wingdings" pitchFamily="2" charset="2"/>
              <a:buChar char="§"/>
            </a:pP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Elisabeth </a:t>
            </a:r>
            <a:r>
              <a:rPr lang="es-ES" sz="2000" b="1" dirty="0" err="1">
                <a:solidFill>
                  <a:schemeClr val="bg1"/>
                </a:solidFill>
                <a:latin typeface="Cambria" pitchFamily="18" charset="0"/>
              </a:rPr>
              <a:t>Bott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 (1957)</a:t>
            </a: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		Estudio acerca de relaciones externas de familias urbanas</a:t>
            </a:r>
          </a:p>
          <a:p>
            <a:pPr marL="400050" indent="-400050">
              <a:buFont typeface="Wingdings" pitchFamily="2" charset="2"/>
              <a:buChar char="§"/>
            </a:pPr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400050" indent="-400050">
              <a:buFont typeface="Wingdings" pitchFamily="2" charset="2"/>
              <a:buChar char="§"/>
            </a:pP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Erich </a:t>
            </a:r>
            <a:r>
              <a:rPr lang="es-ES" sz="2000" b="1" dirty="0" err="1">
                <a:solidFill>
                  <a:schemeClr val="bg1"/>
                </a:solidFill>
                <a:latin typeface="Cambria" pitchFamily="18" charset="0"/>
              </a:rPr>
              <a:t>Lindemann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 (1979)</a:t>
            </a: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		Teoría de crisis / Impacto de las redes ante las crisis</a:t>
            </a:r>
          </a:p>
        </p:txBody>
      </p:sp>
    </p:spTree>
    <p:extLst>
      <p:ext uri="{BB962C8B-B14F-4D97-AF65-F5344CB8AC3E}">
        <p14:creationId xmlns:p14="http://schemas.microsoft.com/office/powerpoint/2010/main" val="2928366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1810"/>
            <a:ext cx="8686800" cy="868958"/>
          </a:xfrm>
        </p:spPr>
        <p:txBody>
          <a:bodyPr>
            <a:noAutofit/>
          </a:bodyPr>
          <a:lstStyle/>
          <a:p>
            <a:r>
              <a:rPr lang="es-ES" sz="28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RED SOCIAL PERSONAL O SIGNIFICATIVA COMO NIVEL INTERMEDIO DE LA ESTRUCTURA SOCIAL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9552" y="1700808"/>
            <a:ext cx="8424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Las fronteras del sistema significativo del individuo no se limitan a la familia nuclear o extensa, sino que incluyen a todo el conjunto de vínculos interpersonales del sujeto: familia, amigos, relaciones de trabajo, de estudio, de inserción comunitaria y de prácticas sociales.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Este nivel intermedio de la estructura social resulta crítico para una comprensión de: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Los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procesos de integración psicosocial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, de promoción del bienestar, de desarrollo de la identidad y de consolidación de los potenciales de cambio…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Los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procesos de desintegración psicosociales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, de malestar y del enfermar, de trastornos de la identidad y de perturbación de los procesos de adaptación constructiva y de cambio…</a:t>
            </a:r>
          </a:p>
        </p:txBody>
      </p:sp>
    </p:spTree>
    <p:extLst>
      <p:ext uri="{BB962C8B-B14F-4D97-AF65-F5344CB8AC3E}">
        <p14:creationId xmlns:p14="http://schemas.microsoft.com/office/powerpoint/2010/main" val="105667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4942"/>
          </a:xfrm>
        </p:spPr>
        <p:txBody>
          <a:bodyPr>
            <a:normAutofit/>
          </a:bodyPr>
          <a:lstStyle/>
          <a:p>
            <a:r>
              <a:rPr lang="es-ES" sz="3200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 UNIVERSO RELACIONAL DEL SUJETO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39552" y="1196752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Siguiendo los aportes de Sluzki (1997), la red social personal puede ser definida como la suma de todas las </a:t>
            </a:r>
            <a:r>
              <a:rPr lang="es-ES" sz="2000" b="1" dirty="0">
                <a:solidFill>
                  <a:schemeClr val="bg1"/>
                </a:solidFill>
                <a:latin typeface="Cambria" pitchFamily="18" charset="0"/>
              </a:rPr>
              <a:t>relaciones que un individuo percibe como significativas o define como diferenciadas de la masa anónima de la sociedad</a:t>
            </a:r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.</a:t>
            </a:r>
          </a:p>
          <a:p>
            <a:endParaRPr lang="es-ES" sz="20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2000" dirty="0">
                <a:solidFill>
                  <a:schemeClr val="bg1"/>
                </a:solidFill>
                <a:latin typeface="Cambria" pitchFamily="18" charset="0"/>
              </a:rPr>
              <a:t>Constituye una de las claves centrales de la experiencia individual de identidad, de bienestar, competencia, protagonismo o autoría, cuidado de la salud y capacidad de adaptación en una crisis.</a:t>
            </a:r>
          </a:p>
        </p:txBody>
      </p:sp>
      <p:pic>
        <p:nvPicPr>
          <p:cNvPr id="9218" name="Picture 2" descr="D:\PAULA 2013-2014\PSICOLOGÍA SOCIAL\Cátedra\Temas\Redes sociales\image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64181"/>
            <a:ext cx="3465735" cy="2595956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Paula\Desktop\red person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01396"/>
            <a:ext cx="3132348" cy="2335075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4379662" y="4149080"/>
            <a:ext cx="1200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Cambria" pitchFamily="18" charset="0"/>
              </a:rPr>
              <a:t>AMISTADES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5616116" y="4149080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Cambria" pitchFamily="18" charset="0"/>
              </a:rPr>
              <a:t>FAMILIA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4247964" y="5877272"/>
            <a:ext cx="1404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dirty="0">
                <a:solidFill>
                  <a:schemeClr val="bg1"/>
                </a:solidFill>
                <a:latin typeface="Cambria" pitchFamily="18" charset="0"/>
              </a:rPr>
              <a:t>RELACIONES COMUNITARIAS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5760132" y="5877272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Cambria" pitchFamily="18" charset="0"/>
              </a:rPr>
              <a:t>RELACIONES DE TRABAJO/ESTUDIO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508104" y="484941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  <a:latin typeface="Algerian" pitchFamily="82" charset="0"/>
              </a:rPr>
              <a:t>I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5240302" y="4705399"/>
            <a:ext cx="411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  <a:latin typeface="Algerian" pitchFamily="82" charset="0"/>
              </a:rPr>
              <a:t>II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4932040" y="4561383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  <a:latin typeface="Algerian" pitchFamily="82" charset="0"/>
              </a:rPr>
              <a:t>III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7092280" y="4005064"/>
            <a:ext cx="1872208" cy="2331407"/>
          </a:xfrm>
          <a:prstGeom prst="rect">
            <a:avLst/>
          </a:prstGeom>
          <a:solidFill>
            <a:schemeClr val="tx1"/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endParaRPr lang="es-ES" sz="1200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sz="1200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sz="1200" b="1" dirty="0">
                <a:solidFill>
                  <a:schemeClr val="bg1"/>
                </a:solidFill>
                <a:latin typeface="Cambria" pitchFamily="18" charset="0"/>
              </a:rPr>
              <a:t>TRES ÁREAS</a:t>
            </a:r>
            <a:endParaRPr lang="es-ES" sz="1200" dirty="0">
              <a:solidFill>
                <a:schemeClr val="bg1"/>
              </a:solidFill>
              <a:latin typeface="Cambria" pitchFamily="18" charset="0"/>
            </a:endParaRPr>
          </a:p>
          <a:p>
            <a:endParaRPr lang="es-ES" sz="1200" dirty="0">
              <a:solidFill>
                <a:schemeClr val="bg1"/>
              </a:solidFill>
              <a:latin typeface="Cambria" pitchFamily="18" charset="0"/>
            </a:endParaRPr>
          </a:p>
          <a:p>
            <a:pPr marL="400050" indent="-400050">
              <a:buAutoNum type="romanUcPeriod"/>
            </a:pPr>
            <a:r>
              <a:rPr lang="es-ES" sz="1050" dirty="0">
                <a:solidFill>
                  <a:schemeClr val="bg1"/>
                </a:solidFill>
                <a:latin typeface="Cambria" pitchFamily="18" charset="0"/>
              </a:rPr>
              <a:t>Relaciones íntimas</a:t>
            </a:r>
          </a:p>
          <a:p>
            <a:pPr marL="400050" indent="-400050">
              <a:buAutoNum type="romanUcPeriod"/>
            </a:pPr>
            <a:endParaRPr lang="es-ES" sz="1050" dirty="0">
              <a:solidFill>
                <a:schemeClr val="bg1"/>
              </a:solidFill>
              <a:latin typeface="Cambria" pitchFamily="18" charset="0"/>
            </a:endParaRPr>
          </a:p>
          <a:p>
            <a:pPr marL="400050" indent="-400050">
              <a:buAutoNum type="romanUcPeriod"/>
            </a:pPr>
            <a:r>
              <a:rPr lang="es-ES" sz="1050" dirty="0">
                <a:solidFill>
                  <a:schemeClr val="bg1"/>
                </a:solidFill>
                <a:latin typeface="Cambria" pitchFamily="18" charset="0"/>
              </a:rPr>
              <a:t>Relaciones con menor grado de compromiso</a:t>
            </a:r>
          </a:p>
          <a:p>
            <a:pPr marL="400050" indent="-400050">
              <a:buAutoNum type="romanUcPeriod"/>
            </a:pPr>
            <a:endParaRPr lang="es-ES" sz="1050" dirty="0">
              <a:solidFill>
                <a:schemeClr val="bg1"/>
              </a:solidFill>
              <a:latin typeface="Cambria" pitchFamily="18" charset="0"/>
            </a:endParaRPr>
          </a:p>
          <a:p>
            <a:pPr marL="400050" indent="-400050">
              <a:buAutoNum type="romanUcPeriod"/>
            </a:pPr>
            <a:r>
              <a:rPr lang="es-ES" sz="1050" dirty="0">
                <a:solidFill>
                  <a:schemeClr val="bg1"/>
                </a:solidFill>
                <a:latin typeface="Cambria" pitchFamily="18" charset="0"/>
              </a:rPr>
              <a:t>Conocidos y relaciones ocasionales</a:t>
            </a:r>
          </a:p>
          <a:p>
            <a:pPr marL="400050" indent="-400050">
              <a:buAutoNum type="romanUcPeriod"/>
            </a:pPr>
            <a:endParaRPr lang="es-ES" sz="1200" dirty="0">
              <a:solidFill>
                <a:schemeClr val="bg1"/>
              </a:solidFill>
              <a:latin typeface="Cambria" pitchFamily="18" charset="0"/>
            </a:endParaRPr>
          </a:p>
          <a:p>
            <a:pPr marL="400050" indent="-400050">
              <a:buAutoNum type="romanUcPeriod"/>
            </a:pPr>
            <a:endParaRPr lang="es-ES" sz="1200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299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20688"/>
            <a:ext cx="84969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Según Chadi (2000), la red social es un grupo de personas, miembros de una familia, vecinos, amigos y otras personas, capaces de </a:t>
            </a:r>
            <a:r>
              <a:rPr lang="es-ES" b="1" dirty="0">
                <a:solidFill>
                  <a:schemeClr val="bg1"/>
                </a:solidFill>
                <a:latin typeface="Cambria" pitchFamily="18" charset="0"/>
              </a:rPr>
              <a:t>aportar una ayuda y un apoyo tan reales como duraderos</a:t>
            </a:r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 a un individuo o una familia. Es un capullo alrededor de una unidad familiar que sirve de almohadilla entre esa unidad y la sociedad.</a:t>
            </a:r>
          </a:p>
          <a:p>
            <a:endParaRPr lang="es-ES" dirty="0">
              <a:solidFill>
                <a:schemeClr val="bg1"/>
              </a:solidFill>
              <a:latin typeface="Cambria" pitchFamily="18" charset="0"/>
            </a:endParaRPr>
          </a:p>
          <a:p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		Desde esta definición, se puede imaginar a cada grupo de personas 		como </a:t>
            </a:r>
            <a:r>
              <a:rPr lang="es-ES" b="1" dirty="0">
                <a:solidFill>
                  <a:schemeClr val="bg1"/>
                </a:solidFill>
                <a:latin typeface="Cambria" pitchFamily="18" charset="0"/>
              </a:rPr>
              <a:t>puentes</a:t>
            </a:r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, que se construyen cruzando de un extremo al otro 		de los ámbitos, estableciendo de ese modo una </a:t>
            </a:r>
            <a:r>
              <a:rPr lang="es-ES" b="1" dirty="0">
                <a:solidFill>
                  <a:schemeClr val="bg1"/>
                </a:solidFill>
                <a:latin typeface="Cambria" pitchFamily="18" charset="0"/>
              </a:rPr>
              <a:t>comunicación 			que genera intercambio e interconexión</a:t>
            </a:r>
            <a:r>
              <a:rPr lang="es-ES" dirty="0">
                <a:solidFill>
                  <a:schemeClr val="bg1"/>
                </a:solidFill>
                <a:latin typeface="Cambria" pitchFamily="18" charset="0"/>
              </a:rPr>
              <a:t>.</a:t>
            </a:r>
          </a:p>
        </p:txBody>
      </p:sp>
      <p:pic>
        <p:nvPicPr>
          <p:cNvPr id="1026" name="Picture 2" descr="D:\PAULA 2013-2014\PSICOLOGÍA SOCIAL\Cátedra\Temas\Redes sociales\Imágenes\puente 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1656184" cy="15654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907353678"/>
              </p:ext>
            </p:extLst>
          </p:nvPr>
        </p:nvGraphicFramePr>
        <p:xfrm>
          <a:off x="539552" y="3933056"/>
          <a:ext cx="5904656" cy="2302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23528" y="4293096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Cambria" pitchFamily="18" charset="0"/>
              </a:rPr>
              <a:t>CLASIFICACIÓN</a:t>
            </a:r>
          </a:p>
          <a:p>
            <a:r>
              <a:rPr lang="es-ES" sz="1600" dirty="0">
                <a:solidFill>
                  <a:schemeClr val="bg1"/>
                </a:solidFill>
                <a:latin typeface="Cambria" pitchFamily="18" charset="0"/>
              </a:rPr>
              <a:t>(Chadi, 2000)</a:t>
            </a:r>
          </a:p>
        </p:txBody>
      </p:sp>
      <p:sp>
        <p:nvSpPr>
          <p:cNvPr id="7" name="6 Cerrar llave"/>
          <p:cNvSpPr/>
          <p:nvPr/>
        </p:nvSpPr>
        <p:spPr>
          <a:xfrm>
            <a:off x="6084168" y="4077072"/>
            <a:ext cx="288032" cy="1951588"/>
          </a:xfrm>
          <a:prstGeom prst="rightBrace">
            <a:avLst>
              <a:gd name="adj1" fmla="val 6997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6444208" y="4221088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Cambria" pitchFamily="18" charset="0"/>
              </a:rPr>
              <a:t>De cómo estas áreas de la trama se compaginan, depende el resultado del cuerpo social y la eficiencia colectiva e individual de cada sujeto, respecto de su posición como parte de una totalidad.</a:t>
            </a:r>
          </a:p>
        </p:txBody>
      </p:sp>
    </p:spTree>
    <p:extLst>
      <p:ext uri="{BB962C8B-B14F-4D97-AF65-F5344CB8AC3E}">
        <p14:creationId xmlns:p14="http://schemas.microsoft.com/office/powerpoint/2010/main" val="4189818216"/>
      </p:ext>
    </p:extLst>
  </p:cSld>
  <p:clrMapOvr>
    <a:masterClrMapping/>
  </p:clrMapOvr>
</p:sld>
</file>

<file path=ppt/theme/theme1.xml><?xml version="1.0" encoding="utf-8"?>
<a:theme xmlns:a="http://schemas.openxmlformats.org/drawingml/2006/main" name="Paja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395</TotalTime>
  <Words>2232</Words>
  <Application>Microsoft Office PowerPoint</Application>
  <PresentationFormat>Presentación en pantalla (4:3)</PresentationFormat>
  <Paragraphs>230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2" baseType="lpstr">
      <vt:lpstr>Algerian</vt:lpstr>
      <vt:lpstr>Arial</vt:lpstr>
      <vt:lpstr>Calibri</vt:lpstr>
      <vt:lpstr>Cambria</vt:lpstr>
      <vt:lpstr>Courier New</vt:lpstr>
      <vt:lpstr>Times New Roman</vt:lpstr>
      <vt:lpstr>Tw Cen MT</vt:lpstr>
      <vt:lpstr>Wingdings</vt:lpstr>
      <vt:lpstr>Paja</vt:lpstr>
      <vt:lpstr>REDES SOCIALES</vt:lpstr>
      <vt:lpstr>Presentación de PowerPoint</vt:lpstr>
      <vt:lpstr>LA CULTURA HUMANA: UNA RED</vt:lpstr>
      <vt:lpstr>NO ES POSIBLE NO COMUNICARNOS…</vt:lpstr>
      <vt:lpstr>LA RED COMO METÁFORA</vt:lpstr>
      <vt:lpstr>ALGUNOS ANTECEDENTES</vt:lpstr>
      <vt:lpstr>LA RED SOCIAL PERSONAL O SIGNIFICATIVA COMO NIVEL INTERMEDIO DE LA ESTRUCTURA SOCIAL</vt:lpstr>
      <vt:lpstr>EL UNIVERSO RELACIONAL DEL SUJETO</vt:lpstr>
      <vt:lpstr>Presentación de PowerPoint</vt:lpstr>
      <vt:lpstr>CARACTERÍSTICAS Y FUNCIONES DE LA RED</vt:lpstr>
      <vt:lpstr>ATRIBUTOS DEL VÍNCULO</vt:lpstr>
      <vt:lpstr>CIRCULACIÓN DEL PODER EN LAS REDES</vt:lpstr>
      <vt:lpstr>NOCIÓN DE NODO</vt:lpstr>
      <vt:lpstr>TRABAJO/ INTERVENCIÓN EN RED</vt:lpstr>
      <vt:lpstr>TRABAJO/ INTERVENCIÓN EN RED</vt:lpstr>
      <vt:lpstr>LA PERTINENCIA DEL TRABAJO EN RED</vt:lpstr>
      <vt:lpstr>LA INTERVENCIÓN EN RED</vt:lpstr>
      <vt:lpstr>Presentación de PowerPoint</vt:lpstr>
      <vt:lpstr>MAPEO DE REDES</vt:lpstr>
      <vt:lpstr>ALGUNAS CLASIFICACIONES…</vt:lpstr>
      <vt:lpstr>LA RED COMO HERRAMIENTA: MIGRACIÓN CONCEPTUAL</vt:lpstr>
      <vt:lpstr>Presentación de PowerPoint</vt:lpstr>
      <vt:lpstr>BIBLIOGRAFÍA CONSULTADA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paulakratje@hotmail.com</dc:creator>
  <cp:lastModifiedBy>Alarcón Yanina</cp:lastModifiedBy>
  <cp:revision>62</cp:revision>
  <dcterms:created xsi:type="dcterms:W3CDTF">2014-08-22T16:21:54Z</dcterms:created>
  <dcterms:modified xsi:type="dcterms:W3CDTF">2022-08-22T14:13:45Z</dcterms:modified>
</cp:coreProperties>
</file>