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58" r:id="rId4"/>
    <p:sldId id="264" r:id="rId5"/>
    <p:sldId id="259" r:id="rId6"/>
    <p:sldId id="262" r:id="rId7"/>
    <p:sldId id="266" r:id="rId8"/>
    <p:sldId id="265" r:id="rId9"/>
    <p:sldId id="263" r:id="rId10"/>
    <p:sldId id="260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F9922F-36EF-460C-AC4D-D488487E7228}" type="doc">
      <dgm:prSet loTypeId="urn:microsoft.com/office/officeart/2005/8/layout/gear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4AE6B9C5-5428-4003-A208-A7D5EA586F2D}">
      <dgm:prSet phldrT="[Texto]"/>
      <dgm:spPr/>
      <dgm:t>
        <a:bodyPr/>
        <a:lstStyle/>
        <a:p>
          <a:r>
            <a:rPr lang="es-MX" dirty="0"/>
            <a:t>Asociación Civil “Generar”</a:t>
          </a:r>
          <a:endParaRPr lang="es-AR" dirty="0"/>
        </a:p>
      </dgm:t>
    </dgm:pt>
    <dgm:pt modelId="{4F6DAC1B-FF3C-4C02-9832-E64349E534FB}" type="parTrans" cxnId="{7E1D277D-4D7A-41E2-82A2-491B669F99AB}">
      <dgm:prSet/>
      <dgm:spPr/>
      <dgm:t>
        <a:bodyPr/>
        <a:lstStyle/>
        <a:p>
          <a:endParaRPr lang="es-AR"/>
        </a:p>
      </dgm:t>
    </dgm:pt>
    <dgm:pt modelId="{D57577A0-2A55-4263-BBFB-8F1A81C34E90}" type="sibTrans" cxnId="{7E1D277D-4D7A-41E2-82A2-491B669F99AB}">
      <dgm:prSet/>
      <dgm:spPr/>
      <dgm:t>
        <a:bodyPr/>
        <a:lstStyle/>
        <a:p>
          <a:endParaRPr lang="es-AR"/>
        </a:p>
      </dgm:t>
    </dgm:pt>
    <dgm:pt modelId="{9ED2E013-6AFD-446D-A4F6-EF76BA5515B3}">
      <dgm:prSet phldrT="[Texto]"/>
      <dgm:spPr/>
      <dgm:t>
        <a:bodyPr/>
        <a:lstStyle/>
        <a:p>
          <a:r>
            <a:rPr lang="es-MX" dirty="0"/>
            <a:t>Centro Cultural</a:t>
          </a:r>
          <a:endParaRPr lang="es-AR" dirty="0"/>
        </a:p>
      </dgm:t>
    </dgm:pt>
    <dgm:pt modelId="{3B38C298-C7E6-4B97-A196-F678C21A219B}" type="parTrans" cxnId="{13CDD491-0D08-450C-9406-D903A74E6513}">
      <dgm:prSet/>
      <dgm:spPr/>
      <dgm:t>
        <a:bodyPr/>
        <a:lstStyle/>
        <a:p>
          <a:endParaRPr lang="es-AR"/>
        </a:p>
      </dgm:t>
    </dgm:pt>
    <dgm:pt modelId="{5E2ACDF6-2805-45CD-A5CA-EC6F007FCD03}" type="sibTrans" cxnId="{13CDD491-0D08-450C-9406-D903A74E6513}">
      <dgm:prSet/>
      <dgm:spPr/>
      <dgm:t>
        <a:bodyPr/>
        <a:lstStyle/>
        <a:p>
          <a:endParaRPr lang="es-AR"/>
        </a:p>
      </dgm:t>
    </dgm:pt>
    <dgm:pt modelId="{BA9D1802-C734-4209-B175-02A5C0C5BE50}">
      <dgm:prSet phldrT="[Texto]"/>
      <dgm:spPr/>
      <dgm:t>
        <a:bodyPr/>
        <a:lstStyle/>
        <a:p>
          <a:r>
            <a:rPr lang="es-MX" dirty="0"/>
            <a:t>Vecinal San Agustín</a:t>
          </a:r>
          <a:endParaRPr lang="es-AR" dirty="0"/>
        </a:p>
      </dgm:t>
    </dgm:pt>
    <dgm:pt modelId="{A3A557E6-0D99-4160-A520-9C0393EEABC1}" type="parTrans" cxnId="{AA5BDEB9-6B4E-44CA-9658-E80F83E21285}">
      <dgm:prSet/>
      <dgm:spPr/>
      <dgm:t>
        <a:bodyPr/>
        <a:lstStyle/>
        <a:p>
          <a:endParaRPr lang="es-AR"/>
        </a:p>
      </dgm:t>
    </dgm:pt>
    <dgm:pt modelId="{98689FC3-3DC7-44FA-A72A-1B9A365AAD64}" type="sibTrans" cxnId="{AA5BDEB9-6B4E-44CA-9658-E80F83E21285}">
      <dgm:prSet/>
      <dgm:spPr/>
      <dgm:t>
        <a:bodyPr/>
        <a:lstStyle/>
        <a:p>
          <a:endParaRPr lang="es-AR"/>
        </a:p>
      </dgm:t>
    </dgm:pt>
    <dgm:pt modelId="{78BA634D-7B00-4832-B938-4CBA0FA2698A}">
      <dgm:prSet phldrT="[Texto]" phldr="1"/>
      <dgm:spPr/>
      <dgm:t>
        <a:bodyPr/>
        <a:lstStyle/>
        <a:p>
          <a:endParaRPr lang="es-AR" dirty="0"/>
        </a:p>
      </dgm:t>
    </dgm:pt>
    <dgm:pt modelId="{AE42DCEF-CA55-4937-AD97-40A3DE05C283}" type="parTrans" cxnId="{CF9572B6-B4CB-4240-B3B2-7EFBA2D8AAB7}">
      <dgm:prSet/>
      <dgm:spPr/>
      <dgm:t>
        <a:bodyPr/>
        <a:lstStyle/>
        <a:p>
          <a:endParaRPr lang="es-AR"/>
        </a:p>
      </dgm:t>
    </dgm:pt>
    <dgm:pt modelId="{AA4476E5-72FB-44B7-A949-7F4385718D5E}" type="sibTrans" cxnId="{CF9572B6-B4CB-4240-B3B2-7EFBA2D8AAB7}">
      <dgm:prSet/>
      <dgm:spPr/>
      <dgm:t>
        <a:bodyPr/>
        <a:lstStyle/>
        <a:p>
          <a:endParaRPr lang="es-AR"/>
        </a:p>
      </dgm:t>
    </dgm:pt>
    <dgm:pt modelId="{DD3DA973-3E47-4FF3-9855-896CA3B78645}">
      <dgm:prSet phldrT="[Texto]" phldr="1"/>
      <dgm:spPr/>
      <dgm:t>
        <a:bodyPr/>
        <a:lstStyle/>
        <a:p>
          <a:endParaRPr lang="es-AR" dirty="0"/>
        </a:p>
      </dgm:t>
    </dgm:pt>
    <dgm:pt modelId="{E70AEBFA-DA7C-4D25-8FB1-4A3C7EC6AA06}" type="parTrans" cxnId="{A89FA80D-217A-4A5D-A444-186080CCED5C}">
      <dgm:prSet/>
      <dgm:spPr/>
      <dgm:t>
        <a:bodyPr/>
        <a:lstStyle/>
        <a:p>
          <a:endParaRPr lang="es-AR"/>
        </a:p>
      </dgm:t>
    </dgm:pt>
    <dgm:pt modelId="{BE4B4070-2CE4-4674-A71F-9817A32C61EF}" type="sibTrans" cxnId="{A89FA80D-217A-4A5D-A444-186080CCED5C}">
      <dgm:prSet/>
      <dgm:spPr/>
      <dgm:t>
        <a:bodyPr/>
        <a:lstStyle/>
        <a:p>
          <a:endParaRPr lang="es-AR"/>
        </a:p>
      </dgm:t>
    </dgm:pt>
    <dgm:pt modelId="{772DF369-58E8-4801-91AD-C8FD0D091589}">
      <dgm:prSet phldrT="[Texto]"/>
      <dgm:spPr/>
    </dgm:pt>
    <dgm:pt modelId="{DB2365BD-7CE3-4723-A41F-09C5A2E509E6}" type="parTrans" cxnId="{DCB6E4CC-5F5E-4A5C-B2C5-B07C1E65DE32}">
      <dgm:prSet/>
      <dgm:spPr/>
      <dgm:t>
        <a:bodyPr/>
        <a:lstStyle/>
        <a:p>
          <a:endParaRPr lang="es-AR"/>
        </a:p>
      </dgm:t>
    </dgm:pt>
    <dgm:pt modelId="{37995834-992F-4939-A51C-ACC5801FEE93}" type="sibTrans" cxnId="{DCB6E4CC-5F5E-4A5C-B2C5-B07C1E65DE32}">
      <dgm:prSet/>
      <dgm:spPr/>
      <dgm:t>
        <a:bodyPr/>
        <a:lstStyle/>
        <a:p>
          <a:endParaRPr lang="es-AR"/>
        </a:p>
      </dgm:t>
    </dgm:pt>
    <dgm:pt modelId="{D4A9DE6A-CE5B-4F52-BD8A-10304CCB1525}">
      <dgm:prSet phldrT="[Texto]"/>
      <dgm:spPr/>
      <dgm:t>
        <a:bodyPr/>
        <a:lstStyle/>
        <a:p>
          <a:endParaRPr lang="es-AR" dirty="0"/>
        </a:p>
      </dgm:t>
    </dgm:pt>
    <dgm:pt modelId="{2F2C5B3F-3B85-40D5-AC7C-9B59B996655A}" type="parTrans" cxnId="{D69E9B7A-8EC3-46F1-A141-396B4F44FABB}">
      <dgm:prSet/>
      <dgm:spPr/>
      <dgm:t>
        <a:bodyPr/>
        <a:lstStyle/>
        <a:p>
          <a:endParaRPr lang="es-AR"/>
        </a:p>
      </dgm:t>
    </dgm:pt>
    <dgm:pt modelId="{B8DB6BAB-4DA9-44B1-B5D3-CFB45EEBCFFC}" type="sibTrans" cxnId="{D69E9B7A-8EC3-46F1-A141-396B4F44FABB}">
      <dgm:prSet/>
      <dgm:spPr/>
      <dgm:t>
        <a:bodyPr/>
        <a:lstStyle/>
        <a:p>
          <a:endParaRPr lang="es-AR"/>
        </a:p>
      </dgm:t>
    </dgm:pt>
    <dgm:pt modelId="{CBF07C10-E44F-401E-9F1A-D53F2CCA7159}" type="pres">
      <dgm:prSet presAssocID="{82F9922F-36EF-460C-AC4D-D488487E722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CF036370-3F24-4E34-B498-C2AFD66DB7E1}" type="pres">
      <dgm:prSet presAssocID="{4AE6B9C5-5428-4003-A208-A7D5EA586F2D}" presName="gear1" presStyleLbl="node1" presStyleIdx="0" presStyleCnt="3" custLinFactNeighborX="52447" custLinFactNeighborY="-25941">
        <dgm:presLayoutVars>
          <dgm:chMax val="1"/>
          <dgm:bulletEnabled val="1"/>
        </dgm:presLayoutVars>
      </dgm:prSet>
      <dgm:spPr/>
    </dgm:pt>
    <dgm:pt modelId="{38644CF8-F66A-412A-BABA-AB7DB4E28733}" type="pres">
      <dgm:prSet presAssocID="{4AE6B9C5-5428-4003-A208-A7D5EA586F2D}" presName="gear1srcNode" presStyleLbl="node1" presStyleIdx="0" presStyleCnt="3"/>
      <dgm:spPr/>
    </dgm:pt>
    <dgm:pt modelId="{7B4DCE76-6C5B-41D2-9E1C-FADF85A10E53}" type="pres">
      <dgm:prSet presAssocID="{4AE6B9C5-5428-4003-A208-A7D5EA586F2D}" presName="gear1dstNode" presStyleLbl="node1" presStyleIdx="0" presStyleCnt="3"/>
      <dgm:spPr/>
    </dgm:pt>
    <dgm:pt modelId="{DCCFC98A-9655-4524-8545-550DB02326CD}" type="pres">
      <dgm:prSet presAssocID="{9ED2E013-6AFD-446D-A4F6-EF76BA5515B3}" presName="gear2" presStyleLbl="node1" presStyleIdx="1" presStyleCnt="3" custLinFactNeighborX="18610" custLinFactNeighborY="71339">
        <dgm:presLayoutVars>
          <dgm:chMax val="1"/>
          <dgm:bulletEnabled val="1"/>
        </dgm:presLayoutVars>
      </dgm:prSet>
      <dgm:spPr/>
    </dgm:pt>
    <dgm:pt modelId="{6DD431F7-6DE3-4135-B799-A36EBB2C9981}" type="pres">
      <dgm:prSet presAssocID="{9ED2E013-6AFD-446D-A4F6-EF76BA5515B3}" presName="gear2srcNode" presStyleLbl="node1" presStyleIdx="1" presStyleCnt="3"/>
      <dgm:spPr/>
    </dgm:pt>
    <dgm:pt modelId="{506B1BD4-62B9-4A04-8F90-136C4254712F}" type="pres">
      <dgm:prSet presAssocID="{9ED2E013-6AFD-446D-A4F6-EF76BA5515B3}" presName="gear2dstNode" presStyleLbl="node1" presStyleIdx="1" presStyleCnt="3"/>
      <dgm:spPr/>
    </dgm:pt>
    <dgm:pt modelId="{AFAE3624-595A-4970-AF2F-152CC28489C9}" type="pres">
      <dgm:prSet presAssocID="{BA9D1802-C734-4209-B175-02A5C0C5BE50}" presName="gear3" presStyleLbl="node1" presStyleIdx="2" presStyleCnt="3" custScaleX="121452" custScaleY="115899" custLinFactNeighborX="-20678" custLinFactNeighborY="14862"/>
      <dgm:spPr/>
    </dgm:pt>
    <dgm:pt modelId="{40182EAB-102D-4751-9341-862517224EED}" type="pres">
      <dgm:prSet presAssocID="{BA9D1802-C734-4209-B175-02A5C0C5BE50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82C5EEF9-3B87-4225-87B9-CBB17370DA50}" type="pres">
      <dgm:prSet presAssocID="{BA9D1802-C734-4209-B175-02A5C0C5BE50}" presName="gear3srcNode" presStyleLbl="node1" presStyleIdx="2" presStyleCnt="3"/>
      <dgm:spPr/>
    </dgm:pt>
    <dgm:pt modelId="{A90C51C8-24D9-46D7-B4FC-9091DE93DF65}" type="pres">
      <dgm:prSet presAssocID="{BA9D1802-C734-4209-B175-02A5C0C5BE50}" presName="gear3dstNode" presStyleLbl="node1" presStyleIdx="2" presStyleCnt="3"/>
      <dgm:spPr/>
    </dgm:pt>
    <dgm:pt modelId="{5CC62416-F23B-4C58-99BB-F2CF319DFCF5}" type="pres">
      <dgm:prSet presAssocID="{D57577A0-2A55-4263-BBFB-8F1A81C34E90}" presName="connector1" presStyleLbl="sibTrans2D1" presStyleIdx="0" presStyleCnt="3" custAng="6133758" custScaleX="88521" custScaleY="72128" custLinFactNeighborX="-440" custLinFactNeighborY="7490"/>
      <dgm:spPr/>
    </dgm:pt>
    <dgm:pt modelId="{F2A513A7-7034-40FB-97E9-295F6013DFF1}" type="pres">
      <dgm:prSet presAssocID="{5E2ACDF6-2805-45CD-A5CA-EC6F007FCD03}" presName="connector2" presStyleLbl="sibTrans2D1" presStyleIdx="1" presStyleCnt="3" custAng="6221660" custFlipHor="1" custLinFactX="63725" custLinFactNeighborX="100000" custLinFactNeighborY="-40192"/>
      <dgm:spPr/>
    </dgm:pt>
    <dgm:pt modelId="{6ECBFA54-0F78-412B-8345-FE65B7524219}" type="pres">
      <dgm:prSet presAssocID="{98689FC3-3DC7-44FA-A72A-1B9A365AAD64}" presName="connector3" presStyleLbl="sibTrans2D1" presStyleIdx="2" presStyleCnt="3" custAng="6630988" custLinFactNeighborX="7873" custLinFactNeighborY="16310"/>
      <dgm:spPr/>
    </dgm:pt>
  </dgm:ptLst>
  <dgm:cxnLst>
    <dgm:cxn modelId="{93EE4202-4E02-44AE-BA45-54A2FA56DF91}" type="presOf" srcId="{9ED2E013-6AFD-446D-A4F6-EF76BA5515B3}" destId="{506B1BD4-62B9-4A04-8F90-136C4254712F}" srcOrd="2" destOrd="0" presId="urn:microsoft.com/office/officeart/2005/8/layout/gear1"/>
    <dgm:cxn modelId="{A89FA80D-217A-4A5D-A444-186080CCED5C}" srcId="{82F9922F-36EF-460C-AC4D-D488487E7228}" destId="{DD3DA973-3E47-4FF3-9855-896CA3B78645}" srcOrd="6" destOrd="0" parTransId="{E70AEBFA-DA7C-4D25-8FB1-4A3C7EC6AA06}" sibTransId="{BE4B4070-2CE4-4674-A71F-9817A32C61EF}"/>
    <dgm:cxn modelId="{414E2217-9F8C-473A-AB52-521B9C0E6D0E}" type="presOf" srcId="{9ED2E013-6AFD-446D-A4F6-EF76BA5515B3}" destId="{6DD431F7-6DE3-4135-B799-A36EBB2C9981}" srcOrd="1" destOrd="0" presId="urn:microsoft.com/office/officeart/2005/8/layout/gear1"/>
    <dgm:cxn modelId="{B2569823-4268-41C9-8A95-9FE2A1652E97}" type="presOf" srcId="{9ED2E013-6AFD-446D-A4F6-EF76BA5515B3}" destId="{DCCFC98A-9655-4524-8545-550DB02326CD}" srcOrd="0" destOrd="0" presId="urn:microsoft.com/office/officeart/2005/8/layout/gear1"/>
    <dgm:cxn modelId="{1941815F-FEEC-4132-936E-E2837D97B954}" type="presOf" srcId="{4AE6B9C5-5428-4003-A208-A7D5EA586F2D}" destId="{7B4DCE76-6C5B-41D2-9E1C-FADF85A10E53}" srcOrd="2" destOrd="0" presId="urn:microsoft.com/office/officeart/2005/8/layout/gear1"/>
    <dgm:cxn modelId="{CC905A45-7567-49D3-B050-D0F62214A8BF}" type="presOf" srcId="{D57577A0-2A55-4263-BBFB-8F1A81C34E90}" destId="{5CC62416-F23B-4C58-99BB-F2CF319DFCF5}" srcOrd="0" destOrd="0" presId="urn:microsoft.com/office/officeart/2005/8/layout/gear1"/>
    <dgm:cxn modelId="{41C10C4D-6457-4577-B551-9941106A50AF}" type="presOf" srcId="{4AE6B9C5-5428-4003-A208-A7D5EA586F2D}" destId="{CF036370-3F24-4E34-B498-C2AFD66DB7E1}" srcOrd="0" destOrd="0" presId="urn:microsoft.com/office/officeart/2005/8/layout/gear1"/>
    <dgm:cxn modelId="{9E36BD76-A860-41D3-92E7-9C88BDC052F3}" type="presOf" srcId="{BA9D1802-C734-4209-B175-02A5C0C5BE50}" destId="{82C5EEF9-3B87-4225-87B9-CBB17370DA50}" srcOrd="2" destOrd="0" presId="urn:microsoft.com/office/officeart/2005/8/layout/gear1"/>
    <dgm:cxn modelId="{D69E9B7A-8EC3-46F1-A141-396B4F44FABB}" srcId="{82F9922F-36EF-460C-AC4D-D488487E7228}" destId="{D4A9DE6A-CE5B-4F52-BD8A-10304CCB1525}" srcOrd="4" destOrd="0" parTransId="{2F2C5B3F-3B85-40D5-AC7C-9B59B996655A}" sibTransId="{B8DB6BAB-4DA9-44B1-B5D3-CFB45EEBCFFC}"/>
    <dgm:cxn modelId="{7E1D277D-4D7A-41E2-82A2-491B669F99AB}" srcId="{82F9922F-36EF-460C-AC4D-D488487E7228}" destId="{4AE6B9C5-5428-4003-A208-A7D5EA586F2D}" srcOrd="0" destOrd="0" parTransId="{4F6DAC1B-FF3C-4C02-9832-E64349E534FB}" sibTransId="{D57577A0-2A55-4263-BBFB-8F1A81C34E90}"/>
    <dgm:cxn modelId="{13CDD491-0D08-450C-9406-D903A74E6513}" srcId="{82F9922F-36EF-460C-AC4D-D488487E7228}" destId="{9ED2E013-6AFD-446D-A4F6-EF76BA5515B3}" srcOrd="1" destOrd="0" parTransId="{3B38C298-C7E6-4B97-A196-F678C21A219B}" sibTransId="{5E2ACDF6-2805-45CD-A5CA-EC6F007FCD03}"/>
    <dgm:cxn modelId="{EFAC4AA6-1E34-4F67-AA73-ADC5C61BB684}" type="presOf" srcId="{5E2ACDF6-2805-45CD-A5CA-EC6F007FCD03}" destId="{F2A513A7-7034-40FB-97E9-295F6013DFF1}" srcOrd="0" destOrd="0" presId="urn:microsoft.com/office/officeart/2005/8/layout/gear1"/>
    <dgm:cxn modelId="{9DF95AAA-46AC-4248-9394-2FAAAA4A622E}" type="presOf" srcId="{BA9D1802-C734-4209-B175-02A5C0C5BE50}" destId="{40182EAB-102D-4751-9341-862517224EED}" srcOrd="1" destOrd="0" presId="urn:microsoft.com/office/officeart/2005/8/layout/gear1"/>
    <dgm:cxn modelId="{CF9572B6-B4CB-4240-B3B2-7EFBA2D8AAB7}" srcId="{82F9922F-36EF-460C-AC4D-D488487E7228}" destId="{78BA634D-7B00-4832-B938-4CBA0FA2698A}" srcOrd="5" destOrd="0" parTransId="{AE42DCEF-CA55-4937-AD97-40A3DE05C283}" sibTransId="{AA4476E5-72FB-44B7-A949-7F4385718D5E}"/>
    <dgm:cxn modelId="{AA5BDEB9-6B4E-44CA-9658-E80F83E21285}" srcId="{82F9922F-36EF-460C-AC4D-D488487E7228}" destId="{BA9D1802-C734-4209-B175-02A5C0C5BE50}" srcOrd="2" destOrd="0" parTransId="{A3A557E6-0D99-4160-A520-9C0393EEABC1}" sibTransId="{98689FC3-3DC7-44FA-A72A-1B9A365AAD64}"/>
    <dgm:cxn modelId="{EE25A3C4-B6AF-43E4-88E5-90CB4AD87009}" type="presOf" srcId="{BA9D1802-C734-4209-B175-02A5C0C5BE50}" destId="{A90C51C8-24D9-46D7-B4FC-9091DE93DF65}" srcOrd="3" destOrd="0" presId="urn:microsoft.com/office/officeart/2005/8/layout/gear1"/>
    <dgm:cxn modelId="{4F2B27CA-7ED3-4155-BB36-D74B1357148F}" type="presOf" srcId="{98689FC3-3DC7-44FA-A72A-1B9A365AAD64}" destId="{6ECBFA54-0F78-412B-8345-FE65B7524219}" srcOrd="0" destOrd="0" presId="urn:microsoft.com/office/officeart/2005/8/layout/gear1"/>
    <dgm:cxn modelId="{DCB6E4CC-5F5E-4A5C-B2C5-B07C1E65DE32}" srcId="{82F9922F-36EF-460C-AC4D-D488487E7228}" destId="{772DF369-58E8-4801-91AD-C8FD0D091589}" srcOrd="3" destOrd="0" parTransId="{DB2365BD-7CE3-4723-A41F-09C5A2E509E6}" sibTransId="{37995834-992F-4939-A51C-ACC5801FEE93}"/>
    <dgm:cxn modelId="{05C61EDA-23DC-42F0-BD6E-29D57C73995B}" type="presOf" srcId="{BA9D1802-C734-4209-B175-02A5C0C5BE50}" destId="{AFAE3624-595A-4970-AF2F-152CC28489C9}" srcOrd="0" destOrd="0" presId="urn:microsoft.com/office/officeart/2005/8/layout/gear1"/>
    <dgm:cxn modelId="{A94C12DF-3F50-4BC1-B375-23798E5D060A}" type="presOf" srcId="{82F9922F-36EF-460C-AC4D-D488487E7228}" destId="{CBF07C10-E44F-401E-9F1A-D53F2CCA7159}" srcOrd="0" destOrd="0" presId="urn:microsoft.com/office/officeart/2005/8/layout/gear1"/>
    <dgm:cxn modelId="{AD30B4EA-012E-48D3-8A8A-B18A8AB6997C}" type="presOf" srcId="{4AE6B9C5-5428-4003-A208-A7D5EA586F2D}" destId="{38644CF8-F66A-412A-BABA-AB7DB4E28733}" srcOrd="1" destOrd="0" presId="urn:microsoft.com/office/officeart/2005/8/layout/gear1"/>
    <dgm:cxn modelId="{F26A0DDE-66C0-4215-B540-DF6FE0EE31A4}" type="presParOf" srcId="{CBF07C10-E44F-401E-9F1A-D53F2CCA7159}" destId="{CF036370-3F24-4E34-B498-C2AFD66DB7E1}" srcOrd="0" destOrd="0" presId="urn:microsoft.com/office/officeart/2005/8/layout/gear1"/>
    <dgm:cxn modelId="{86280C6E-74BD-4503-9680-F64657AE7320}" type="presParOf" srcId="{CBF07C10-E44F-401E-9F1A-D53F2CCA7159}" destId="{38644CF8-F66A-412A-BABA-AB7DB4E28733}" srcOrd="1" destOrd="0" presId="urn:microsoft.com/office/officeart/2005/8/layout/gear1"/>
    <dgm:cxn modelId="{C9FABAF2-7389-460A-97A8-3F0AA98001E1}" type="presParOf" srcId="{CBF07C10-E44F-401E-9F1A-D53F2CCA7159}" destId="{7B4DCE76-6C5B-41D2-9E1C-FADF85A10E53}" srcOrd="2" destOrd="0" presId="urn:microsoft.com/office/officeart/2005/8/layout/gear1"/>
    <dgm:cxn modelId="{01DD4EBA-8911-49A9-A51C-F458F3FCB332}" type="presParOf" srcId="{CBF07C10-E44F-401E-9F1A-D53F2CCA7159}" destId="{DCCFC98A-9655-4524-8545-550DB02326CD}" srcOrd="3" destOrd="0" presId="urn:microsoft.com/office/officeart/2005/8/layout/gear1"/>
    <dgm:cxn modelId="{624A3351-5E3E-4DEB-9629-973AC6520339}" type="presParOf" srcId="{CBF07C10-E44F-401E-9F1A-D53F2CCA7159}" destId="{6DD431F7-6DE3-4135-B799-A36EBB2C9981}" srcOrd="4" destOrd="0" presId="urn:microsoft.com/office/officeart/2005/8/layout/gear1"/>
    <dgm:cxn modelId="{DD179E45-EF55-4081-A44A-D51538AB8469}" type="presParOf" srcId="{CBF07C10-E44F-401E-9F1A-D53F2CCA7159}" destId="{506B1BD4-62B9-4A04-8F90-136C4254712F}" srcOrd="5" destOrd="0" presId="urn:microsoft.com/office/officeart/2005/8/layout/gear1"/>
    <dgm:cxn modelId="{D9563374-51A1-45F3-AAE1-A0DFFFBAF758}" type="presParOf" srcId="{CBF07C10-E44F-401E-9F1A-D53F2CCA7159}" destId="{AFAE3624-595A-4970-AF2F-152CC28489C9}" srcOrd="6" destOrd="0" presId="urn:microsoft.com/office/officeart/2005/8/layout/gear1"/>
    <dgm:cxn modelId="{C544D2E1-0437-43AF-BCBC-A7EF8724F43B}" type="presParOf" srcId="{CBF07C10-E44F-401E-9F1A-D53F2CCA7159}" destId="{40182EAB-102D-4751-9341-862517224EED}" srcOrd="7" destOrd="0" presId="urn:microsoft.com/office/officeart/2005/8/layout/gear1"/>
    <dgm:cxn modelId="{75E3292A-6C84-4C20-9CAB-1AF90A8BE0E5}" type="presParOf" srcId="{CBF07C10-E44F-401E-9F1A-D53F2CCA7159}" destId="{82C5EEF9-3B87-4225-87B9-CBB17370DA50}" srcOrd="8" destOrd="0" presId="urn:microsoft.com/office/officeart/2005/8/layout/gear1"/>
    <dgm:cxn modelId="{C1A47808-306C-44AC-B8CA-2BDC9359D67F}" type="presParOf" srcId="{CBF07C10-E44F-401E-9F1A-D53F2CCA7159}" destId="{A90C51C8-24D9-46D7-B4FC-9091DE93DF65}" srcOrd="9" destOrd="0" presId="urn:microsoft.com/office/officeart/2005/8/layout/gear1"/>
    <dgm:cxn modelId="{E5F6FE98-0C2A-473A-B8AB-11AAC1272C85}" type="presParOf" srcId="{CBF07C10-E44F-401E-9F1A-D53F2CCA7159}" destId="{5CC62416-F23B-4C58-99BB-F2CF319DFCF5}" srcOrd="10" destOrd="0" presId="urn:microsoft.com/office/officeart/2005/8/layout/gear1"/>
    <dgm:cxn modelId="{41672894-4C00-436D-BCE0-0A08F58DB55B}" type="presParOf" srcId="{CBF07C10-E44F-401E-9F1A-D53F2CCA7159}" destId="{F2A513A7-7034-40FB-97E9-295F6013DFF1}" srcOrd="11" destOrd="0" presId="urn:microsoft.com/office/officeart/2005/8/layout/gear1"/>
    <dgm:cxn modelId="{78D8D190-B275-4E60-8F88-7477F117D9C9}" type="presParOf" srcId="{CBF07C10-E44F-401E-9F1A-D53F2CCA7159}" destId="{6ECBFA54-0F78-412B-8345-FE65B7524219}" srcOrd="12" destOrd="0" presId="urn:microsoft.com/office/officeart/2005/8/layout/gear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4EAF48-9A9F-44CE-B44B-988FA653F082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10ED96BF-13D4-456B-9823-921952F2125A}">
      <dgm:prSet phldrT="[Texto]" custT="1"/>
      <dgm:spPr/>
      <dgm:t>
        <a:bodyPr/>
        <a:lstStyle/>
        <a:p>
          <a:r>
            <a:rPr lang="es-MX" sz="2000" dirty="0"/>
            <a:t>Biblioteca barrial</a:t>
          </a:r>
          <a:endParaRPr lang="es-AR" sz="2000" dirty="0"/>
        </a:p>
      </dgm:t>
    </dgm:pt>
    <dgm:pt modelId="{7188EACE-B29A-418D-9324-D82F30FDC13A}" type="parTrans" cxnId="{9656602C-25E2-4CF7-AF95-1ADCF167ADE8}">
      <dgm:prSet/>
      <dgm:spPr/>
      <dgm:t>
        <a:bodyPr/>
        <a:lstStyle/>
        <a:p>
          <a:endParaRPr lang="es-AR"/>
        </a:p>
      </dgm:t>
    </dgm:pt>
    <dgm:pt modelId="{5DE7062C-A12B-4E70-A477-C508DE77F84B}" type="sibTrans" cxnId="{9656602C-25E2-4CF7-AF95-1ADCF167ADE8}">
      <dgm:prSet/>
      <dgm:spPr/>
      <dgm:t>
        <a:bodyPr/>
        <a:lstStyle/>
        <a:p>
          <a:endParaRPr lang="es-AR"/>
        </a:p>
      </dgm:t>
    </dgm:pt>
    <dgm:pt modelId="{5EA431E4-99E7-49C6-B213-165231BC0CED}">
      <dgm:prSet phldrT="[Texto]" custT="1"/>
      <dgm:spPr/>
      <dgm:t>
        <a:bodyPr/>
        <a:lstStyle/>
        <a:p>
          <a:r>
            <a:rPr lang="es-MX" sz="2000" dirty="0"/>
            <a:t>Escuela</a:t>
          </a:r>
          <a:r>
            <a:rPr lang="es-MX" sz="1400" dirty="0"/>
            <a:t> </a:t>
          </a:r>
          <a:endParaRPr lang="es-AR" sz="1400" dirty="0"/>
        </a:p>
      </dgm:t>
    </dgm:pt>
    <dgm:pt modelId="{72D0848F-30A8-4C77-9754-7BFF0950F0C1}" type="parTrans" cxnId="{36C02E5A-1F4F-4B0E-9B77-C16D437CB3CD}">
      <dgm:prSet/>
      <dgm:spPr/>
      <dgm:t>
        <a:bodyPr/>
        <a:lstStyle/>
        <a:p>
          <a:endParaRPr lang="es-AR"/>
        </a:p>
      </dgm:t>
    </dgm:pt>
    <dgm:pt modelId="{64DD2936-5F0A-4FF3-ABBF-9C75AD5DE0ED}" type="sibTrans" cxnId="{36C02E5A-1F4F-4B0E-9B77-C16D437CB3CD}">
      <dgm:prSet/>
      <dgm:spPr/>
      <dgm:t>
        <a:bodyPr/>
        <a:lstStyle/>
        <a:p>
          <a:endParaRPr lang="es-AR"/>
        </a:p>
      </dgm:t>
    </dgm:pt>
    <dgm:pt modelId="{7F226642-16E1-4B6D-834E-794EA06918C2}">
      <dgm:prSet phldrT="[Texto]" custT="1"/>
      <dgm:spPr/>
      <dgm:t>
        <a:bodyPr/>
        <a:lstStyle/>
        <a:p>
          <a:r>
            <a:rPr lang="es-MX" sz="1400" dirty="0"/>
            <a:t>ONG “Los sin Techo”</a:t>
          </a:r>
          <a:endParaRPr lang="es-AR" sz="1400" dirty="0"/>
        </a:p>
      </dgm:t>
    </dgm:pt>
    <dgm:pt modelId="{DEFABF14-64DF-4D22-8C93-D4E6733127F4}" type="parTrans" cxnId="{8C820F58-0F1F-4B81-8278-4F92C1301859}">
      <dgm:prSet/>
      <dgm:spPr/>
      <dgm:t>
        <a:bodyPr/>
        <a:lstStyle/>
        <a:p>
          <a:endParaRPr lang="es-AR"/>
        </a:p>
      </dgm:t>
    </dgm:pt>
    <dgm:pt modelId="{3C369E88-16AC-448F-9165-60093BA79CB3}" type="sibTrans" cxnId="{8C820F58-0F1F-4B81-8278-4F92C1301859}">
      <dgm:prSet/>
      <dgm:spPr/>
      <dgm:t>
        <a:bodyPr/>
        <a:lstStyle/>
        <a:p>
          <a:endParaRPr lang="es-AR"/>
        </a:p>
      </dgm:t>
    </dgm:pt>
    <dgm:pt modelId="{0720A104-62D4-49DA-80C6-D8D86CF08D36}" type="pres">
      <dgm:prSet presAssocID="{A54EAF48-9A9F-44CE-B44B-988FA653F082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2F8B9CC1-AEB8-4783-9CF2-25FEDAD08CAA}" type="pres">
      <dgm:prSet presAssocID="{10ED96BF-13D4-456B-9823-921952F2125A}" presName="gear1" presStyleLbl="node1" presStyleIdx="0" presStyleCnt="3" custScaleX="79499" custScaleY="82177" custLinFactNeighborX="-76091" custLinFactNeighborY="4557">
        <dgm:presLayoutVars>
          <dgm:chMax val="1"/>
          <dgm:bulletEnabled val="1"/>
        </dgm:presLayoutVars>
      </dgm:prSet>
      <dgm:spPr/>
    </dgm:pt>
    <dgm:pt modelId="{7BDF6DE5-27AE-4901-9D8C-EAE024767F8D}" type="pres">
      <dgm:prSet presAssocID="{10ED96BF-13D4-456B-9823-921952F2125A}" presName="gear1srcNode" presStyleLbl="node1" presStyleIdx="0" presStyleCnt="3"/>
      <dgm:spPr/>
    </dgm:pt>
    <dgm:pt modelId="{B2EF1282-6AD7-479C-90D5-9F45E953D971}" type="pres">
      <dgm:prSet presAssocID="{10ED96BF-13D4-456B-9823-921952F2125A}" presName="gear1dstNode" presStyleLbl="node1" presStyleIdx="0" presStyleCnt="3"/>
      <dgm:spPr/>
    </dgm:pt>
    <dgm:pt modelId="{5AF1CE02-1F60-456E-95CE-BA7ECF3AB92C}" type="pres">
      <dgm:prSet presAssocID="{5EA431E4-99E7-49C6-B213-165231BC0CED}" presName="gear2" presStyleLbl="node1" presStyleIdx="1" presStyleCnt="3" custLinFactNeighborX="-44318" custLinFactNeighborY="-72818">
        <dgm:presLayoutVars>
          <dgm:chMax val="1"/>
          <dgm:bulletEnabled val="1"/>
        </dgm:presLayoutVars>
      </dgm:prSet>
      <dgm:spPr/>
    </dgm:pt>
    <dgm:pt modelId="{5E7D488F-9A28-4E2E-B592-302423B822C5}" type="pres">
      <dgm:prSet presAssocID="{5EA431E4-99E7-49C6-B213-165231BC0CED}" presName="gear2srcNode" presStyleLbl="node1" presStyleIdx="1" presStyleCnt="3"/>
      <dgm:spPr/>
    </dgm:pt>
    <dgm:pt modelId="{B7FDC2CB-FC18-4BE6-A70B-543569AF865A}" type="pres">
      <dgm:prSet presAssocID="{5EA431E4-99E7-49C6-B213-165231BC0CED}" presName="gear2dstNode" presStyleLbl="node1" presStyleIdx="1" presStyleCnt="3"/>
      <dgm:spPr/>
    </dgm:pt>
    <dgm:pt modelId="{9C50CB47-3AF1-43E2-BC01-13C40E3C843E}" type="pres">
      <dgm:prSet presAssocID="{7F226642-16E1-4B6D-834E-794EA06918C2}" presName="gear3" presStyleLbl="node1" presStyleIdx="2" presStyleCnt="3" custLinFactNeighborX="7316" custLinFactNeighborY="39021"/>
      <dgm:spPr/>
    </dgm:pt>
    <dgm:pt modelId="{9E1C7E77-058B-4A51-A3BF-6D675FF3E1BB}" type="pres">
      <dgm:prSet presAssocID="{7F226642-16E1-4B6D-834E-794EA06918C2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2942E77F-738F-42E3-B61F-0845CD1B2688}" type="pres">
      <dgm:prSet presAssocID="{7F226642-16E1-4B6D-834E-794EA06918C2}" presName="gear3srcNode" presStyleLbl="node1" presStyleIdx="2" presStyleCnt="3"/>
      <dgm:spPr/>
    </dgm:pt>
    <dgm:pt modelId="{B718D565-31A0-443F-A6BF-3967B9CFF137}" type="pres">
      <dgm:prSet presAssocID="{7F226642-16E1-4B6D-834E-794EA06918C2}" presName="gear3dstNode" presStyleLbl="node1" presStyleIdx="2" presStyleCnt="3"/>
      <dgm:spPr/>
    </dgm:pt>
    <dgm:pt modelId="{9CAAB7E1-E213-42EB-B5E5-08AA90CBE4D9}" type="pres">
      <dgm:prSet presAssocID="{5DE7062C-A12B-4E70-A477-C508DE77F84B}" presName="connector1" presStyleLbl="sibTrans2D1" presStyleIdx="0" presStyleCnt="3" custAng="3024411" custScaleX="97260" custScaleY="102408" custLinFactNeighborX="-25774" custLinFactNeighborY="-7482"/>
      <dgm:spPr/>
    </dgm:pt>
    <dgm:pt modelId="{DF9384E6-4394-4B8A-8F12-48A9F723F2C7}" type="pres">
      <dgm:prSet presAssocID="{64DD2936-5F0A-4FF3-ABBF-9C75AD5DE0ED}" presName="connector2" presStyleLbl="sibTrans2D1" presStyleIdx="1" presStyleCnt="3" custAng="3706089" custLinFactNeighborX="-5149" custLinFactNeighborY="40859"/>
      <dgm:spPr/>
    </dgm:pt>
    <dgm:pt modelId="{C636D782-FB22-4527-8E47-B5358A1BAA7D}" type="pres">
      <dgm:prSet presAssocID="{3C369E88-16AC-448F-9165-60093BA79CB3}" presName="connector3" presStyleLbl="sibTrans2D1" presStyleIdx="2" presStyleCnt="3" custAng="6465804" custScaleX="104694" custScaleY="102083" custLinFactNeighborX="-53597" custLinFactNeighborY="13267"/>
      <dgm:spPr/>
    </dgm:pt>
  </dgm:ptLst>
  <dgm:cxnLst>
    <dgm:cxn modelId="{48E3FF01-94EC-4F91-836E-AF282F49CD45}" type="presOf" srcId="{7F226642-16E1-4B6D-834E-794EA06918C2}" destId="{B718D565-31A0-443F-A6BF-3967B9CFF137}" srcOrd="3" destOrd="0" presId="urn:microsoft.com/office/officeart/2005/8/layout/gear1"/>
    <dgm:cxn modelId="{48AB9D09-3C33-4F98-B1C1-E47BCA4AC396}" type="presOf" srcId="{7F226642-16E1-4B6D-834E-794EA06918C2}" destId="{9E1C7E77-058B-4A51-A3BF-6D675FF3E1BB}" srcOrd="1" destOrd="0" presId="urn:microsoft.com/office/officeart/2005/8/layout/gear1"/>
    <dgm:cxn modelId="{B1101614-F379-4A2B-A1F7-432E1653B766}" type="presOf" srcId="{5EA431E4-99E7-49C6-B213-165231BC0CED}" destId="{5E7D488F-9A28-4E2E-B592-302423B822C5}" srcOrd="1" destOrd="0" presId="urn:microsoft.com/office/officeart/2005/8/layout/gear1"/>
    <dgm:cxn modelId="{1F223D1D-7E14-477F-BDDF-70A8F345D979}" type="presOf" srcId="{10ED96BF-13D4-456B-9823-921952F2125A}" destId="{2F8B9CC1-AEB8-4783-9CF2-25FEDAD08CAA}" srcOrd="0" destOrd="0" presId="urn:microsoft.com/office/officeart/2005/8/layout/gear1"/>
    <dgm:cxn modelId="{E6DB7E29-A922-4473-B66D-A1F298A0ED78}" type="presOf" srcId="{64DD2936-5F0A-4FF3-ABBF-9C75AD5DE0ED}" destId="{DF9384E6-4394-4B8A-8F12-48A9F723F2C7}" srcOrd="0" destOrd="0" presId="urn:microsoft.com/office/officeart/2005/8/layout/gear1"/>
    <dgm:cxn modelId="{9656602C-25E2-4CF7-AF95-1ADCF167ADE8}" srcId="{A54EAF48-9A9F-44CE-B44B-988FA653F082}" destId="{10ED96BF-13D4-456B-9823-921952F2125A}" srcOrd="0" destOrd="0" parTransId="{7188EACE-B29A-418D-9324-D82F30FDC13A}" sibTransId="{5DE7062C-A12B-4E70-A477-C508DE77F84B}"/>
    <dgm:cxn modelId="{BCD6ED3F-5AB2-4437-8228-AD95E00D2BC5}" type="presOf" srcId="{10ED96BF-13D4-456B-9823-921952F2125A}" destId="{7BDF6DE5-27AE-4901-9D8C-EAE024767F8D}" srcOrd="1" destOrd="0" presId="urn:microsoft.com/office/officeart/2005/8/layout/gear1"/>
    <dgm:cxn modelId="{A9936B75-49C3-47B8-914C-82B0A1438696}" type="presOf" srcId="{5EA431E4-99E7-49C6-B213-165231BC0CED}" destId="{B7FDC2CB-FC18-4BE6-A70B-543569AF865A}" srcOrd="2" destOrd="0" presId="urn:microsoft.com/office/officeart/2005/8/layout/gear1"/>
    <dgm:cxn modelId="{8C820F58-0F1F-4B81-8278-4F92C1301859}" srcId="{A54EAF48-9A9F-44CE-B44B-988FA653F082}" destId="{7F226642-16E1-4B6D-834E-794EA06918C2}" srcOrd="2" destOrd="0" parTransId="{DEFABF14-64DF-4D22-8C93-D4E6733127F4}" sibTransId="{3C369E88-16AC-448F-9165-60093BA79CB3}"/>
    <dgm:cxn modelId="{36C02E5A-1F4F-4B0E-9B77-C16D437CB3CD}" srcId="{A54EAF48-9A9F-44CE-B44B-988FA653F082}" destId="{5EA431E4-99E7-49C6-B213-165231BC0CED}" srcOrd="1" destOrd="0" parTransId="{72D0848F-30A8-4C77-9754-7BFF0950F0C1}" sibTransId="{64DD2936-5F0A-4FF3-ABBF-9C75AD5DE0ED}"/>
    <dgm:cxn modelId="{A8519993-F640-467C-8836-019885727B6E}" type="presOf" srcId="{5EA431E4-99E7-49C6-B213-165231BC0CED}" destId="{5AF1CE02-1F60-456E-95CE-BA7ECF3AB92C}" srcOrd="0" destOrd="0" presId="urn:microsoft.com/office/officeart/2005/8/layout/gear1"/>
    <dgm:cxn modelId="{F387C9A3-E0E8-4A00-9D1F-84CDE74CEB89}" type="presOf" srcId="{A54EAF48-9A9F-44CE-B44B-988FA653F082}" destId="{0720A104-62D4-49DA-80C6-D8D86CF08D36}" srcOrd="0" destOrd="0" presId="urn:microsoft.com/office/officeart/2005/8/layout/gear1"/>
    <dgm:cxn modelId="{A9C293AB-C4E4-4E52-A3C5-865162AFBCF4}" type="presOf" srcId="{7F226642-16E1-4B6D-834E-794EA06918C2}" destId="{2942E77F-738F-42E3-B61F-0845CD1B2688}" srcOrd="2" destOrd="0" presId="urn:microsoft.com/office/officeart/2005/8/layout/gear1"/>
    <dgm:cxn modelId="{2514C2B4-EE74-48DF-9AE6-967908628B5A}" type="presOf" srcId="{10ED96BF-13D4-456B-9823-921952F2125A}" destId="{B2EF1282-6AD7-479C-90D5-9F45E953D971}" srcOrd="2" destOrd="0" presId="urn:microsoft.com/office/officeart/2005/8/layout/gear1"/>
    <dgm:cxn modelId="{259EE8CE-9D51-4FFD-8B7C-2851F53A3FAA}" type="presOf" srcId="{3C369E88-16AC-448F-9165-60093BA79CB3}" destId="{C636D782-FB22-4527-8E47-B5358A1BAA7D}" srcOrd="0" destOrd="0" presId="urn:microsoft.com/office/officeart/2005/8/layout/gear1"/>
    <dgm:cxn modelId="{A5E961D9-F709-4052-BC04-4C2BB121A8F4}" type="presOf" srcId="{5DE7062C-A12B-4E70-A477-C508DE77F84B}" destId="{9CAAB7E1-E213-42EB-B5E5-08AA90CBE4D9}" srcOrd="0" destOrd="0" presId="urn:microsoft.com/office/officeart/2005/8/layout/gear1"/>
    <dgm:cxn modelId="{FE5BBDDE-E574-4BF7-A5B6-FB3A4F1FA8BC}" type="presOf" srcId="{7F226642-16E1-4B6D-834E-794EA06918C2}" destId="{9C50CB47-3AF1-43E2-BC01-13C40E3C843E}" srcOrd="0" destOrd="0" presId="urn:microsoft.com/office/officeart/2005/8/layout/gear1"/>
    <dgm:cxn modelId="{1B7111A3-3352-4F07-AAEA-03AEEDA796B2}" type="presParOf" srcId="{0720A104-62D4-49DA-80C6-D8D86CF08D36}" destId="{2F8B9CC1-AEB8-4783-9CF2-25FEDAD08CAA}" srcOrd="0" destOrd="0" presId="urn:microsoft.com/office/officeart/2005/8/layout/gear1"/>
    <dgm:cxn modelId="{E0036C21-4C56-4A59-AF85-1C6021191574}" type="presParOf" srcId="{0720A104-62D4-49DA-80C6-D8D86CF08D36}" destId="{7BDF6DE5-27AE-4901-9D8C-EAE024767F8D}" srcOrd="1" destOrd="0" presId="urn:microsoft.com/office/officeart/2005/8/layout/gear1"/>
    <dgm:cxn modelId="{FA2BBC12-8004-4D85-9FF5-FE3630A4C336}" type="presParOf" srcId="{0720A104-62D4-49DA-80C6-D8D86CF08D36}" destId="{B2EF1282-6AD7-479C-90D5-9F45E953D971}" srcOrd="2" destOrd="0" presId="urn:microsoft.com/office/officeart/2005/8/layout/gear1"/>
    <dgm:cxn modelId="{097EF475-9BE2-4C69-96C5-266092EF1E20}" type="presParOf" srcId="{0720A104-62D4-49DA-80C6-D8D86CF08D36}" destId="{5AF1CE02-1F60-456E-95CE-BA7ECF3AB92C}" srcOrd="3" destOrd="0" presId="urn:microsoft.com/office/officeart/2005/8/layout/gear1"/>
    <dgm:cxn modelId="{302DD552-2A61-463A-98D5-15EA6761EE8D}" type="presParOf" srcId="{0720A104-62D4-49DA-80C6-D8D86CF08D36}" destId="{5E7D488F-9A28-4E2E-B592-302423B822C5}" srcOrd="4" destOrd="0" presId="urn:microsoft.com/office/officeart/2005/8/layout/gear1"/>
    <dgm:cxn modelId="{C7FC17FD-BAE9-4186-901C-18BA54756C0B}" type="presParOf" srcId="{0720A104-62D4-49DA-80C6-D8D86CF08D36}" destId="{B7FDC2CB-FC18-4BE6-A70B-543569AF865A}" srcOrd="5" destOrd="0" presId="urn:microsoft.com/office/officeart/2005/8/layout/gear1"/>
    <dgm:cxn modelId="{8DA663C8-7F38-45D8-B6CB-EF368F9AE09F}" type="presParOf" srcId="{0720A104-62D4-49DA-80C6-D8D86CF08D36}" destId="{9C50CB47-3AF1-43E2-BC01-13C40E3C843E}" srcOrd="6" destOrd="0" presId="urn:microsoft.com/office/officeart/2005/8/layout/gear1"/>
    <dgm:cxn modelId="{28229E49-2DFF-4F43-A26F-05900623A148}" type="presParOf" srcId="{0720A104-62D4-49DA-80C6-D8D86CF08D36}" destId="{9E1C7E77-058B-4A51-A3BF-6D675FF3E1BB}" srcOrd="7" destOrd="0" presId="urn:microsoft.com/office/officeart/2005/8/layout/gear1"/>
    <dgm:cxn modelId="{B4D245A9-FFB5-45B5-B8DC-9C2291818FB7}" type="presParOf" srcId="{0720A104-62D4-49DA-80C6-D8D86CF08D36}" destId="{2942E77F-738F-42E3-B61F-0845CD1B2688}" srcOrd="8" destOrd="0" presId="urn:microsoft.com/office/officeart/2005/8/layout/gear1"/>
    <dgm:cxn modelId="{DD4C38F6-72AC-471E-853D-C3DA8746CAF4}" type="presParOf" srcId="{0720A104-62D4-49DA-80C6-D8D86CF08D36}" destId="{B718D565-31A0-443F-A6BF-3967B9CFF137}" srcOrd="9" destOrd="0" presId="urn:microsoft.com/office/officeart/2005/8/layout/gear1"/>
    <dgm:cxn modelId="{B5C7CB64-3C33-4852-ADA4-4971851A22CC}" type="presParOf" srcId="{0720A104-62D4-49DA-80C6-D8D86CF08D36}" destId="{9CAAB7E1-E213-42EB-B5E5-08AA90CBE4D9}" srcOrd="10" destOrd="0" presId="urn:microsoft.com/office/officeart/2005/8/layout/gear1"/>
    <dgm:cxn modelId="{7ABAF111-CDD1-4D3C-B243-01C445CD9124}" type="presParOf" srcId="{0720A104-62D4-49DA-80C6-D8D86CF08D36}" destId="{DF9384E6-4394-4B8A-8F12-48A9F723F2C7}" srcOrd="11" destOrd="0" presId="urn:microsoft.com/office/officeart/2005/8/layout/gear1"/>
    <dgm:cxn modelId="{D25A73AE-0BD8-4226-814D-7FFEBB824EBF}" type="presParOf" srcId="{0720A104-62D4-49DA-80C6-D8D86CF08D36}" destId="{C636D782-FB22-4527-8E47-B5358A1BAA7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036370-3F24-4E34-B498-C2AFD66DB7E1}">
      <dsp:nvSpPr>
        <dsp:cNvPr id="0" name=""/>
        <dsp:cNvSpPr/>
      </dsp:nvSpPr>
      <dsp:spPr>
        <a:xfrm>
          <a:off x="4412425" y="1394585"/>
          <a:ext cx="2349921" cy="2349921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Asociación Civil “Generar”</a:t>
          </a:r>
          <a:endParaRPr lang="es-AR" sz="1900" kern="1200" dirty="0"/>
        </a:p>
      </dsp:txBody>
      <dsp:txXfrm>
        <a:off x="4884864" y="1945043"/>
        <a:ext cx="1405043" cy="1207908"/>
      </dsp:txXfrm>
    </dsp:sp>
    <dsp:sp modelId="{DCCFC98A-9655-4524-8545-550DB02326CD}">
      <dsp:nvSpPr>
        <dsp:cNvPr id="0" name=""/>
        <dsp:cNvSpPr/>
      </dsp:nvSpPr>
      <dsp:spPr>
        <a:xfrm>
          <a:off x="2130787" y="2563550"/>
          <a:ext cx="1709033" cy="1709033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Centro Cultural</a:t>
          </a:r>
          <a:endParaRPr lang="es-AR" sz="1900" kern="1200" dirty="0"/>
        </a:p>
      </dsp:txBody>
      <dsp:txXfrm>
        <a:off x="2561041" y="2996405"/>
        <a:ext cx="848525" cy="843323"/>
      </dsp:txXfrm>
    </dsp:sp>
    <dsp:sp modelId="{AFAE3624-595A-4970-AF2F-152CC28489C9}">
      <dsp:nvSpPr>
        <dsp:cNvPr id="0" name=""/>
        <dsp:cNvSpPr/>
      </dsp:nvSpPr>
      <dsp:spPr>
        <a:xfrm rot="20700000">
          <a:off x="2149271" y="458382"/>
          <a:ext cx="2067753" cy="1906698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Vecinal San Agustín</a:t>
          </a:r>
          <a:endParaRPr lang="es-AR" sz="1900" kern="1200" dirty="0"/>
        </a:p>
      </dsp:txBody>
      <dsp:txXfrm rot="-20700000">
        <a:off x="2612343" y="867024"/>
        <a:ext cx="1141610" cy="1089414"/>
      </dsp:txXfrm>
    </dsp:sp>
    <dsp:sp modelId="{5CC62416-F23B-4C58-99BB-F2CF319DFCF5}">
      <dsp:nvSpPr>
        <dsp:cNvPr id="0" name=""/>
        <dsp:cNvSpPr/>
      </dsp:nvSpPr>
      <dsp:spPr>
        <a:xfrm rot="6133758">
          <a:off x="3159531" y="2293564"/>
          <a:ext cx="2662622" cy="2169537"/>
        </a:xfrm>
        <a:prstGeom prst="circularArrow">
          <a:avLst>
            <a:gd name="adj1" fmla="val 4687"/>
            <a:gd name="adj2" fmla="val 299029"/>
            <a:gd name="adj3" fmla="val 2518064"/>
            <a:gd name="adj4" fmla="val 15857192"/>
            <a:gd name="adj5" fmla="val 54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A513A7-7034-40FB-97E9-295F6013DFF1}">
      <dsp:nvSpPr>
        <dsp:cNvPr id="0" name=""/>
        <dsp:cNvSpPr/>
      </dsp:nvSpPr>
      <dsp:spPr>
        <a:xfrm rot="15378340" flipH="1">
          <a:off x="5088159" y="191895"/>
          <a:ext cx="2185426" cy="218542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CBFA54-0F78-412B-8345-FE65B7524219}">
      <dsp:nvSpPr>
        <dsp:cNvPr id="0" name=""/>
        <dsp:cNvSpPr/>
      </dsp:nvSpPr>
      <dsp:spPr>
        <a:xfrm rot="6630988">
          <a:off x="2568152" y="286885"/>
          <a:ext cx="2356330" cy="235633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8B9CC1-AEB8-4783-9CF2-25FEDAD08CAA}">
      <dsp:nvSpPr>
        <dsp:cNvPr id="0" name=""/>
        <dsp:cNvSpPr/>
      </dsp:nvSpPr>
      <dsp:spPr>
        <a:xfrm>
          <a:off x="1293370" y="2468326"/>
          <a:ext cx="1979928" cy="2046624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Biblioteca barrial</a:t>
          </a:r>
          <a:endParaRPr lang="es-AR" sz="2000" kern="1200" dirty="0"/>
        </a:p>
      </dsp:txBody>
      <dsp:txXfrm>
        <a:off x="1691424" y="2943307"/>
        <a:ext cx="1183820" cy="1060577"/>
      </dsp:txXfrm>
    </dsp:sp>
    <dsp:sp modelId="{5AF1CE02-1F60-456E-95CE-BA7ECF3AB92C}">
      <dsp:nvSpPr>
        <dsp:cNvPr id="0" name=""/>
        <dsp:cNvSpPr/>
      </dsp:nvSpPr>
      <dsp:spPr>
        <a:xfrm>
          <a:off x="681388" y="225290"/>
          <a:ext cx="1811278" cy="1811278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Escuela</a:t>
          </a:r>
          <a:r>
            <a:rPr lang="es-MX" sz="1400" kern="1200" dirty="0"/>
            <a:t> </a:t>
          </a:r>
          <a:endParaRPr lang="es-AR" sz="1400" kern="1200" dirty="0"/>
        </a:p>
      </dsp:txBody>
      <dsp:txXfrm>
        <a:off x="1137383" y="684041"/>
        <a:ext cx="899288" cy="893776"/>
      </dsp:txXfrm>
    </dsp:sp>
    <dsp:sp modelId="{9C50CB47-3AF1-43E2-BC01-13C40E3C843E}">
      <dsp:nvSpPr>
        <dsp:cNvPr id="0" name=""/>
        <dsp:cNvSpPr/>
      </dsp:nvSpPr>
      <dsp:spPr>
        <a:xfrm rot="20700000">
          <a:off x="2657626" y="1142764"/>
          <a:ext cx="1774682" cy="177468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ONG “Los sin Techo”</a:t>
          </a:r>
          <a:endParaRPr lang="es-AR" sz="1400" kern="1200" dirty="0"/>
        </a:p>
      </dsp:txBody>
      <dsp:txXfrm rot="-20700000">
        <a:off x="3046866" y="1532004"/>
        <a:ext cx="996202" cy="996202"/>
      </dsp:txXfrm>
    </dsp:sp>
    <dsp:sp modelId="{9CAAB7E1-E213-42EB-B5E5-08AA90CBE4D9}">
      <dsp:nvSpPr>
        <dsp:cNvPr id="0" name=""/>
        <dsp:cNvSpPr/>
      </dsp:nvSpPr>
      <dsp:spPr>
        <a:xfrm rot="3024411">
          <a:off x="1967345" y="1478088"/>
          <a:ext cx="3100502" cy="3264612"/>
        </a:xfrm>
        <a:prstGeom prst="circularArrow">
          <a:avLst>
            <a:gd name="adj1" fmla="val 4688"/>
            <a:gd name="adj2" fmla="val 299029"/>
            <a:gd name="adj3" fmla="val 2523619"/>
            <a:gd name="adj4" fmla="val 15845314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9384E6-4394-4B8A-8F12-48A9F723F2C7}">
      <dsp:nvSpPr>
        <dsp:cNvPr id="0" name=""/>
        <dsp:cNvSpPr/>
      </dsp:nvSpPr>
      <dsp:spPr>
        <a:xfrm rot="3706089">
          <a:off x="1044076" y="2088391"/>
          <a:ext cx="2316171" cy="231617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36D782-FB22-4527-8E47-B5358A1BAA7D}">
      <dsp:nvSpPr>
        <dsp:cNvPr id="0" name=""/>
        <dsp:cNvSpPr/>
      </dsp:nvSpPr>
      <dsp:spPr>
        <a:xfrm rot="6465804">
          <a:off x="691019" y="209782"/>
          <a:ext cx="2614522" cy="254931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9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53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67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094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37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75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2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2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8/8/2022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90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7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321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fif"/><Relationship Id="rId4" Type="http://schemas.openxmlformats.org/officeDocument/2006/relationships/image" Target="../media/image4.jf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E2DDE9-880B-41FE-83AE-84D8E1A37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8044" y="1261239"/>
            <a:ext cx="5309140" cy="1597781"/>
          </a:xfrm>
        </p:spPr>
        <p:txBody>
          <a:bodyPr>
            <a:noAutofit/>
          </a:bodyPr>
          <a:lstStyle/>
          <a:p>
            <a:r>
              <a:rPr lang="es-MX" sz="2800" dirty="0"/>
              <a:t>La participación comunitaria en salud/salud mental desde la perspectiva de redes </a:t>
            </a:r>
            <a:endParaRPr lang="es-AR" sz="2800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3CD0AC-6F36-4DD6-AE78-C119587F5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8044" y="3739764"/>
            <a:ext cx="4517954" cy="1198120"/>
          </a:xfrm>
        </p:spPr>
        <p:txBody>
          <a:bodyPr>
            <a:normAutofit/>
          </a:bodyPr>
          <a:lstStyle/>
          <a:p>
            <a:r>
              <a:rPr lang="es-AR" sz="1600" dirty="0" err="1"/>
              <a:t>Bang</a:t>
            </a:r>
            <a:r>
              <a:rPr lang="es-AR" sz="1600" dirty="0"/>
              <a:t>, Claudia; </a:t>
            </a:r>
            <a:r>
              <a:rPr lang="es-AR" sz="1600" dirty="0" err="1"/>
              <a:t>Stolkiner</a:t>
            </a:r>
            <a:r>
              <a:rPr lang="es-AR" sz="1600" dirty="0"/>
              <a:t>, Alicia</a:t>
            </a:r>
            <a:endParaRPr lang="es-AR" sz="2000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9B81BD-8C25-406F-9C09-6D7544E502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502" r="20205" b="1"/>
          <a:stretch/>
        </p:blipFill>
        <p:spPr>
          <a:xfrm>
            <a:off x="6740358" y="1606411"/>
            <a:ext cx="5451642" cy="5251590"/>
          </a:xfrm>
          <a:custGeom>
            <a:avLst/>
            <a:gdLst/>
            <a:ahLst/>
            <a:cxnLst/>
            <a:rect l="l" t="t" r="r" b="b"/>
            <a:pathLst>
              <a:path w="5923214" h="5705857">
                <a:moveTo>
                  <a:pt x="3612238" y="0"/>
                </a:moveTo>
                <a:cubicBezTo>
                  <a:pt x="4485043" y="0"/>
                  <a:pt x="5285549" y="309553"/>
                  <a:pt x="5909957" y="824860"/>
                </a:cubicBezTo>
                <a:lnTo>
                  <a:pt x="5923214" y="836909"/>
                </a:lnTo>
                <a:lnTo>
                  <a:pt x="5923214" y="5705857"/>
                </a:lnTo>
                <a:lnTo>
                  <a:pt x="672237" y="5705857"/>
                </a:lnTo>
                <a:lnTo>
                  <a:pt x="616914" y="5631875"/>
                </a:lnTo>
                <a:cubicBezTo>
                  <a:pt x="227427" y="5055358"/>
                  <a:pt x="0" y="4360357"/>
                  <a:pt x="0" y="3612238"/>
                </a:cubicBezTo>
                <a:cubicBezTo>
                  <a:pt x="0" y="1617255"/>
                  <a:pt x="1617255" y="0"/>
                  <a:pt x="361223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6415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B0F7D7-2884-41FC-9E0A-9ACF9AF32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ELEMENTOS CONSTITUTIVOS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016CAD-38B6-4578-B4A5-513A72B91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APOYO SOCIAL</a:t>
            </a:r>
          </a:p>
          <a:p>
            <a:r>
              <a:rPr lang="es-MX" dirty="0"/>
              <a:t>VALORES Y CREENCIAS COMPARTIDAS</a:t>
            </a:r>
          </a:p>
          <a:p>
            <a:r>
              <a:rPr lang="es-MX" dirty="0"/>
              <a:t>COMUNIDAD PARTÍCIPE Y RESPONSABLE: PARTICIPANTES COMO “ACTORES SOCIALES”</a:t>
            </a:r>
          </a:p>
          <a:p>
            <a:r>
              <a:rPr lang="es-MX" dirty="0"/>
              <a:t>DISTRIBUCION DE FUNCIONES, ROLES Y RESPONSABILIDADES</a:t>
            </a:r>
          </a:p>
          <a:p>
            <a:r>
              <a:rPr lang="es-MX" dirty="0"/>
              <a:t>ORGANIZACIÓN DEMOCRÁTICA</a:t>
            </a:r>
          </a:p>
          <a:p>
            <a:r>
              <a:rPr lang="es-MX" dirty="0"/>
              <a:t>DINÁMICA: PROCESO EN CONSTANTE MOVIMIENTO</a:t>
            </a:r>
          </a:p>
          <a:p>
            <a:r>
              <a:rPr lang="es-MX" dirty="0"/>
              <a:t>DESTERRITORIALIZADA</a:t>
            </a:r>
          </a:p>
          <a:p>
            <a:r>
              <a:rPr lang="es-MX" dirty="0"/>
              <a:t>ACCESIBILIDAD A LA INFORMACIÓN</a:t>
            </a:r>
          </a:p>
        </p:txBody>
      </p:sp>
    </p:spTree>
    <p:extLst>
      <p:ext uri="{BB962C8B-B14F-4D97-AF65-F5344CB8AC3E}">
        <p14:creationId xmlns:p14="http://schemas.microsoft.com/office/powerpoint/2010/main" val="662858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3194CF-9E0F-4E08-B055-6498A5D31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actividad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F80FDF-A1EF-42A0-A597-B59C7BEDE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400" dirty="0"/>
              <a:t>Reunirse en grupos de 4/5 personas. Leer la noticia asignada, y responder las siguientes preguntas: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</a:t>
            </a:r>
            <a:r>
              <a:rPr lang="es-A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Podría afirmar que la noticia se trata de un trabajo en red? ¿Por qué?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¿Cómo se origina la red? ¿Qué problemática busca resolver/cuál es su objetivo?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s-A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¿Quiénes participan de la red? Identificar actores individuales, grupales e institucionales.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A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funciones cumple? ¿Por qué?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32992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5F302-FC61-41FE-A4D3-97191A34B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Pensar en redes vs. Pensamiento asistencial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EBE399-F489-44A5-AC55-42C737A7F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4701" y="4346714"/>
            <a:ext cx="5103991" cy="23988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2400" dirty="0"/>
              <a:t>Lógica de redes:</a:t>
            </a:r>
          </a:p>
          <a:p>
            <a:pPr>
              <a:buFontTx/>
              <a:buChar char="-"/>
            </a:pPr>
            <a:r>
              <a:rPr lang="es-MX" sz="2400" dirty="0"/>
              <a:t>Paradigma de la complejidad</a:t>
            </a:r>
          </a:p>
          <a:p>
            <a:pPr>
              <a:buFontTx/>
              <a:buChar char="-"/>
            </a:pPr>
            <a:r>
              <a:rPr lang="es-MX" sz="2400" dirty="0"/>
              <a:t>Lógica de poder </a:t>
            </a:r>
            <a:r>
              <a:rPr lang="es-MX" sz="2400" dirty="0" err="1"/>
              <a:t>heterárquica</a:t>
            </a:r>
            <a:endParaRPr lang="es-MX" sz="2400" dirty="0"/>
          </a:p>
          <a:p>
            <a:pPr>
              <a:buFontTx/>
              <a:buChar char="-"/>
            </a:pPr>
            <a:r>
              <a:rPr lang="es-MX" sz="2400" dirty="0"/>
              <a:t>Potenciación de recursos de la comunidad</a:t>
            </a:r>
          </a:p>
          <a:p>
            <a:pPr>
              <a:buFontTx/>
              <a:buChar char="-"/>
            </a:pPr>
            <a:endParaRPr lang="es-AR" dirty="0"/>
          </a:p>
        </p:txBody>
      </p:sp>
      <p:pic>
        <p:nvPicPr>
          <p:cNvPr id="5" name="Gráfico 4" descr="Flecha con giro a la izquierda">
            <a:extLst>
              <a:ext uri="{FF2B5EF4-FFF2-40B4-BE49-F238E27FC236}">
                <a16:creationId xmlns:a16="http://schemas.microsoft.com/office/drawing/2014/main" id="{25A6519D-E864-43FB-96A5-4F2E060809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4952048" y="3823461"/>
            <a:ext cx="2126973" cy="2126973"/>
          </a:xfrm>
          <a:prstGeom prst="rect">
            <a:avLst/>
          </a:prstGeom>
        </p:spPr>
      </p:pic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F44855E7-0C58-487E-9A46-448F01F036DD}"/>
              </a:ext>
            </a:extLst>
          </p:cNvPr>
          <p:cNvSpPr txBox="1">
            <a:spLocks/>
          </p:cNvSpPr>
          <p:nvPr/>
        </p:nvSpPr>
        <p:spPr>
          <a:xfrm>
            <a:off x="733593" y="2060714"/>
            <a:ext cx="4328738" cy="2133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s-MX" sz="2400" dirty="0"/>
              <a:t>Cuestionamiento a las lógicas asistenciales:</a:t>
            </a:r>
          </a:p>
          <a:p>
            <a:pPr>
              <a:buFontTx/>
              <a:buChar char="-"/>
            </a:pPr>
            <a:r>
              <a:rPr lang="es-MX" sz="2400" dirty="0"/>
              <a:t>Comunidad como “destinatario”</a:t>
            </a:r>
          </a:p>
          <a:p>
            <a:pPr>
              <a:buFontTx/>
              <a:buChar char="-"/>
            </a:pPr>
            <a:r>
              <a:rPr lang="es-MX" sz="2400" dirty="0"/>
              <a:t>Actores sociales ignorados</a:t>
            </a:r>
          </a:p>
          <a:p>
            <a:pPr>
              <a:buFontTx/>
              <a:buChar char="-"/>
            </a:pPr>
            <a:r>
              <a:rPr lang="es-MX" sz="2400" dirty="0"/>
              <a:t>Operadores externos </a:t>
            </a:r>
          </a:p>
          <a:p>
            <a:pPr>
              <a:buFontTx/>
              <a:buChar char="-"/>
            </a:pPr>
            <a:endParaRPr lang="es-AR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F9D04FB-7435-CCDA-C258-3A4BA81616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4119" y="1893612"/>
            <a:ext cx="2857500" cy="214312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63694AD8-5394-45DF-C9BE-F0EC06B726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888" y="4046677"/>
            <a:ext cx="2878115" cy="281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867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2DDEF2-090D-4EEF-8826-3553EBE284E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61392" y="1664390"/>
            <a:ext cx="11029950" cy="4021138"/>
          </a:xfrm>
        </p:spPr>
        <p:txBody>
          <a:bodyPr>
            <a:normAutofit/>
          </a:bodyPr>
          <a:lstStyle/>
          <a:p>
            <a:r>
              <a:rPr lang="es-MX" sz="2800" dirty="0"/>
              <a:t>La red es un </a:t>
            </a:r>
            <a:r>
              <a:rPr lang="es-MX" sz="28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sistema abierto, multicéntrico</a:t>
            </a:r>
            <a:r>
              <a:rPr lang="es-MX" sz="2800" dirty="0"/>
              <a:t>, que a través de un </a:t>
            </a:r>
            <a:r>
              <a:rPr lang="es-MX" sz="28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intercambio dinámico </a:t>
            </a:r>
            <a:r>
              <a:rPr lang="es-MX" sz="2800" dirty="0"/>
              <a:t>entre los integrantes de un colectivo e integrantes de otros colectivos, posibilita la </a:t>
            </a:r>
            <a:r>
              <a:rPr lang="es-MX" sz="28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potencialización de los recursos </a:t>
            </a:r>
            <a:r>
              <a:rPr lang="es-MX" sz="2800" dirty="0"/>
              <a:t>que poseen y la </a:t>
            </a:r>
            <a:r>
              <a:rPr lang="es-MX" sz="28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creación</a:t>
            </a:r>
            <a:r>
              <a:rPr lang="es-MX" sz="2800" dirty="0"/>
              <a:t> de alternativas novedosas para la </a:t>
            </a:r>
            <a:r>
              <a:rPr lang="es-MX" sz="28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resolución de problemas o la satisfacción de necesidades.</a:t>
            </a:r>
          </a:p>
          <a:p>
            <a:r>
              <a:rPr lang="es-MX" sz="2800" dirty="0"/>
              <a:t>Cada miembro del colectivo se enriquece a través de las múltiples relaciones que cada uno de los otros desarrolla, optimizando los aprendizajes, al ser éstos socialmente compartidos. 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966158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7BC551-0DA5-E51D-67B1-D32F08080C3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67409" y="1492112"/>
            <a:ext cx="11029950" cy="44973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sz="3200" dirty="0"/>
          </a:p>
          <a:p>
            <a:pPr marL="0" indent="0">
              <a:buNone/>
            </a:pPr>
            <a:endParaRPr lang="es-MX" sz="3200" dirty="0"/>
          </a:p>
          <a:p>
            <a:pPr marL="0" indent="0">
              <a:buNone/>
            </a:pPr>
            <a:endParaRPr lang="es-MX" sz="3200" dirty="0"/>
          </a:p>
          <a:p>
            <a:pPr marL="0" indent="0">
              <a:buNone/>
            </a:pPr>
            <a:endParaRPr lang="es-MX" sz="3200" dirty="0"/>
          </a:p>
          <a:p>
            <a:pPr marL="0" indent="0">
              <a:buNone/>
            </a:pPr>
            <a:r>
              <a:rPr lang="es-MX" sz="3200" dirty="0"/>
              <a:t>Quien forma parte de esa red, no es un “objeto social”, sino que deviene en SUJETO, participante activo, reflexivo y responsable.</a:t>
            </a:r>
            <a:endParaRPr lang="es-AR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8342060-5E60-E0B5-33A4-0B51CEE9DA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7" t="4865" r="34444" b="5489"/>
          <a:stretch/>
        </p:blipFill>
        <p:spPr>
          <a:xfrm>
            <a:off x="3604591" y="1020417"/>
            <a:ext cx="5168348" cy="3140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523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C8BEFE-8CF4-4601-96D9-B68EC7EDF2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8870" y="1690894"/>
            <a:ext cx="11029950" cy="3678238"/>
          </a:xfrm>
        </p:spPr>
        <p:txBody>
          <a:bodyPr>
            <a:normAutofit/>
          </a:bodyPr>
          <a:lstStyle/>
          <a:p>
            <a:r>
              <a:rPr lang="es-MX" sz="2400" dirty="0"/>
              <a:t>“Las redes de organización comunitaria serían un </a:t>
            </a:r>
            <a:r>
              <a:rPr lang="es-MX" sz="24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entramado de relaciones </a:t>
            </a:r>
            <a:r>
              <a:rPr lang="es-MX" sz="2400" dirty="0"/>
              <a:t>que mantiene un </a:t>
            </a:r>
            <a:r>
              <a:rPr lang="es-MX" sz="24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flujo y reflujo constante de informaciones y mediaciones </a:t>
            </a:r>
            <a:r>
              <a:rPr lang="es-MX" sz="2400" dirty="0"/>
              <a:t>organizadas y establecidas en pro de un </a:t>
            </a:r>
            <a:r>
              <a:rPr lang="es-MX" sz="24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fin común</a:t>
            </a:r>
            <a:r>
              <a:rPr lang="es-MX" sz="2400" dirty="0"/>
              <a:t>: el desarrollo, fortalecimiento y alcance de metas específicas de una comunidad en un contexto particular”(Montero M. , 2003)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976080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870CC8-E6AF-5913-1377-6D1C3145A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EJEMPLOS DE CASOS DE INTERVENCION EN RED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B98C5D-6BAB-CFF9-23C4-93071C501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2" y="1775791"/>
            <a:ext cx="11173485" cy="4784035"/>
          </a:xfrm>
        </p:spPr>
        <p:txBody>
          <a:bodyPr>
            <a:normAutofit fontScale="92500"/>
          </a:bodyPr>
          <a:lstStyle/>
          <a:p>
            <a:r>
              <a:rPr lang="es-MX" sz="2400" i="1" dirty="0"/>
              <a:t>Desconocimiento o ignorancia acerca de situaciones que incrementan el riesgo personal y/o familiar  </a:t>
            </a:r>
          </a:p>
          <a:p>
            <a:r>
              <a:rPr lang="es-MX" sz="2400" i="1" dirty="0"/>
              <a:t>Pérdida de oportunidades de aprendizaje acerca de la salud y de su cuidado dentro del núcleo familiar, de amigos, laboral y de la aplicación de esos conocimientos en su entorno </a:t>
            </a:r>
          </a:p>
          <a:p>
            <a:r>
              <a:rPr lang="es-MX" sz="2400" i="1" dirty="0"/>
              <a:t> postergación del inicio oportuno de tratamiento efectivo  </a:t>
            </a:r>
          </a:p>
          <a:p>
            <a:r>
              <a:rPr lang="es-MX" sz="2400" i="1" dirty="0"/>
              <a:t>Dificultad de los pacientes para cumplir con indicaciones terapéuticas. </a:t>
            </a:r>
          </a:p>
          <a:p>
            <a:r>
              <a:rPr lang="es-MX" sz="2400" i="1" dirty="0"/>
              <a:t>Internaciones reiteradas, muchas veces por falta de cuidados adecuados después de un alta  </a:t>
            </a:r>
          </a:p>
          <a:p>
            <a:r>
              <a:rPr lang="es-MX" sz="2400" i="1" dirty="0"/>
              <a:t>Internaciones prolongadas más de lo necesario, por no contar tanto con una red de servicios efectiva como con una red de sostén del paciente o un hogar continente. </a:t>
            </a:r>
          </a:p>
          <a:p>
            <a:r>
              <a:rPr lang="es-MX" sz="2400" i="1" dirty="0"/>
              <a:t> Fuga de internaciones (casos de madres que no tienen o no pueden organizar el cuidado de sus hijos, tanto si son ellas las pacientes como si es uno de los hijos el afectado; falta de contención por parte del equipo de salud)</a:t>
            </a:r>
            <a:endParaRPr lang="es-AR" sz="2400" i="1" dirty="0"/>
          </a:p>
        </p:txBody>
      </p:sp>
    </p:spTree>
    <p:extLst>
      <p:ext uri="{BB962C8B-B14F-4D97-AF65-F5344CB8AC3E}">
        <p14:creationId xmlns:p14="http://schemas.microsoft.com/office/powerpoint/2010/main" val="4080745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5DB68C-A776-0553-3FAE-12C506D2A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Ejemplos de intervención en red</a:t>
            </a:r>
            <a:endParaRPr lang="es-AR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0DE480FA-D8CA-C35F-D1B2-1FEA41EE85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447536"/>
              </p:ext>
            </p:extLst>
          </p:nvPr>
        </p:nvGraphicFramePr>
        <p:xfrm>
          <a:off x="103947" y="2194476"/>
          <a:ext cx="6787184" cy="4272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4571F9FE-6804-2D37-38D7-693BCC09D3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9231328"/>
              </p:ext>
            </p:extLst>
          </p:nvPr>
        </p:nvGraphicFramePr>
        <p:xfrm>
          <a:off x="5963479" y="1885858"/>
          <a:ext cx="6228521" cy="4528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786243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BCA62A-EEA8-5788-C2A0-2568529F5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¿Cómo intervenir en red?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216AF1-6E94-EA06-8CB7-0C136E57B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3233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MX" sz="2400" dirty="0"/>
              <a:t>Pasaje de la autogestión a la </a:t>
            </a:r>
            <a:r>
              <a:rPr lang="es-MX" sz="2400" b="1" dirty="0" err="1"/>
              <a:t>co-gestión</a:t>
            </a:r>
            <a:r>
              <a:rPr lang="es-MX" sz="2400" b="1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400" dirty="0"/>
              <a:t>Se parte de una </a:t>
            </a:r>
            <a:r>
              <a:rPr lang="es-MX" sz="2400" b="1" dirty="0"/>
              <a:t>necesidad </a:t>
            </a:r>
            <a:r>
              <a:rPr lang="es-MX" sz="2400" dirty="0"/>
              <a:t>reconocida por la comunidad o por sus agentes.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400" dirty="0"/>
              <a:t>Se recorre la red: sus vínculos, sus territorios, historias, problemáticas, soluciones intentadas, tradiciones, costumbres, sus modos de intercambio,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400" dirty="0"/>
              <a:t>“Mapeo de redes”: no se inventa una red, sino que se </a:t>
            </a:r>
            <a:r>
              <a:rPr lang="es-MX" sz="2400" b="1" dirty="0"/>
              <a:t>formalizan</a:t>
            </a:r>
            <a:r>
              <a:rPr lang="es-MX" sz="2400" dirty="0"/>
              <a:t> las redes preexistentes. Se observan los canales de comunicación existentes y los potenciales. La red se “</a:t>
            </a:r>
            <a:r>
              <a:rPr lang="es-MX" sz="2400" b="1" dirty="0"/>
              <a:t>nombra</a:t>
            </a:r>
            <a:r>
              <a:rPr lang="es-MX" sz="2400" dirty="0"/>
              <a:t>”, se definen objetivos, funciones, reuniones periódicas.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400" dirty="0"/>
              <a:t>Se elabora un </a:t>
            </a:r>
            <a:r>
              <a:rPr lang="es-MX" sz="2400" b="1" dirty="0"/>
              <a:t>“Diagnóstico Situacional”: </a:t>
            </a:r>
            <a:r>
              <a:rPr lang="es-MX" sz="2400" dirty="0"/>
              <a:t>las quejas se traducen en </a:t>
            </a:r>
            <a:r>
              <a:rPr lang="es-MX" sz="2400" i="1" dirty="0"/>
              <a:t>problemas, </a:t>
            </a:r>
            <a:r>
              <a:rPr lang="es-MX" sz="2400" dirty="0"/>
              <a:t>con soluciones </a:t>
            </a:r>
            <a:r>
              <a:rPr lang="es-MX" sz="2400" i="1" dirty="0"/>
              <a:t>estratégicas</a:t>
            </a:r>
            <a:r>
              <a:rPr lang="es-MX" sz="2400" dirty="0"/>
              <a:t> y </a:t>
            </a:r>
            <a:r>
              <a:rPr lang="es-MX" sz="2400" i="1" dirty="0"/>
              <a:t>un plan de acción </a:t>
            </a:r>
            <a:r>
              <a:rPr lang="es-MX" sz="2400" dirty="0"/>
              <a:t>determinado.</a:t>
            </a:r>
            <a:endParaRPr lang="es-MX" sz="2400" b="1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20883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8F8D78-8F0F-4A61-A164-9F36BEEEF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3200" b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Desde esta propuesta, la importancia del abordaje radica en la interconexión entre los diversos integrantes del equipo de salud, en forma primordial, y con los integrantes de la red social del paciente, de modo articulado y coherente. </a:t>
            </a:r>
            <a:endParaRPr lang="es-AR" sz="3200" b="1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81656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1820</TotalTime>
  <Words>699</Words>
  <Application>Microsoft Office PowerPoint</Application>
  <PresentationFormat>Panorámica</PresentationFormat>
  <Paragraphs>56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Calibri</vt:lpstr>
      <vt:lpstr>Gill Sans MT</vt:lpstr>
      <vt:lpstr>Wingdings</vt:lpstr>
      <vt:lpstr>Wingdings 2</vt:lpstr>
      <vt:lpstr>Dividendo</vt:lpstr>
      <vt:lpstr>La participación comunitaria en salud/salud mental desde la perspectiva de redes </vt:lpstr>
      <vt:lpstr>Pensar en redes vs. Pensamiento asistencial</vt:lpstr>
      <vt:lpstr>Presentación de PowerPoint</vt:lpstr>
      <vt:lpstr>Presentación de PowerPoint</vt:lpstr>
      <vt:lpstr>Presentación de PowerPoint</vt:lpstr>
      <vt:lpstr>EJEMPLOS DE CASOS DE INTERVENCION EN RED</vt:lpstr>
      <vt:lpstr>Ejemplos de intervención en red</vt:lpstr>
      <vt:lpstr>¿Cómo intervenir en red?</vt:lpstr>
      <vt:lpstr>Presentación de PowerPoint</vt:lpstr>
      <vt:lpstr>ELEMENTOS CONSTITUTIVOS</vt:lpstr>
      <vt:lpstr>actividad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participación comunitaria en salud/salud mental desde la perspectiva de redes</dc:title>
  <dc:creator>Usuario</dc:creator>
  <cp:lastModifiedBy>Fiorella Giorgi</cp:lastModifiedBy>
  <cp:revision>15</cp:revision>
  <dcterms:created xsi:type="dcterms:W3CDTF">2020-09-14T13:23:20Z</dcterms:created>
  <dcterms:modified xsi:type="dcterms:W3CDTF">2022-08-08T23:44:11Z</dcterms:modified>
</cp:coreProperties>
</file>