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889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477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67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479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86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115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2767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125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83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94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06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4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857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26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411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231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9715-ACCF-4221-B587-EFD938839B17}" type="datetimeFigureOut">
              <a:rPr lang="es-AR" smtClean="0"/>
              <a:t>3/4/2022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B95C5E-B861-4FBB-8096-1E47AA6C3A1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163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5GdWJLHzG4" TargetMode="External"/><Relationship Id="rId2" Type="http://schemas.openxmlformats.org/officeDocument/2006/relationships/hyperlink" Target="https://es.slideshare.net/gomiranda2000/cerebro-configuracin-exter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ciencia.cl/CienciaAlDia/volumen5/numero2/articulos/lopez/figura1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938464"/>
            <a:ext cx="6337300" cy="391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ítulo 1"/>
          <p:cNvSpPr>
            <a:spLocks noGrp="1"/>
          </p:cNvSpPr>
          <p:nvPr>
            <p:ph type="title"/>
          </p:nvPr>
        </p:nvSpPr>
        <p:spPr>
          <a:xfrm>
            <a:off x="3468688" y="115888"/>
            <a:ext cx="6589712" cy="1789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AR" altLang="es-AR" sz="5400">
                <a:latin typeface="Algerian" panose="04020705040A02060702" pitchFamily="82" charset="0"/>
              </a:rPr>
              <a:t>AREAS FUNCIONALES DEL CEREBRO</a:t>
            </a:r>
          </a:p>
        </p:txBody>
      </p:sp>
      <p:sp>
        <p:nvSpPr>
          <p:cNvPr id="57348" name="Marcador de contenido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4738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908051"/>
            <a:ext cx="6850063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12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1125539"/>
            <a:ext cx="621982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77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981076"/>
            <a:ext cx="6719888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26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544154"/>
            <a:ext cx="69135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5B0F2E-7289-4F28-B282-A7F279105C5B}"/>
              </a:ext>
            </a:extLst>
          </p:cNvPr>
          <p:cNvSpPr txBox="1"/>
          <p:nvPr/>
        </p:nvSpPr>
        <p:spPr>
          <a:xfrm>
            <a:off x="3216275" y="569843"/>
            <a:ext cx="6913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/>
              <a:t>Homúnculo de </a:t>
            </a:r>
            <a:r>
              <a:rPr lang="es-AR" sz="4400" b="1" dirty="0" err="1"/>
              <a:t>Penfield</a:t>
            </a:r>
            <a:endParaRPr lang="es-AR" sz="4400" b="1" dirty="0"/>
          </a:p>
        </p:txBody>
      </p:sp>
    </p:spTree>
    <p:extLst>
      <p:ext uri="{BB962C8B-B14F-4D97-AF65-F5344CB8AC3E}">
        <p14:creationId xmlns:p14="http://schemas.microsoft.com/office/powerpoint/2010/main" val="158730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>
          <a:xfrm>
            <a:off x="3468688" y="623888"/>
            <a:ext cx="6589712" cy="1281112"/>
          </a:xfrm>
        </p:spPr>
        <p:txBody>
          <a:bodyPr/>
          <a:lstStyle/>
          <a:p>
            <a:pPr eaLnBrk="1" hangingPunct="1"/>
            <a:endParaRPr lang="es-AR" altLang="es-AR"/>
          </a:p>
        </p:txBody>
      </p:sp>
      <p:sp>
        <p:nvSpPr>
          <p:cNvPr id="70659" name="Marcador de contenido 2"/>
          <p:cNvSpPr>
            <a:spLocks noGrp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s-AR" altLang="es-AR" dirty="0">
                <a:hlinkClick r:id="rId2"/>
              </a:rPr>
              <a:t>https://es.slideshare.net/gomiranda2000/cerebro-configuracin-externa</a:t>
            </a:r>
            <a:endParaRPr lang="es-AR" altLang="es-AR" dirty="0"/>
          </a:p>
          <a:p>
            <a:pPr eaLnBrk="1" hangingPunct="1"/>
            <a:endParaRPr lang="es-AR" altLang="es-AR" dirty="0"/>
          </a:p>
          <a:p>
            <a:pPr eaLnBrk="1" hangingPunct="1"/>
            <a:endParaRPr lang="es-AR" altLang="es-AR" dirty="0"/>
          </a:p>
          <a:p>
            <a:pPr eaLnBrk="1" hangingPunct="1"/>
            <a:r>
              <a:rPr lang="es-AR" altLang="es-AR" dirty="0">
                <a:hlinkClick r:id="rId3"/>
              </a:rPr>
              <a:t>https://www.youtube.com/watch?v=M5GdWJLHzG4</a:t>
            </a:r>
            <a:endParaRPr lang="es-AR" altLang="es-AR" dirty="0"/>
          </a:p>
          <a:p>
            <a:pPr eaLnBrk="1" hangingPunct="1"/>
            <a:endParaRPr lang="es-AR" altLang="es-AR" dirty="0"/>
          </a:p>
          <a:p>
            <a:pPr eaLnBrk="1" hangingPunct="1"/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254738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89213" y="622479"/>
            <a:ext cx="8705560" cy="4580586"/>
          </a:xfrm>
        </p:spPr>
        <p:txBody>
          <a:bodyPr>
            <a:noAutofit/>
          </a:bodyPr>
          <a:lstStyle/>
          <a:p>
            <a:r>
              <a:rPr lang="es-AR" sz="3600" dirty="0"/>
              <a:t>ES IMPORTANTE CONOCER LAS PRINCIPALES AREAS FUNCIONALES O CENTROS CORTICALES DEL CEREBRO.</a:t>
            </a:r>
            <a:br>
              <a:rPr lang="es-AR" sz="3600" dirty="0"/>
            </a:br>
            <a:r>
              <a:rPr lang="es-AR" sz="3600" dirty="0"/>
              <a:t>ESTAS NOS PERMITEN SABER LAS DIFERENTES MANIFESTACIONES QUE PUEDE PRESENTAR UNA LESION EN CUALQUIERA DE ESTAS REGIONES.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2589212" y="5434884"/>
            <a:ext cx="8963137" cy="475025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1684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196975"/>
            <a:ext cx="593883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72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1628776"/>
            <a:ext cx="585628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96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484314"/>
            <a:ext cx="606266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1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052514"/>
            <a:ext cx="6278562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4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981075"/>
            <a:ext cx="657701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4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908051"/>
            <a:ext cx="6615112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9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1125539"/>
            <a:ext cx="6691313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945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63</Words>
  <Application>Microsoft Office PowerPoint</Application>
  <PresentationFormat>Panorámica</PresentationFormat>
  <Paragraphs>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Algerian</vt:lpstr>
      <vt:lpstr>Arial</vt:lpstr>
      <vt:lpstr>Century Gothic</vt:lpstr>
      <vt:lpstr>Wingdings 3</vt:lpstr>
      <vt:lpstr>Espiral</vt:lpstr>
      <vt:lpstr>AREAS FUNCIONALES DEL CEREBRO</vt:lpstr>
      <vt:lpstr>ES IMPORTANTE CONOCER LAS PRINCIPALES AREAS FUNCIONALES O CENTROS CORTICALES DEL CEREBRO. ESTAS NOS PERMITEN SABER LAS DIFERENTES MANIFESTACIONES QUE PUEDE PRESENTAR UNA LESION EN CUALQUIERA DE ESTAS REGIONES.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AREAS FUNCIONALES DEL CEREBRO</dc:title>
  <dc:creator>USUARIO</dc:creator>
  <cp:lastModifiedBy>tomas mahomed</cp:lastModifiedBy>
  <cp:revision>2</cp:revision>
  <dcterms:created xsi:type="dcterms:W3CDTF">2020-04-06T18:19:52Z</dcterms:created>
  <dcterms:modified xsi:type="dcterms:W3CDTF">2022-04-03T23:16:11Z</dcterms:modified>
</cp:coreProperties>
</file>