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007DC-CB84-47E7-AF18-915E51D3D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7826" y="1122362"/>
            <a:ext cx="8680173" cy="3409881"/>
          </a:xfrm>
        </p:spPr>
        <p:txBody>
          <a:bodyPr/>
          <a:lstStyle/>
          <a:p>
            <a:pPr algn="ctr"/>
            <a:r>
              <a:rPr lang="es-ES" dirty="0"/>
              <a:t>¿Qué es el hombre? ¿Quién soy yo? ¿cuál es el sentido de la existencia humana?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D2BCB3-1502-4078-B4D5-F8A384FFDE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0659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11B8B4-10CC-4846-8E9F-019A08F51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325C2E-BA01-4EE3-9812-D58269C2C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Nunca ha sido tan amplio y especializado como hoy el desarrollo de las ciencias del hombre:</a:t>
            </a:r>
          </a:p>
          <a:p>
            <a:endParaRPr lang="es-ES" dirty="0"/>
          </a:p>
          <a:p>
            <a:r>
              <a:rPr lang="es-ES" dirty="0"/>
              <a:t>Antropologías científicas             físicas</a:t>
            </a:r>
          </a:p>
          <a:p>
            <a:r>
              <a:rPr lang="es-ES" dirty="0"/>
              <a:t>Antropologías culturales              Escuelas: evolucionista, difusionista, </a:t>
            </a:r>
            <a:r>
              <a:rPr lang="es-ES" dirty="0" err="1"/>
              <a:t>neoevolucionista</a:t>
            </a:r>
            <a:r>
              <a:rPr lang="es-ES" dirty="0"/>
              <a:t>, cultura y personalidad,                             				antropología general y </a:t>
            </a:r>
            <a:r>
              <a:rPr lang="es-ES"/>
              <a:t>filosófica, etc</a:t>
            </a:r>
            <a:r>
              <a:rPr lang="es-ES" dirty="0"/>
              <a:t>.   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 y sin embargo…</a:t>
            </a:r>
            <a:endParaRPr lang="es-AR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96D3A342-2ED3-4653-BA8F-93F23855666F}"/>
              </a:ext>
            </a:extLst>
          </p:cNvPr>
          <p:cNvCxnSpPr>
            <a:cxnSpLocks/>
          </p:cNvCxnSpPr>
          <p:nvPr/>
        </p:nvCxnSpPr>
        <p:spPr>
          <a:xfrm flipV="1">
            <a:off x="3564834" y="3226905"/>
            <a:ext cx="6891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7AD17C9E-7A6A-40F2-98E5-6234A7AE53A6}"/>
              </a:ext>
            </a:extLst>
          </p:cNvPr>
          <p:cNvCxnSpPr>
            <a:cxnSpLocks/>
          </p:cNvCxnSpPr>
          <p:nvPr/>
        </p:nvCxnSpPr>
        <p:spPr>
          <a:xfrm>
            <a:off x="3564833" y="3617844"/>
            <a:ext cx="6891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37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15ECB0-B665-426A-90C4-018F001B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A4048F-0456-41FE-9B2A-24BC19F15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progresivo perderse entre los laberintos de las especializaciones van acompañados de una creciente incertidumbre respecto a lo que constituye el ser profundo y último del hombre.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8166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B43D4-4C05-4308-8836-46B36669C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753CC3-6B03-45F5-B631-406A5187F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 es el hombre el que suscita problemas, es el propio hombre el que se hace problemático debido a la vida y a la condición en la que vive…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024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0678702-1A70-497B-A59F-1D0A0E751467}"/>
              </a:ext>
            </a:extLst>
          </p:cNvPr>
          <p:cNvSpPr/>
          <p:nvPr/>
        </p:nvSpPr>
        <p:spPr>
          <a:xfrm>
            <a:off x="2093843" y="1338470"/>
            <a:ext cx="78982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Y estas problemáticas surgen a partir de</a:t>
            </a:r>
          </a:p>
          <a:p>
            <a:endParaRPr lang="es-ES" sz="3200" dirty="0"/>
          </a:p>
          <a:p>
            <a:endParaRPr lang="es-ES" sz="3200" dirty="0"/>
          </a:p>
          <a:p>
            <a:endParaRPr lang="es-ES" sz="3200" dirty="0"/>
          </a:p>
          <a:p>
            <a:r>
              <a:rPr lang="es-ES" sz="3200" dirty="0"/>
              <a:t>La Admiración o maravilla,</a:t>
            </a:r>
          </a:p>
          <a:p>
            <a:r>
              <a:rPr lang="es-ES" sz="3200" dirty="0"/>
              <a:t>La frustración o desilusión,</a:t>
            </a:r>
          </a:p>
          <a:p>
            <a:r>
              <a:rPr lang="es-ES" sz="3200" dirty="0"/>
              <a:t>Lo negativo y el vacío.</a:t>
            </a:r>
          </a:p>
          <a:p>
            <a:endParaRPr lang="es-ES" sz="3200" dirty="0"/>
          </a:p>
          <a:p>
            <a:endParaRPr lang="es-ES" sz="3200" dirty="0"/>
          </a:p>
          <a:p>
            <a:r>
              <a:rPr lang="es-ES" sz="3200" dirty="0"/>
              <a:t>¿Y cuál otra podría ser?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253988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1451E-AD0D-4454-9D82-5BCCD7CEA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A8D072-52A1-4C0E-80E1-1F80273DC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i="1" dirty="0"/>
              <a:t>Libertad</a:t>
            </a:r>
            <a:r>
              <a:rPr lang="es-ES" dirty="0"/>
              <a:t> inevitable pero incierta, amenazada por el mundo y expuesta a la traición de sí misma…</a:t>
            </a:r>
          </a:p>
          <a:p>
            <a:r>
              <a:rPr lang="es-ES" dirty="0"/>
              <a:t>La </a:t>
            </a:r>
            <a:r>
              <a:rPr lang="es-ES" i="1" dirty="0"/>
              <a:t>convivencia con los demás</a:t>
            </a:r>
            <a:r>
              <a:rPr lang="es-ES" dirty="0"/>
              <a:t>, los vínculos que se generan con los demás hombres, nos abren puertas muchas veces insoslayables: vida, amor, muerte, enfermedad, etc.)</a:t>
            </a:r>
          </a:p>
          <a:p>
            <a:r>
              <a:rPr lang="es-ES" dirty="0"/>
              <a:t>La </a:t>
            </a:r>
            <a:r>
              <a:rPr lang="es-ES" i="1" dirty="0"/>
              <a:t>necesidad de un significado global</a:t>
            </a:r>
            <a:r>
              <a:rPr lang="es-ES" dirty="0"/>
              <a:t>: no es diferente de las anteriores sino más explicitada. Nace de la confrontación entre una vida humana infinitamente preciosa y la muerte que parece destruir lo que hay de más hermoso en el universo.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07007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362</TotalTime>
  <Words>254</Words>
  <Application>Microsoft Office PowerPoint</Application>
  <PresentationFormat>Panorámica</PresentationFormat>
  <Paragraphs>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Circuito</vt:lpstr>
      <vt:lpstr>¿Qué es el hombre? ¿Quién soy yo? ¿cuál es el sentido de la existencia humana?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el hombre? ¿Quién soy yo? ¿cuál es el sentido de la existencia humana?</dc:title>
  <dc:creator>Ballabeni María Laura</dc:creator>
  <cp:lastModifiedBy>Ballabeni Maria Laura</cp:lastModifiedBy>
  <cp:revision>7</cp:revision>
  <dcterms:created xsi:type="dcterms:W3CDTF">2020-05-07T11:43:40Z</dcterms:created>
  <dcterms:modified xsi:type="dcterms:W3CDTF">2022-04-22T20:43:43Z</dcterms:modified>
</cp:coreProperties>
</file>