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2" r:id="rId4"/>
    <p:sldId id="266" r:id="rId5"/>
    <p:sldId id="257" r:id="rId6"/>
    <p:sldId id="268" r:id="rId7"/>
    <p:sldId id="258" r:id="rId8"/>
    <p:sldId id="259" r:id="rId9"/>
    <p:sldId id="263" r:id="rId10"/>
    <p:sldId id="280" r:id="rId11"/>
    <p:sldId id="261" r:id="rId12"/>
    <p:sldId id="273" r:id="rId13"/>
    <p:sldId id="267" r:id="rId14"/>
    <p:sldId id="281" r:id="rId15"/>
    <p:sldId id="262" r:id="rId16"/>
    <p:sldId id="264" r:id="rId17"/>
    <p:sldId id="269" r:id="rId18"/>
    <p:sldId id="274" r:id="rId19"/>
    <p:sldId id="270" r:id="rId20"/>
    <p:sldId id="271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37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091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384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297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550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95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9044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500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341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833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350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27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FCC8B-3E39-427F-9B5C-1D4E531756D7}" type="datetimeFigureOut">
              <a:rPr lang="es-AR" smtClean="0"/>
              <a:t>07/10/2021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6BAF2-C3BC-4B76-8D4F-F037313587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704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235674"/>
            <a:ext cx="6480720" cy="28623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DERECHO CIVIL </a:t>
            </a:r>
          </a:p>
          <a:p>
            <a:pPr algn="ctr"/>
            <a:r>
              <a:rPr lang="es-AR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PARTE </a:t>
            </a:r>
            <a:r>
              <a:rPr lang="es-AR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GENERAL</a:t>
            </a:r>
            <a:endParaRPr lang="es-AR" sz="4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AR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AR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ABOGACIA</a:t>
            </a:r>
          </a:p>
          <a:p>
            <a:pPr algn="ctr"/>
            <a:endParaRPr lang="es-AR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AR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UCSF Sede Posadas</a:t>
            </a:r>
            <a:endParaRPr lang="es-AR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1301" y="5992125"/>
            <a:ext cx="6480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Esc. RUBEN FRANCISCO MOROZ</a:t>
            </a:r>
            <a:endParaRPr lang="es-AR" sz="2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7504" y="3717032"/>
            <a:ext cx="5832648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s-AR" sz="36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Asociaciones Civiles</a:t>
            </a:r>
          </a:p>
          <a:p>
            <a:pPr marL="571500" indent="-571500">
              <a:buFont typeface="Arial" charset="0"/>
              <a:buChar char="•"/>
            </a:pPr>
            <a:r>
              <a:rPr lang="es-AR" sz="36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Simples asociaciones</a:t>
            </a:r>
          </a:p>
          <a:p>
            <a:pPr marL="571500" indent="-571500">
              <a:buFont typeface="Arial" charset="0"/>
              <a:buChar char="•"/>
            </a:pPr>
            <a:r>
              <a:rPr lang="es-AR" sz="36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Fundaciones</a:t>
            </a:r>
            <a:endParaRPr lang="es-AR" sz="36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645024"/>
            <a:ext cx="2885313" cy="2078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48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548680"/>
            <a:ext cx="6336704" cy="7694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Liquidación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4076746" y="1946536"/>
            <a:ext cx="783286" cy="97840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11806"/>
            <a:ext cx="8412798" cy="202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54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548680"/>
            <a:ext cx="6480720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SIMPLES </a:t>
            </a:r>
          </a:p>
          <a:p>
            <a:pPr algn="ctr"/>
            <a:endParaRPr lang="es-AR" sz="4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AR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ASOCIACIONES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612" y="3221005"/>
            <a:ext cx="4948660" cy="265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1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14298"/>
            <a:ext cx="6912768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Antecedentes normativos de las Simples Asociaciones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7624" y="3630503"/>
            <a:ext cx="763284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Código Velezano</a:t>
            </a: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Normativas provinciales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827584" y="3717032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827584" y="5013176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3360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14298"/>
            <a:ext cx="691276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Autorización estatal para funcionar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7624" y="3484165"/>
            <a:ext cx="7632848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NO requieren de autorización estatal para funcionar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467544" y="3501008"/>
            <a:ext cx="576064" cy="51625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585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439248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Forma del acto constitutivo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Flecha abajo"/>
          <p:cNvSpPr/>
          <p:nvPr/>
        </p:nvSpPr>
        <p:spPr>
          <a:xfrm>
            <a:off x="4148754" y="2666616"/>
            <a:ext cx="783286" cy="97840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97" y="4221088"/>
            <a:ext cx="8528583" cy="1445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002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6336704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Órganos de las Simples Asociaciones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36844" y="2348880"/>
            <a:ext cx="76328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e</a:t>
            </a:r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structura orgánica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496" y="4941168"/>
            <a:ext cx="2808312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ASAMBLEA </a:t>
            </a: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DE </a:t>
            </a: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ASOCIADOS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059832" y="4941168"/>
            <a:ext cx="2808312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COMISIÓN DIRECTIVA</a:t>
            </a:r>
          </a:p>
          <a:p>
            <a:pPr algn="ctr"/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85788" y="4941168"/>
            <a:ext cx="3050708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COMISION</a:t>
            </a: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REVISORA DE CUENTAS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9" name="8 Flecha derecha"/>
          <p:cNvSpPr/>
          <p:nvPr/>
        </p:nvSpPr>
        <p:spPr>
          <a:xfrm rot="5400000">
            <a:off x="3707904" y="3502169"/>
            <a:ext cx="1440160" cy="57606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Flecha derecha"/>
          <p:cNvSpPr/>
          <p:nvPr/>
        </p:nvSpPr>
        <p:spPr>
          <a:xfrm rot="7464835">
            <a:off x="1187624" y="3465756"/>
            <a:ext cx="1440160" cy="57606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Flecha derecha"/>
          <p:cNvSpPr/>
          <p:nvPr/>
        </p:nvSpPr>
        <p:spPr>
          <a:xfrm rot="3252288">
            <a:off x="6221462" y="3389446"/>
            <a:ext cx="1440160" cy="57606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lipse"/>
          <p:cNvSpPr/>
          <p:nvPr/>
        </p:nvSpPr>
        <p:spPr>
          <a:xfrm>
            <a:off x="611560" y="2492896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916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260648"/>
            <a:ext cx="6336704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Responsabilidad en la Simple Asociación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852936"/>
            <a:ext cx="7546759" cy="1101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936844" y="2060848"/>
            <a:ext cx="76328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de los asociados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251520" y="2060848"/>
            <a:ext cx="576064" cy="51625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CuadroTexto"/>
          <p:cNvSpPr txBox="1"/>
          <p:nvPr/>
        </p:nvSpPr>
        <p:spPr>
          <a:xfrm>
            <a:off x="899592" y="4293096"/>
            <a:ext cx="76328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de quienes las administran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1168"/>
            <a:ext cx="7618767" cy="1750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Flecha derecha"/>
          <p:cNvSpPr/>
          <p:nvPr/>
        </p:nvSpPr>
        <p:spPr>
          <a:xfrm>
            <a:off x="251520" y="4280897"/>
            <a:ext cx="576064" cy="51625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331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548680"/>
            <a:ext cx="6480720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AR" sz="4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AR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FUNDACIONES</a:t>
            </a:r>
            <a:endParaRPr lang="es-AR" sz="4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s-AR" sz="4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262659"/>
            <a:ext cx="4464689" cy="297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5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14298"/>
            <a:ext cx="6912768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Antecedentes normativos de las Fundaciones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7624" y="3429000"/>
            <a:ext cx="7632848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Código Velezano</a:t>
            </a: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Ley Nacional N° 19836</a:t>
            </a: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Normativas provinciales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827584" y="3501008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827584" y="4797152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827584" y="6093296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190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14298"/>
            <a:ext cx="691276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Autorización estatal para funcionar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7624" y="3484165"/>
            <a:ext cx="7632848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SÍ requieren de autorización estatal para funcionar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467544" y="3501008"/>
            <a:ext cx="576064" cy="51625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499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548680"/>
            <a:ext cx="6480720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ASOCIACIONES </a:t>
            </a:r>
          </a:p>
          <a:p>
            <a:pPr algn="ctr"/>
            <a:endParaRPr lang="es-AR" sz="44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s-AR" sz="4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CIVILES</a:t>
            </a:r>
            <a:endParaRPr lang="es-AR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350265"/>
            <a:ext cx="4142759" cy="310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439248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Forma del acto constitutivo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829478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19" y="5157192"/>
            <a:ext cx="8322537" cy="106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Flecha doblada"/>
          <p:cNvSpPr/>
          <p:nvPr/>
        </p:nvSpPr>
        <p:spPr>
          <a:xfrm rot="5400000">
            <a:off x="5276473" y="924327"/>
            <a:ext cx="1255349" cy="1224135"/>
          </a:xfrm>
          <a:prstGeom prst="ben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83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6336704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Órganos de las Fundaciones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36844" y="2348880"/>
            <a:ext cx="76328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e</a:t>
            </a:r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structura orgánica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941168"/>
            <a:ext cx="4176464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CONSEJO </a:t>
            </a: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DE </a:t>
            </a: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ADMINISTRACIÓN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860032" y="4941168"/>
            <a:ext cx="3960440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COMITÉ</a:t>
            </a:r>
          </a:p>
          <a:p>
            <a:pPr algn="ctr"/>
            <a:endParaRPr lang="es-AR" sz="2800" b="1" dirty="0" smtClean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EJECUTIVO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9" name="8 Flecha derecha"/>
          <p:cNvSpPr/>
          <p:nvPr/>
        </p:nvSpPr>
        <p:spPr>
          <a:xfrm rot="7301034">
            <a:off x="2314993" y="3544971"/>
            <a:ext cx="1440160" cy="57606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Flecha derecha"/>
          <p:cNvSpPr/>
          <p:nvPr/>
        </p:nvSpPr>
        <p:spPr>
          <a:xfrm rot="3252288">
            <a:off x="5370810" y="3540562"/>
            <a:ext cx="1440160" cy="57606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lipse"/>
          <p:cNvSpPr/>
          <p:nvPr/>
        </p:nvSpPr>
        <p:spPr>
          <a:xfrm>
            <a:off x="611560" y="2492896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82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6336704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Destino de los ingresos de la Fundación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05064"/>
            <a:ext cx="7465694" cy="2245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Flecha abajo"/>
          <p:cNvSpPr/>
          <p:nvPr/>
        </p:nvSpPr>
        <p:spPr>
          <a:xfrm>
            <a:off x="4139952" y="2852936"/>
            <a:ext cx="783286" cy="97840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9188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43335"/>
            <a:ext cx="6336704" cy="7694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Contralor estatal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36844" y="2765246"/>
            <a:ext cx="7632848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¿en qué momentos?</a:t>
            </a: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¿qué </a:t>
            </a:r>
            <a:r>
              <a:rPr lang="es-AR" sz="2800" b="1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ó</a:t>
            </a:r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rgano estatal  ejerce esa función?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539552" y="2924944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539552" y="4221088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02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326266"/>
            <a:ext cx="6336704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Reforma del Estatuto. Disolución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68960"/>
            <a:ext cx="7075056" cy="3512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Flecha abajo"/>
          <p:cNvSpPr/>
          <p:nvPr/>
        </p:nvSpPr>
        <p:spPr>
          <a:xfrm>
            <a:off x="4139952" y="1916832"/>
            <a:ext cx="783286" cy="97840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6219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14298"/>
            <a:ext cx="6912768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Antecedentes normativos de las Asociaciones Civiles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7624" y="3630503"/>
            <a:ext cx="763284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Código Velezano</a:t>
            </a: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Normativas provinciales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827584" y="3717032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827584" y="5013176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58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14298"/>
            <a:ext cx="691276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Autorización estatal para funcionar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7624" y="3484165"/>
            <a:ext cx="7632848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SÍ requieren de autorización estatal para funcionar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467544" y="3501008"/>
            <a:ext cx="576064" cy="51625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7453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439248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Evolución de la Jurisprudencia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36844" y="2546901"/>
            <a:ext cx="763284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¿qué se entendió por «BIEN COMÚN»?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611560" y="2708920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3478694" y="3703672"/>
            <a:ext cx="477890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Caso CHA (1991)</a:t>
            </a: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Caso SWINGERS (2002)</a:t>
            </a: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Caso ALITT (2006)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2627784" y="3704833"/>
            <a:ext cx="576064" cy="51625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Flecha derecha"/>
          <p:cNvSpPr/>
          <p:nvPr/>
        </p:nvSpPr>
        <p:spPr>
          <a:xfrm>
            <a:off x="2627784" y="4581128"/>
            <a:ext cx="576064" cy="51625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Flecha derecha"/>
          <p:cNvSpPr/>
          <p:nvPr/>
        </p:nvSpPr>
        <p:spPr>
          <a:xfrm>
            <a:off x="2627784" y="5445224"/>
            <a:ext cx="576064" cy="51625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1653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439248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Forma del acto constitutivo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41" y="4060875"/>
            <a:ext cx="8370531" cy="11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Flecha abajo"/>
          <p:cNvSpPr/>
          <p:nvPr/>
        </p:nvSpPr>
        <p:spPr>
          <a:xfrm>
            <a:off x="4004738" y="2522600"/>
            <a:ext cx="783286" cy="97840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418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476672"/>
            <a:ext cx="6336704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Órganos de las Asociaciones Civiles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36844" y="2348880"/>
            <a:ext cx="76328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e</a:t>
            </a:r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structura orgánica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496" y="4941168"/>
            <a:ext cx="2808312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ASAMBLEA </a:t>
            </a: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DE </a:t>
            </a: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ASOCIADOS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059832" y="4941168"/>
            <a:ext cx="2808312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COMISIÓN DIRECTIVA</a:t>
            </a:r>
          </a:p>
          <a:p>
            <a:pPr algn="ctr"/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85788" y="4941168"/>
            <a:ext cx="3050708" cy="13849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COMISION</a:t>
            </a:r>
          </a:p>
          <a:p>
            <a:pPr algn="ctr"/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REVISORA DE CUENTAS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9" name="8 Flecha derecha"/>
          <p:cNvSpPr/>
          <p:nvPr/>
        </p:nvSpPr>
        <p:spPr>
          <a:xfrm rot="5400000">
            <a:off x="3707904" y="3502169"/>
            <a:ext cx="1440160" cy="57606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Flecha derecha"/>
          <p:cNvSpPr/>
          <p:nvPr/>
        </p:nvSpPr>
        <p:spPr>
          <a:xfrm rot="7464835">
            <a:off x="1187624" y="3465756"/>
            <a:ext cx="1440160" cy="57606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Flecha derecha"/>
          <p:cNvSpPr/>
          <p:nvPr/>
        </p:nvSpPr>
        <p:spPr>
          <a:xfrm rot="3252288">
            <a:off x="6221462" y="3389446"/>
            <a:ext cx="1440160" cy="57606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Elipse"/>
          <p:cNvSpPr/>
          <p:nvPr/>
        </p:nvSpPr>
        <p:spPr>
          <a:xfrm>
            <a:off x="611560" y="2492896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181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43335"/>
            <a:ext cx="6336704" cy="7694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Contralor estatal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36844" y="2765246"/>
            <a:ext cx="7632848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¿en qué momentos?</a:t>
            </a:r>
          </a:p>
          <a:p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endParaRPr lang="es-AR" sz="2800" b="1" dirty="0" smtClean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  <a:p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¿qué </a:t>
            </a:r>
            <a:r>
              <a:rPr lang="es-AR" sz="2800" b="1" dirty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ó</a:t>
            </a:r>
            <a:r>
              <a:rPr lang="es-AR" sz="28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rgano estatal  ejerce esa función?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539552" y="2924944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Elipse"/>
          <p:cNvSpPr/>
          <p:nvPr/>
        </p:nvSpPr>
        <p:spPr>
          <a:xfrm>
            <a:off x="539552" y="4221088"/>
            <a:ext cx="216024" cy="2880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63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548680"/>
            <a:ext cx="6336704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AR" sz="4400" b="1" dirty="0" smtClean="0">
                <a:solidFill>
                  <a:schemeClr val="bg1"/>
                </a:solidFill>
                <a:latin typeface="Arial Rounded MT Bold" pitchFamily="34" charset="0"/>
                <a:cs typeface="Aharoni" pitchFamily="2" charset="-79"/>
              </a:rPr>
              <a:t>Responsabilidad de los asociados en la Asociación Civil</a:t>
            </a:r>
            <a:endParaRPr lang="es-AR" sz="2800" b="1" dirty="0">
              <a:solidFill>
                <a:schemeClr val="bg1"/>
              </a:solidFill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66830"/>
            <a:ext cx="8640960" cy="1554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Flecha abajo"/>
          <p:cNvSpPr/>
          <p:nvPr/>
        </p:nvSpPr>
        <p:spPr>
          <a:xfrm>
            <a:off x="4076746" y="3170672"/>
            <a:ext cx="783286" cy="97840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1597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236</Words>
  <Application>Microsoft Office PowerPoint</Application>
  <PresentationFormat>Presentación en pantalla (4:3)</PresentationFormat>
  <Paragraphs>93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FRANCISCO</dc:creator>
  <cp:lastModifiedBy>Usuario</cp:lastModifiedBy>
  <cp:revision>50</cp:revision>
  <dcterms:created xsi:type="dcterms:W3CDTF">2020-10-08T18:35:12Z</dcterms:created>
  <dcterms:modified xsi:type="dcterms:W3CDTF">2021-10-07T20:25:17Z</dcterms:modified>
</cp:coreProperties>
</file>