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82CFE9-320C-44CB-A92F-4C106F846E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E1943C-A812-40B3-B44A-25F6FD020BC1}">
      <dgm:prSet phldrT="[Texto]"/>
      <dgm:spPr/>
      <dgm:t>
        <a:bodyPr/>
        <a:lstStyle/>
        <a:p>
          <a:r>
            <a:rPr lang="es-ES" dirty="0" smtClean="0"/>
            <a:t>Qué es?</a:t>
          </a:r>
          <a:endParaRPr lang="es-ES" dirty="0"/>
        </a:p>
      </dgm:t>
    </dgm:pt>
    <dgm:pt modelId="{26556953-5292-4745-9D83-1341280FFAD6}" type="parTrans" cxnId="{F5CBFB07-3512-4019-B08E-4456AD58BF94}">
      <dgm:prSet/>
      <dgm:spPr/>
      <dgm:t>
        <a:bodyPr/>
        <a:lstStyle/>
        <a:p>
          <a:endParaRPr lang="es-ES"/>
        </a:p>
      </dgm:t>
    </dgm:pt>
    <dgm:pt modelId="{9B842841-3A0C-488C-A6A4-E8A630345079}" type="sibTrans" cxnId="{F5CBFB07-3512-4019-B08E-4456AD58BF94}">
      <dgm:prSet/>
      <dgm:spPr/>
      <dgm:t>
        <a:bodyPr/>
        <a:lstStyle/>
        <a:p>
          <a:endParaRPr lang="es-ES"/>
        </a:p>
      </dgm:t>
    </dgm:pt>
    <dgm:pt modelId="{29847D13-4771-407E-ABC0-871A9E7F80DC}">
      <dgm:prSet phldrT="[Texto]"/>
      <dgm:spPr/>
      <dgm:t>
        <a:bodyPr/>
        <a:lstStyle/>
        <a:p>
          <a:r>
            <a:rPr lang="es-ES" dirty="0" smtClean="0"/>
            <a:t> recurso, abordaje, disciplina </a:t>
          </a:r>
          <a:r>
            <a:rPr lang="es-ES" dirty="0" err="1" smtClean="0"/>
            <a:t>terapeútica</a:t>
          </a:r>
          <a:r>
            <a:rPr lang="es-ES" dirty="0" smtClean="0"/>
            <a:t>. </a:t>
          </a:r>
          <a:endParaRPr lang="es-ES" dirty="0"/>
        </a:p>
      </dgm:t>
    </dgm:pt>
    <dgm:pt modelId="{96418ABD-1C3B-4528-86CA-FFCD6DA1F720}" type="parTrans" cxnId="{662970F2-8922-4C65-9663-4712FB7D5CC5}">
      <dgm:prSet/>
      <dgm:spPr/>
      <dgm:t>
        <a:bodyPr/>
        <a:lstStyle/>
        <a:p>
          <a:endParaRPr lang="es-ES"/>
        </a:p>
      </dgm:t>
    </dgm:pt>
    <dgm:pt modelId="{5806BDBE-05E8-48D4-8E85-D67D93747FEB}" type="sibTrans" cxnId="{662970F2-8922-4C65-9663-4712FB7D5CC5}">
      <dgm:prSet/>
      <dgm:spPr/>
      <dgm:t>
        <a:bodyPr/>
        <a:lstStyle/>
        <a:p>
          <a:endParaRPr lang="es-ES"/>
        </a:p>
      </dgm:t>
    </dgm:pt>
    <dgm:pt modelId="{B23E223D-46C8-490C-AFEA-3F818DFB8881}">
      <dgm:prSet phldrT="[Texto]"/>
      <dgm:spPr/>
      <dgm:t>
        <a:bodyPr/>
        <a:lstStyle/>
        <a:p>
          <a:r>
            <a:rPr lang="es-ES" dirty="0" smtClean="0"/>
            <a:t>Dirigido </a:t>
          </a:r>
          <a:endParaRPr lang="es-ES" dirty="0"/>
        </a:p>
      </dgm:t>
    </dgm:pt>
    <dgm:pt modelId="{D3EB08EE-5A1D-4DD2-8A59-4D1540CD1674}" type="parTrans" cxnId="{560FA8E4-ABF9-4413-A410-000E1DD9B019}">
      <dgm:prSet/>
      <dgm:spPr/>
      <dgm:t>
        <a:bodyPr/>
        <a:lstStyle/>
        <a:p>
          <a:endParaRPr lang="es-ES"/>
        </a:p>
      </dgm:t>
    </dgm:pt>
    <dgm:pt modelId="{84B31B2F-C289-42B6-AE92-9059AE6E3D1C}" type="sibTrans" cxnId="{560FA8E4-ABF9-4413-A410-000E1DD9B019}">
      <dgm:prSet/>
      <dgm:spPr/>
      <dgm:t>
        <a:bodyPr/>
        <a:lstStyle/>
        <a:p>
          <a:endParaRPr lang="es-ES"/>
        </a:p>
      </dgm:t>
    </dgm:pt>
    <dgm:pt modelId="{B5E6E7C9-6D07-469E-B2F4-11B92CC76473}">
      <dgm:prSet phldrT="[Texto]"/>
      <dgm:spPr/>
      <dgm:t>
        <a:bodyPr/>
        <a:lstStyle/>
        <a:p>
          <a:r>
            <a:rPr lang="es-ES" dirty="0" smtClean="0"/>
            <a:t>El bebé y a su familia. ¿CÓMO ENTENDEMOS ALNIÑO?</a:t>
          </a:r>
          <a:endParaRPr lang="es-ES" dirty="0"/>
        </a:p>
      </dgm:t>
    </dgm:pt>
    <dgm:pt modelId="{85A9444E-C18A-40F5-BA5C-F0CE6F413502}" type="parTrans" cxnId="{0A2B5FB0-3201-49D5-8A74-00247347ADF2}">
      <dgm:prSet/>
      <dgm:spPr/>
      <dgm:t>
        <a:bodyPr/>
        <a:lstStyle/>
        <a:p>
          <a:endParaRPr lang="es-ES"/>
        </a:p>
      </dgm:t>
    </dgm:pt>
    <dgm:pt modelId="{8C2FB1C7-21CF-498C-B3F3-8BD534F8AAE2}" type="sibTrans" cxnId="{0A2B5FB0-3201-49D5-8A74-00247347ADF2}">
      <dgm:prSet/>
      <dgm:spPr/>
      <dgm:t>
        <a:bodyPr/>
        <a:lstStyle/>
        <a:p>
          <a:endParaRPr lang="es-ES"/>
        </a:p>
      </dgm:t>
    </dgm:pt>
    <dgm:pt modelId="{8772585C-AEB2-4CDA-A107-29547A4C5245}">
      <dgm:prSet phldrT="[Texto]"/>
      <dgm:spPr/>
      <dgm:t>
        <a:bodyPr/>
        <a:lstStyle/>
        <a:p>
          <a:r>
            <a:rPr lang="es-ES" dirty="0" smtClean="0"/>
            <a:t>Red vincular</a:t>
          </a:r>
          <a:endParaRPr lang="es-ES" dirty="0"/>
        </a:p>
      </dgm:t>
    </dgm:pt>
    <dgm:pt modelId="{F3C6279C-94C2-4FC8-95C5-BAD588FCE027}" type="parTrans" cxnId="{64B48995-1736-4898-A901-079F55678B5B}">
      <dgm:prSet/>
      <dgm:spPr/>
      <dgm:t>
        <a:bodyPr/>
        <a:lstStyle/>
        <a:p>
          <a:endParaRPr lang="es-ES"/>
        </a:p>
      </dgm:t>
    </dgm:pt>
    <dgm:pt modelId="{13D8CA1B-8ACC-44F1-89D3-7CDC1B1D2BB1}" type="sibTrans" cxnId="{64B48995-1736-4898-A901-079F55678B5B}">
      <dgm:prSet/>
      <dgm:spPr/>
      <dgm:t>
        <a:bodyPr/>
        <a:lstStyle/>
        <a:p>
          <a:endParaRPr lang="es-ES"/>
        </a:p>
      </dgm:t>
    </dgm:pt>
    <dgm:pt modelId="{DF70E112-56BC-4E6A-86E2-F533C6EA6D01}">
      <dgm:prSet phldrT="[Texto]"/>
      <dgm:spPr/>
      <dgm:t>
        <a:bodyPr/>
        <a:lstStyle/>
        <a:p>
          <a:r>
            <a:rPr lang="es-ES" dirty="0" smtClean="0"/>
            <a:t>Por qué</a:t>
          </a:r>
          <a:endParaRPr lang="es-ES" dirty="0"/>
        </a:p>
      </dgm:t>
    </dgm:pt>
    <dgm:pt modelId="{158CCF0A-AC29-4AF5-9637-2A50C0964615}" type="parTrans" cxnId="{8818FFCF-A052-45CF-9314-97907D4C8918}">
      <dgm:prSet/>
      <dgm:spPr/>
      <dgm:t>
        <a:bodyPr/>
        <a:lstStyle/>
        <a:p>
          <a:endParaRPr lang="es-ES"/>
        </a:p>
      </dgm:t>
    </dgm:pt>
    <dgm:pt modelId="{7641927D-38D3-48AE-A091-FB2CFE3C2834}" type="sibTrans" cxnId="{8818FFCF-A052-45CF-9314-97907D4C8918}">
      <dgm:prSet/>
      <dgm:spPr/>
      <dgm:t>
        <a:bodyPr/>
        <a:lstStyle/>
        <a:p>
          <a:endParaRPr lang="es-ES"/>
        </a:p>
      </dgm:t>
    </dgm:pt>
    <dgm:pt modelId="{79992535-16B9-4191-8643-927BAD5F894A}">
      <dgm:prSet phldrT="[Texto]"/>
      <dgm:spPr/>
      <dgm:t>
        <a:bodyPr/>
        <a:lstStyle/>
        <a:p>
          <a:r>
            <a:rPr lang="es-ES" dirty="0" smtClean="0"/>
            <a:t>Riesgo</a:t>
          </a:r>
          <a:endParaRPr lang="es-ES" dirty="0"/>
        </a:p>
      </dgm:t>
    </dgm:pt>
    <dgm:pt modelId="{DA39B8A3-76F8-45C3-A197-47643692AD7F}" type="parTrans" cxnId="{85962759-0CAA-41AC-9AFE-265CA8A65FD3}">
      <dgm:prSet/>
      <dgm:spPr/>
      <dgm:t>
        <a:bodyPr/>
        <a:lstStyle/>
        <a:p>
          <a:endParaRPr lang="es-ES"/>
        </a:p>
      </dgm:t>
    </dgm:pt>
    <dgm:pt modelId="{F18A306C-64E1-4136-A9B8-44DA5226A11F}" type="sibTrans" cxnId="{85962759-0CAA-41AC-9AFE-265CA8A65FD3}">
      <dgm:prSet/>
      <dgm:spPr/>
      <dgm:t>
        <a:bodyPr/>
        <a:lstStyle/>
        <a:p>
          <a:endParaRPr lang="es-ES"/>
        </a:p>
      </dgm:t>
    </dgm:pt>
    <dgm:pt modelId="{96A2E5A3-27AE-4468-9523-BB17491C9469}">
      <dgm:prSet phldrT="[Texto]"/>
      <dgm:spPr/>
      <dgm:t>
        <a:bodyPr/>
        <a:lstStyle/>
        <a:p>
          <a:r>
            <a:rPr lang="es-ES" dirty="0" smtClean="0"/>
            <a:t>Retraso</a:t>
          </a:r>
          <a:endParaRPr lang="es-ES" dirty="0"/>
        </a:p>
      </dgm:t>
    </dgm:pt>
    <dgm:pt modelId="{E0FF2DFB-49A4-4BF3-BC00-171EBF1B3504}" type="parTrans" cxnId="{6E843C37-6C68-425C-8F5C-A691C7E202F1}">
      <dgm:prSet/>
      <dgm:spPr/>
      <dgm:t>
        <a:bodyPr/>
        <a:lstStyle/>
        <a:p>
          <a:endParaRPr lang="es-ES"/>
        </a:p>
      </dgm:t>
    </dgm:pt>
    <dgm:pt modelId="{CAA50743-24F6-42F0-A686-E6A503E5E008}" type="sibTrans" cxnId="{6E843C37-6C68-425C-8F5C-A691C7E202F1}">
      <dgm:prSet/>
      <dgm:spPr/>
      <dgm:t>
        <a:bodyPr/>
        <a:lstStyle/>
        <a:p>
          <a:endParaRPr lang="es-ES"/>
        </a:p>
      </dgm:t>
    </dgm:pt>
    <dgm:pt modelId="{68BDE09C-C8A6-4012-887F-B940BD1E4611}">
      <dgm:prSet phldrT="[Texto]"/>
      <dgm:spPr/>
      <dgm:t>
        <a:bodyPr/>
        <a:lstStyle/>
        <a:p>
          <a:r>
            <a:rPr lang="es-ES" dirty="0" smtClean="0"/>
            <a:t>La intervención no es solo </a:t>
          </a:r>
          <a:r>
            <a:rPr lang="es-ES" dirty="0" err="1" smtClean="0"/>
            <a:t>discapaciadad</a:t>
          </a:r>
          <a:r>
            <a:rPr lang="es-ES" dirty="0" smtClean="0"/>
            <a:t>. De allí las dos ramas: asistencial y </a:t>
          </a:r>
          <a:r>
            <a:rPr lang="es-ES" dirty="0" err="1" smtClean="0"/>
            <a:t>terapeútica</a:t>
          </a:r>
          <a:endParaRPr lang="es-ES" dirty="0"/>
        </a:p>
      </dgm:t>
    </dgm:pt>
    <dgm:pt modelId="{0050401A-789E-4E71-B598-886F0C658BBC}" type="parTrans" cxnId="{088B9E3F-2E1A-443D-B715-5F2A3197FA64}">
      <dgm:prSet/>
      <dgm:spPr/>
    </dgm:pt>
    <dgm:pt modelId="{88A1AB37-D365-4949-B88A-A56EA8238D9B}" type="sibTrans" cxnId="{088B9E3F-2E1A-443D-B715-5F2A3197FA64}">
      <dgm:prSet/>
      <dgm:spPr/>
    </dgm:pt>
    <dgm:pt modelId="{85741800-CA45-442E-90C5-11AA50BB9F93}">
      <dgm:prSet phldrT="[Texto]"/>
      <dgm:spPr/>
      <dgm:t>
        <a:bodyPr/>
        <a:lstStyle/>
        <a:p>
          <a:r>
            <a:rPr lang="es-ES" dirty="0" err="1" smtClean="0"/>
            <a:t>Trastoro</a:t>
          </a:r>
          <a:endParaRPr lang="es-ES" dirty="0"/>
        </a:p>
      </dgm:t>
    </dgm:pt>
    <dgm:pt modelId="{19355BD7-C645-4A4B-9967-FA6C66F4E211}" type="parTrans" cxnId="{904A8882-4A71-49FB-9639-19BD282A4F04}">
      <dgm:prSet/>
      <dgm:spPr/>
    </dgm:pt>
    <dgm:pt modelId="{F4EF9412-2C9D-412F-832C-FB4F2CFEF46D}" type="sibTrans" cxnId="{904A8882-4A71-49FB-9639-19BD282A4F04}">
      <dgm:prSet/>
      <dgm:spPr/>
    </dgm:pt>
    <dgm:pt modelId="{384E3A87-E6A0-4388-892D-0A2B9C72E968}" type="pres">
      <dgm:prSet presAssocID="{4B82CFE9-320C-44CB-A92F-4C106F846E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23551D4-44FF-4C65-A778-5CC7A2BD43DD}" type="pres">
      <dgm:prSet presAssocID="{85E1943C-A812-40B3-B44A-25F6FD020BC1}" presName="composite" presStyleCnt="0"/>
      <dgm:spPr/>
    </dgm:pt>
    <dgm:pt modelId="{80509142-0861-4DB3-A808-1AC549F29CBB}" type="pres">
      <dgm:prSet presAssocID="{85E1943C-A812-40B3-B44A-25F6FD020BC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680879-1848-4915-8FD7-64246EBC75DE}" type="pres">
      <dgm:prSet presAssocID="{85E1943C-A812-40B3-B44A-25F6FD020BC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F48988-4B7C-4F20-A268-AB3C541253D3}" type="pres">
      <dgm:prSet presAssocID="{9B842841-3A0C-488C-A6A4-E8A630345079}" presName="sp" presStyleCnt="0"/>
      <dgm:spPr/>
    </dgm:pt>
    <dgm:pt modelId="{92E70803-CE0A-45D4-AC7F-7463F77C1B7C}" type="pres">
      <dgm:prSet presAssocID="{B23E223D-46C8-490C-AFEA-3F818DFB8881}" presName="composite" presStyleCnt="0"/>
      <dgm:spPr/>
    </dgm:pt>
    <dgm:pt modelId="{25E710D5-ACED-420B-BF2A-35B7EC2DB39B}" type="pres">
      <dgm:prSet presAssocID="{B23E223D-46C8-490C-AFEA-3F818DFB888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5D3FED-01A9-465F-A557-27FF2CE1FE11}" type="pres">
      <dgm:prSet presAssocID="{B23E223D-46C8-490C-AFEA-3F818DFB888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DD9D44-A78E-4715-B1A7-F1AE36DAD89C}" type="pres">
      <dgm:prSet presAssocID="{84B31B2F-C289-42B6-AE92-9059AE6E3D1C}" presName="sp" presStyleCnt="0"/>
      <dgm:spPr/>
    </dgm:pt>
    <dgm:pt modelId="{A2E5ADB3-1EAF-4514-A4B6-1B4D9367A34E}" type="pres">
      <dgm:prSet presAssocID="{DF70E112-56BC-4E6A-86E2-F533C6EA6D01}" presName="composite" presStyleCnt="0"/>
      <dgm:spPr/>
    </dgm:pt>
    <dgm:pt modelId="{61561DCF-27A9-4E61-B19C-711A6AA0F417}" type="pres">
      <dgm:prSet presAssocID="{DF70E112-56BC-4E6A-86E2-F533C6EA6D0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85553B-4AE6-4447-8223-2B117E3AD7A0}" type="pres">
      <dgm:prSet presAssocID="{DF70E112-56BC-4E6A-86E2-F533C6EA6D0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34E367-0384-4773-BBB8-099C40D3B3BF}" type="presOf" srcId="{79992535-16B9-4191-8643-927BAD5F894A}" destId="{9085553B-4AE6-4447-8223-2B117E3AD7A0}" srcOrd="0" destOrd="0" presId="urn:microsoft.com/office/officeart/2005/8/layout/chevron2"/>
    <dgm:cxn modelId="{7EAA027A-C288-4A96-9FFD-31DDFC50CC1E}" type="presOf" srcId="{4B82CFE9-320C-44CB-A92F-4C106F846E2E}" destId="{384E3A87-E6A0-4388-892D-0A2B9C72E968}" srcOrd="0" destOrd="0" presId="urn:microsoft.com/office/officeart/2005/8/layout/chevron2"/>
    <dgm:cxn modelId="{571D63E1-8C61-46DC-86F8-FA6AE2120879}" type="presOf" srcId="{B5E6E7C9-6D07-469E-B2F4-11B92CC76473}" destId="{9B5D3FED-01A9-465F-A557-27FF2CE1FE11}" srcOrd="0" destOrd="0" presId="urn:microsoft.com/office/officeart/2005/8/layout/chevron2"/>
    <dgm:cxn modelId="{F3B73752-F6E3-4986-A661-151526863E72}" type="presOf" srcId="{29847D13-4771-407E-ABC0-871A9E7F80DC}" destId="{2E680879-1848-4915-8FD7-64246EBC75DE}" srcOrd="0" destOrd="0" presId="urn:microsoft.com/office/officeart/2005/8/layout/chevron2"/>
    <dgm:cxn modelId="{64B48995-1736-4898-A901-079F55678B5B}" srcId="{B23E223D-46C8-490C-AFEA-3F818DFB8881}" destId="{8772585C-AEB2-4CDA-A107-29547A4C5245}" srcOrd="1" destOrd="0" parTransId="{F3C6279C-94C2-4FC8-95C5-BAD588FCE027}" sibTransId="{13D8CA1B-8ACC-44F1-89D3-7CDC1B1D2BB1}"/>
    <dgm:cxn modelId="{662970F2-8922-4C65-9663-4712FB7D5CC5}" srcId="{85E1943C-A812-40B3-B44A-25F6FD020BC1}" destId="{29847D13-4771-407E-ABC0-871A9E7F80DC}" srcOrd="0" destOrd="0" parTransId="{96418ABD-1C3B-4528-86CA-FFCD6DA1F720}" sibTransId="{5806BDBE-05E8-48D4-8E85-D67D93747FEB}"/>
    <dgm:cxn modelId="{6E843C37-6C68-425C-8F5C-A691C7E202F1}" srcId="{DF70E112-56BC-4E6A-86E2-F533C6EA6D01}" destId="{96A2E5A3-27AE-4468-9523-BB17491C9469}" srcOrd="1" destOrd="0" parTransId="{E0FF2DFB-49A4-4BF3-BC00-171EBF1B3504}" sibTransId="{CAA50743-24F6-42F0-A686-E6A503E5E008}"/>
    <dgm:cxn modelId="{3C8DDF4C-B087-40AA-ACA7-7A00BD5A2CF0}" type="presOf" srcId="{DF70E112-56BC-4E6A-86E2-F533C6EA6D01}" destId="{61561DCF-27A9-4E61-B19C-711A6AA0F417}" srcOrd="0" destOrd="0" presId="urn:microsoft.com/office/officeart/2005/8/layout/chevron2"/>
    <dgm:cxn modelId="{8ECBB464-7B30-4DB0-81C6-D6890D8C2768}" type="presOf" srcId="{68BDE09C-C8A6-4012-887F-B940BD1E4611}" destId="{2E680879-1848-4915-8FD7-64246EBC75DE}" srcOrd="0" destOrd="1" presId="urn:microsoft.com/office/officeart/2005/8/layout/chevron2"/>
    <dgm:cxn modelId="{85962759-0CAA-41AC-9AFE-265CA8A65FD3}" srcId="{DF70E112-56BC-4E6A-86E2-F533C6EA6D01}" destId="{79992535-16B9-4191-8643-927BAD5F894A}" srcOrd="0" destOrd="0" parTransId="{DA39B8A3-76F8-45C3-A197-47643692AD7F}" sibTransId="{F18A306C-64E1-4136-A9B8-44DA5226A11F}"/>
    <dgm:cxn modelId="{3C01FA34-715B-41BC-9446-5D94BE491875}" type="presOf" srcId="{B23E223D-46C8-490C-AFEA-3F818DFB8881}" destId="{25E710D5-ACED-420B-BF2A-35B7EC2DB39B}" srcOrd="0" destOrd="0" presId="urn:microsoft.com/office/officeart/2005/8/layout/chevron2"/>
    <dgm:cxn modelId="{A68158ED-F711-4FB8-9711-7C8CDFD8BF5F}" type="presOf" srcId="{8772585C-AEB2-4CDA-A107-29547A4C5245}" destId="{9B5D3FED-01A9-465F-A557-27FF2CE1FE11}" srcOrd="0" destOrd="1" presId="urn:microsoft.com/office/officeart/2005/8/layout/chevron2"/>
    <dgm:cxn modelId="{088B9E3F-2E1A-443D-B715-5F2A3197FA64}" srcId="{85E1943C-A812-40B3-B44A-25F6FD020BC1}" destId="{68BDE09C-C8A6-4012-887F-B940BD1E4611}" srcOrd="1" destOrd="0" parTransId="{0050401A-789E-4E71-B598-886F0C658BBC}" sibTransId="{88A1AB37-D365-4949-B88A-A56EA8238D9B}"/>
    <dgm:cxn modelId="{E2D64785-D0E0-4643-A901-53F2A04E63BC}" type="presOf" srcId="{85E1943C-A812-40B3-B44A-25F6FD020BC1}" destId="{80509142-0861-4DB3-A808-1AC549F29CBB}" srcOrd="0" destOrd="0" presId="urn:microsoft.com/office/officeart/2005/8/layout/chevron2"/>
    <dgm:cxn modelId="{904A8882-4A71-49FB-9639-19BD282A4F04}" srcId="{DF70E112-56BC-4E6A-86E2-F533C6EA6D01}" destId="{85741800-CA45-442E-90C5-11AA50BB9F93}" srcOrd="2" destOrd="0" parTransId="{19355BD7-C645-4A4B-9967-FA6C66F4E211}" sibTransId="{F4EF9412-2C9D-412F-832C-FB4F2CFEF46D}"/>
    <dgm:cxn modelId="{F5CBFB07-3512-4019-B08E-4456AD58BF94}" srcId="{4B82CFE9-320C-44CB-A92F-4C106F846E2E}" destId="{85E1943C-A812-40B3-B44A-25F6FD020BC1}" srcOrd="0" destOrd="0" parTransId="{26556953-5292-4745-9D83-1341280FFAD6}" sibTransId="{9B842841-3A0C-488C-A6A4-E8A630345079}"/>
    <dgm:cxn modelId="{529E1C1C-E7D9-410E-BD25-D2C59F8282CD}" type="presOf" srcId="{85741800-CA45-442E-90C5-11AA50BB9F93}" destId="{9085553B-4AE6-4447-8223-2B117E3AD7A0}" srcOrd="0" destOrd="2" presId="urn:microsoft.com/office/officeart/2005/8/layout/chevron2"/>
    <dgm:cxn modelId="{0A2B5FB0-3201-49D5-8A74-00247347ADF2}" srcId="{B23E223D-46C8-490C-AFEA-3F818DFB8881}" destId="{B5E6E7C9-6D07-469E-B2F4-11B92CC76473}" srcOrd="0" destOrd="0" parTransId="{85A9444E-C18A-40F5-BA5C-F0CE6F413502}" sibTransId="{8C2FB1C7-21CF-498C-B3F3-8BD534F8AAE2}"/>
    <dgm:cxn modelId="{C96D2900-5AAC-47F0-A24E-7092F3510A11}" type="presOf" srcId="{96A2E5A3-27AE-4468-9523-BB17491C9469}" destId="{9085553B-4AE6-4447-8223-2B117E3AD7A0}" srcOrd="0" destOrd="1" presId="urn:microsoft.com/office/officeart/2005/8/layout/chevron2"/>
    <dgm:cxn modelId="{560FA8E4-ABF9-4413-A410-000E1DD9B019}" srcId="{4B82CFE9-320C-44CB-A92F-4C106F846E2E}" destId="{B23E223D-46C8-490C-AFEA-3F818DFB8881}" srcOrd="1" destOrd="0" parTransId="{D3EB08EE-5A1D-4DD2-8A59-4D1540CD1674}" sibTransId="{84B31B2F-C289-42B6-AE92-9059AE6E3D1C}"/>
    <dgm:cxn modelId="{8818FFCF-A052-45CF-9314-97907D4C8918}" srcId="{4B82CFE9-320C-44CB-A92F-4C106F846E2E}" destId="{DF70E112-56BC-4E6A-86E2-F533C6EA6D01}" srcOrd="2" destOrd="0" parTransId="{158CCF0A-AC29-4AF5-9637-2A50C0964615}" sibTransId="{7641927D-38D3-48AE-A091-FB2CFE3C2834}"/>
    <dgm:cxn modelId="{332CF2BF-E809-4E63-8156-DB2D35B7FDE0}" type="presParOf" srcId="{384E3A87-E6A0-4388-892D-0A2B9C72E968}" destId="{723551D4-44FF-4C65-A778-5CC7A2BD43DD}" srcOrd="0" destOrd="0" presId="urn:microsoft.com/office/officeart/2005/8/layout/chevron2"/>
    <dgm:cxn modelId="{9B78FA77-5DE4-4AE1-8166-BD1858C24403}" type="presParOf" srcId="{723551D4-44FF-4C65-A778-5CC7A2BD43DD}" destId="{80509142-0861-4DB3-A808-1AC549F29CBB}" srcOrd="0" destOrd="0" presId="urn:microsoft.com/office/officeart/2005/8/layout/chevron2"/>
    <dgm:cxn modelId="{D2EE018E-C281-4878-B4B1-227ED70D2530}" type="presParOf" srcId="{723551D4-44FF-4C65-A778-5CC7A2BD43DD}" destId="{2E680879-1848-4915-8FD7-64246EBC75DE}" srcOrd="1" destOrd="0" presId="urn:microsoft.com/office/officeart/2005/8/layout/chevron2"/>
    <dgm:cxn modelId="{E985D565-7E52-48A8-8D1F-34EF23E7678E}" type="presParOf" srcId="{384E3A87-E6A0-4388-892D-0A2B9C72E968}" destId="{8FF48988-4B7C-4F20-A268-AB3C541253D3}" srcOrd="1" destOrd="0" presId="urn:microsoft.com/office/officeart/2005/8/layout/chevron2"/>
    <dgm:cxn modelId="{E19E220D-12C6-4FC4-A750-38959323AB08}" type="presParOf" srcId="{384E3A87-E6A0-4388-892D-0A2B9C72E968}" destId="{92E70803-CE0A-45D4-AC7F-7463F77C1B7C}" srcOrd="2" destOrd="0" presId="urn:microsoft.com/office/officeart/2005/8/layout/chevron2"/>
    <dgm:cxn modelId="{87CC2FD3-954C-4164-9628-5C0E7AADD47B}" type="presParOf" srcId="{92E70803-CE0A-45D4-AC7F-7463F77C1B7C}" destId="{25E710D5-ACED-420B-BF2A-35B7EC2DB39B}" srcOrd="0" destOrd="0" presId="urn:microsoft.com/office/officeart/2005/8/layout/chevron2"/>
    <dgm:cxn modelId="{BD2CD74B-8531-4FB5-95DB-F38DB7037298}" type="presParOf" srcId="{92E70803-CE0A-45D4-AC7F-7463F77C1B7C}" destId="{9B5D3FED-01A9-465F-A557-27FF2CE1FE11}" srcOrd="1" destOrd="0" presId="urn:microsoft.com/office/officeart/2005/8/layout/chevron2"/>
    <dgm:cxn modelId="{0362F180-3326-4202-98A2-52656FE94FD7}" type="presParOf" srcId="{384E3A87-E6A0-4388-892D-0A2B9C72E968}" destId="{37DD9D44-A78E-4715-B1A7-F1AE36DAD89C}" srcOrd="3" destOrd="0" presId="urn:microsoft.com/office/officeart/2005/8/layout/chevron2"/>
    <dgm:cxn modelId="{052512B7-057B-4542-BA60-CF0E984E6E30}" type="presParOf" srcId="{384E3A87-E6A0-4388-892D-0A2B9C72E968}" destId="{A2E5ADB3-1EAF-4514-A4B6-1B4D9367A34E}" srcOrd="4" destOrd="0" presId="urn:microsoft.com/office/officeart/2005/8/layout/chevron2"/>
    <dgm:cxn modelId="{0FAAB548-42E4-433F-A960-DF13143BD2E1}" type="presParOf" srcId="{A2E5ADB3-1EAF-4514-A4B6-1B4D9367A34E}" destId="{61561DCF-27A9-4E61-B19C-711A6AA0F417}" srcOrd="0" destOrd="0" presId="urn:microsoft.com/office/officeart/2005/8/layout/chevron2"/>
    <dgm:cxn modelId="{17ECDF7C-436C-414D-8173-A07124C864AA}" type="presParOf" srcId="{A2E5ADB3-1EAF-4514-A4B6-1B4D9367A34E}" destId="{9085553B-4AE6-4447-8223-2B117E3AD7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1D0D5A-D5D8-47AC-BCEB-91B96FE0875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224320C-F35B-4D04-9527-4E56C8901605}">
      <dgm:prSet phldrT="[Texto]"/>
      <dgm:spPr/>
      <dgm:t>
        <a:bodyPr/>
        <a:lstStyle/>
        <a:p>
          <a:r>
            <a:rPr lang="es-ES" dirty="0" smtClean="0"/>
            <a:t>Adecuación del desarrollo integral</a:t>
          </a:r>
          <a:endParaRPr lang="es-ES" dirty="0"/>
        </a:p>
      </dgm:t>
    </dgm:pt>
    <dgm:pt modelId="{06D661E0-46EF-4974-A3AA-145026B0AB5C}" type="parTrans" cxnId="{077FE9CC-49E4-478E-9D70-B893D94E6BD8}">
      <dgm:prSet/>
      <dgm:spPr/>
      <dgm:t>
        <a:bodyPr/>
        <a:lstStyle/>
        <a:p>
          <a:endParaRPr lang="es-ES"/>
        </a:p>
      </dgm:t>
    </dgm:pt>
    <dgm:pt modelId="{8F2F0605-997D-48EF-99A8-1B5DAFB9DEC4}" type="sibTrans" cxnId="{077FE9CC-49E4-478E-9D70-B893D94E6BD8}">
      <dgm:prSet/>
      <dgm:spPr/>
      <dgm:t>
        <a:bodyPr/>
        <a:lstStyle/>
        <a:p>
          <a:endParaRPr lang="es-ES"/>
        </a:p>
      </dgm:t>
    </dgm:pt>
    <dgm:pt modelId="{E94D210D-1C1E-4414-8A92-1BC404FEBF36}">
      <dgm:prSet phldrT="[Texto]"/>
      <dgm:spPr/>
      <dgm:t>
        <a:bodyPr/>
        <a:lstStyle/>
        <a:p>
          <a:r>
            <a:rPr lang="es-ES" dirty="0" smtClean="0"/>
            <a:t>*Crecimiento</a:t>
          </a:r>
        </a:p>
        <a:p>
          <a:r>
            <a:rPr lang="es-ES" dirty="0" smtClean="0"/>
            <a:t>* Desarrollo:</a:t>
          </a:r>
        </a:p>
        <a:p>
          <a:r>
            <a:rPr lang="es-ES" dirty="0" smtClean="0"/>
            <a:t>- </a:t>
          </a:r>
          <a:r>
            <a:rPr lang="es-ES" dirty="0" err="1" smtClean="0"/>
            <a:t>Piaget</a:t>
          </a:r>
          <a:r>
            <a:rPr lang="es-ES" dirty="0" smtClean="0"/>
            <a:t>: Cambios y estructuras</a:t>
          </a:r>
        </a:p>
        <a:p>
          <a:r>
            <a:rPr lang="es-ES" dirty="0" smtClean="0"/>
            <a:t>- </a:t>
          </a:r>
          <a:r>
            <a:rPr lang="es-ES" dirty="0" err="1" smtClean="0"/>
            <a:t>Wallon</a:t>
          </a:r>
          <a:r>
            <a:rPr lang="es-ES" dirty="0" smtClean="0"/>
            <a:t>: unidad dinámica</a:t>
          </a:r>
        </a:p>
      </dgm:t>
    </dgm:pt>
    <dgm:pt modelId="{873C037F-7A50-46B4-BA97-8914AA227401}" type="parTrans" cxnId="{EAE0B961-6EEB-4CAC-A743-F8C3D9D8233C}">
      <dgm:prSet/>
      <dgm:spPr/>
      <dgm:t>
        <a:bodyPr/>
        <a:lstStyle/>
        <a:p>
          <a:endParaRPr lang="es-ES"/>
        </a:p>
      </dgm:t>
    </dgm:pt>
    <dgm:pt modelId="{0ED5D453-030E-48AE-AD84-8CE1F9DF2E67}" type="sibTrans" cxnId="{EAE0B961-6EEB-4CAC-A743-F8C3D9D8233C}">
      <dgm:prSet/>
      <dgm:spPr/>
      <dgm:t>
        <a:bodyPr/>
        <a:lstStyle/>
        <a:p>
          <a:endParaRPr lang="es-ES"/>
        </a:p>
      </dgm:t>
    </dgm:pt>
    <dgm:pt modelId="{4C16CE6D-5EF6-4AB2-BE3A-DC3B0E54D61B}">
      <dgm:prSet phldrT="[Texto]"/>
      <dgm:spPr/>
      <dgm:t>
        <a:bodyPr/>
        <a:lstStyle/>
        <a:p>
          <a:r>
            <a:rPr lang="es-ES" dirty="0" smtClean="0"/>
            <a:t>Principios del desarrollo: </a:t>
          </a:r>
        </a:p>
        <a:p>
          <a:r>
            <a:rPr lang="es-ES" dirty="0" smtClean="0"/>
            <a:t>+ continuidad</a:t>
          </a:r>
        </a:p>
        <a:p>
          <a:r>
            <a:rPr lang="es-ES" dirty="0" smtClean="0"/>
            <a:t>+secuencia</a:t>
          </a:r>
        </a:p>
        <a:p>
          <a:r>
            <a:rPr lang="es-ES" dirty="0" smtClean="0"/>
            <a:t>+armonía</a:t>
          </a:r>
        </a:p>
        <a:p>
          <a:r>
            <a:rPr lang="es-ES" dirty="0" smtClean="0"/>
            <a:t>+ritmo</a:t>
          </a:r>
          <a:endParaRPr lang="es-ES" dirty="0"/>
        </a:p>
      </dgm:t>
    </dgm:pt>
    <dgm:pt modelId="{2F55E932-C365-4555-AB1B-C94149C3A87C}" type="parTrans" cxnId="{DC874B0E-3601-44EB-885E-4B9D01B8EF23}">
      <dgm:prSet/>
      <dgm:spPr/>
      <dgm:t>
        <a:bodyPr/>
        <a:lstStyle/>
        <a:p>
          <a:endParaRPr lang="es-ES"/>
        </a:p>
      </dgm:t>
    </dgm:pt>
    <dgm:pt modelId="{D9BE6F18-9383-4A0A-A9B9-AACB54CA0024}" type="sibTrans" cxnId="{DC874B0E-3601-44EB-885E-4B9D01B8EF23}">
      <dgm:prSet/>
      <dgm:spPr/>
      <dgm:t>
        <a:bodyPr/>
        <a:lstStyle/>
        <a:p>
          <a:endParaRPr lang="es-ES"/>
        </a:p>
      </dgm:t>
    </dgm:pt>
    <dgm:pt modelId="{659FF292-5C43-4593-8753-67ABAE2FEAEF}">
      <dgm:prSet phldrT="[Texto]"/>
      <dgm:spPr/>
      <dgm:t>
        <a:bodyPr/>
        <a:lstStyle/>
        <a:p>
          <a:r>
            <a:rPr lang="es-ES" dirty="0" smtClean="0"/>
            <a:t>Direcciones del desarrollo:</a:t>
          </a:r>
        </a:p>
        <a:p>
          <a:r>
            <a:rPr lang="es-ES" dirty="0" smtClean="0"/>
            <a:t>- Céfalo caudal</a:t>
          </a:r>
        </a:p>
        <a:p>
          <a:r>
            <a:rPr lang="es-ES" dirty="0" smtClean="0"/>
            <a:t>-Próximo Distal</a:t>
          </a:r>
        </a:p>
        <a:p>
          <a:r>
            <a:rPr lang="es-ES" dirty="0" smtClean="0"/>
            <a:t>-involuntario-voluntario</a:t>
          </a:r>
        </a:p>
        <a:p>
          <a:r>
            <a:rPr lang="es-ES" dirty="0" smtClean="0"/>
            <a:t>- Reflejo-cortical</a:t>
          </a:r>
          <a:endParaRPr lang="es-ES" dirty="0"/>
        </a:p>
      </dgm:t>
    </dgm:pt>
    <dgm:pt modelId="{AA6EA967-389D-4DDD-9081-083CDB764EE2}" type="parTrans" cxnId="{9854605B-6348-4CB8-8B9F-A04167B05536}">
      <dgm:prSet/>
      <dgm:spPr/>
      <dgm:t>
        <a:bodyPr/>
        <a:lstStyle/>
        <a:p>
          <a:endParaRPr lang="es-ES"/>
        </a:p>
      </dgm:t>
    </dgm:pt>
    <dgm:pt modelId="{0DBC2D61-2A43-4A17-9226-FB760FD18533}" type="sibTrans" cxnId="{9854605B-6348-4CB8-8B9F-A04167B05536}">
      <dgm:prSet/>
      <dgm:spPr/>
      <dgm:t>
        <a:bodyPr/>
        <a:lstStyle/>
        <a:p>
          <a:endParaRPr lang="es-ES"/>
        </a:p>
      </dgm:t>
    </dgm:pt>
    <dgm:pt modelId="{A3079CA0-7E35-4463-86C9-C4D7254D9294}" type="pres">
      <dgm:prSet presAssocID="{921D0D5A-D5D8-47AC-BCEB-91B96FE0875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DC1B187-D97B-436D-8FA1-5DB92E0F6103}" type="pres">
      <dgm:prSet presAssocID="{3224320C-F35B-4D04-9527-4E56C8901605}" presName="roof" presStyleLbl="dkBgShp" presStyleIdx="0" presStyleCnt="2"/>
      <dgm:spPr/>
      <dgm:t>
        <a:bodyPr/>
        <a:lstStyle/>
        <a:p>
          <a:endParaRPr lang="es-ES"/>
        </a:p>
      </dgm:t>
    </dgm:pt>
    <dgm:pt modelId="{BBE78E96-1FCC-4F92-9B70-CC1D47F7D3D8}" type="pres">
      <dgm:prSet presAssocID="{3224320C-F35B-4D04-9527-4E56C8901605}" presName="pillars" presStyleCnt="0"/>
      <dgm:spPr/>
    </dgm:pt>
    <dgm:pt modelId="{DB22C809-13CC-41D6-AF6B-B29DACF1743A}" type="pres">
      <dgm:prSet presAssocID="{3224320C-F35B-4D04-9527-4E56C890160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F55873-0581-443C-A156-4E5B8D7F09A3}" type="pres">
      <dgm:prSet presAssocID="{4C16CE6D-5EF6-4AB2-BE3A-DC3B0E54D6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99CD62-0303-46DC-82C2-FB41CBC6192F}" type="pres">
      <dgm:prSet presAssocID="{659FF292-5C43-4593-8753-67ABAE2FEAEF}" presName="pillarX" presStyleLbl="node1" presStyleIdx="2" presStyleCnt="3" custScaleX="101390" custScaleY="1013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4C1BE9-E704-4F7B-8723-B9C1D71C5740}" type="pres">
      <dgm:prSet presAssocID="{3224320C-F35B-4D04-9527-4E56C8901605}" presName="base" presStyleLbl="dkBgShp" presStyleIdx="1" presStyleCnt="2"/>
      <dgm:spPr/>
    </dgm:pt>
  </dgm:ptLst>
  <dgm:cxnLst>
    <dgm:cxn modelId="{077FE9CC-49E4-478E-9D70-B893D94E6BD8}" srcId="{921D0D5A-D5D8-47AC-BCEB-91B96FE0875E}" destId="{3224320C-F35B-4D04-9527-4E56C8901605}" srcOrd="0" destOrd="0" parTransId="{06D661E0-46EF-4974-A3AA-145026B0AB5C}" sibTransId="{8F2F0605-997D-48EF-99A8-1B5DAFB9DEC4}"/>
    <dgm:cxn modelId="{E1D861F8-5A26-4F88-ADEB-2A8D65BEE4F6}" type="presOf" srcId="{E94D210D-1C1E-4414-8A92-1BC404FEBF36}" destId="{DB22C809-13CC-41D6-AF6B-B29DACF1743A}" srcOrd="0" destOrd="0" presId="urn:microsoft.com/office/officeart/2005/8/layout/hList3"/>
    <dgm:cxn modelId="{C1260A08-AD1F-4153-8571-CED0353D6734}" type="presOf" srcId="{659FF292-5C43-4593-8753-67ABAE2FEAEF}" destId="{0399CD62-0303-46DC-82C2-FB41CBC6192F}" srcOrd="0" destOrd="0" presId="urn:microsoft.com/office/officeart/2005/8/layout/hList3"/>
    <dgm:cxn modelId="{3021FA90-42FE-4727-9176-F2E7677A3F6B}" type="presOf" srcId="{921D0D5A-D5D8-47AC-BCEB-91B96FE0875E}" destId="{A3079CA0-7E35-4463-86C9-C4D7254D9294}" srcOrd="0" destOrd="0" presId="urn:microsoft.com/office/officeart/2005/8/layout/hList3"/>
    <dgm:cxn modelId="{32D69543-800E-4201-B835-6B68B0CABBE8}" type="presOf" srcId="{3224320C-F35B-4D04-9527-4E56C8901605}" destId="{2DC1B187-D97B-436D-8FA1-5DB92E0F6103}" srcOrd="0" destOrd="0" presId="urn:microsoft.com/office/officeart/2005/8/layout/hList3"/>
    <dgm:cxn modelId="{DC874B0E-3601-44EB-885E-4B9D01B8EF23}" srcId="{3224320C-F35B-4D04-9527-4E56C8901605}" destId="{4C16CE6D-5EF6-4AB2-BE3A-DC3B0E54D61B}" srcOrd="1" destOrd="0" parTransId="{2F55E932-C365-4555-AB1B-C94149C3A87C}" sibTransId="{D9BE6F18-9383-4A0A-A9B9-AACB54CA0024}"/>
    <dgm:cxn modelId="{9854605B-6348-4CB8-8B9F-A04167B05536}" srcId="{3224320C-F35B-4D04-9527-4E56C8901605}" destId="{659FF292-5C43-4593-8753-67ABAE2FEAEF}" srcOrd="2" destOrd="0" parTransId="{AA6EA967-389D-4DDD-9081-083CDB764EE2}" sibTransId="{0DBC2D61-2A43-4A17-9226-FB760FD18533}"/>
    <dgm:cxn modelId="{EAE0B961-6EEB-4CAC-A743-F8C3D9D8233C}" srcId="{3224320C-F35B-4D04-9527-4E56C8901605}" destId="{E94D210D-1C1E-4414-8A92-1BC404FEBF36}" srcOrd="0" destOrd="0" parTransId="{873C037F-7A50-46B4-BA97-8914AA227401}" sibTransId="{0ED5D453-030E-48AE-AD84-8CE1F9DF2E67}"/>
    <dgm:cxn modelId="{6159F737-A87D-4965-9117-5E43CD30C238}" type="presOf" srcId="{4C16CE6D-5EF6-4AB2-BE3A-DC3B0E54D61B}" destId="{86F55873-0581-443C-A156-4E5B8D7F09A3}" srcOrd="0" destOrd="0" presId="urn:microsoft.com/office/officeart/2005/8/layout/hList3"/>
    <dgm:cxn modelId="{56F79EE1-5BCF-4ECE-8452-BB61C506C379}" type="presParOf" srcId="{A3079CA0-7E35-4463-86C9-C4D7254D9294}" destId="{2DC1B187-D97B-436D-8FA1-5DB92E0F6103}" srcOrd="0" destOrd="0" presId="urn:microsoft.com/office/officeart/2005/8/layout/hList3"/>
    <dgm:cxn modelId="{7FFBAD9E-0BA1-48C8-B396-F3C8325F407F}" type="presParOf" srcId="{A3079CA0-7E35-4463-86C9-C4D7254D9294}" destId="{BBE78E96-1FCC-4F92-9B70-CC1D47F7D3D8}" srcOrd="1" destOrd="0" presId="urn:microsoft.com/office/officeart/2005/8/layout/hList3"/>
    <dgm:cxn modelId="{CDDC1CA7-98A9-41A7-B21B-9ADEDE3AC332}" type="presParOf" srcId="{BBE78E96-1FCC-4F92-9B70-CC1D47F7D3D8}" destId="{DB22C809-13CC-41D6-AF6B-B29DACF1743A}" srcOrd="0" destOrd="0" presId="urn:microsoft.com/office/officeart/2005/8/layout/hList3"/>
    <dgm:cxn modelId="{25EC4BB5-8BAD-4A64-BE44-4300C9C74F3B}" type="presParOf" srcId="{BBE78E96-1FCC-4F92-9B70-CC1D47F7D3D8}" destId="{86F55873-0581-443C-A156-4E5B8D7F09A3}" srcOrd="1" destOrd="0" presId="urn:microsoft.com/office/officeart/2005/8/layout/hList3"/>
    <dgm:cxn modelId="{86832A50-B27A-47D8-9A53-F13100CB3A96}" type="presParOf" srcId="{BBE78E96-1FCC-4F92-9B70-CC1D47F7D3D8}" destId="{0399CD62-0303-46DC-82C2-FB41CBC6192F}" srcOrd="2" destOrd="0" presId="urn:microsoft.com/office/officeart/2005/8/layout/hList3"/>
    <dgm:cxn modelId="{56BE9FF2-02AE-4DD5-9FD9-8E11391F238A}" type="presParOf" srcId="{A3079CA0-7E35-4463-86C9-C4D7254D9294}" destId="{BF4C1BE9-E704-4F7B-8723-B9C1D71C574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A3E498-807D-407F-B435-2E2605114DB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324C2A6-A94E-4D4F-B239-4DF2D34C49FA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Estimulación temprana</a:t>
          </a:r>
        </a:p>
        <a:p>
          <a:r>
            <a:rPr lang="es-ES" dirty="0" smtClean="0">
              <a:solidFill>
                <a:schemeClr val="tx1"/>
              </a:solidFill>
            </a:rPr>
            <a:t>Trabajo en equipo</a:t>
          </a:r>
          <a:endParaRPr lang="es-ES" dirty="0">
            <a:solidFill>
              <a:schemeClr val="tx1"/>
            </a:solidFill>
          </a:endParaRPr>
        </a:p>
      </dgm:t>
    </dgm:pt>
    <dgm:pt modelId="{F7BD0A73-5930-4296-91A6-4FA77FB1C5D9}" type="parTrans" cxnId="{26870EE7-F3B6-4E9C-ADE6-C5DDC50912DA}">
      <dgm:prSet/>
      <dgm:spPr/>
      <dgm:t>
        <a:bodyPr/>
        <a:lstStyle/>
        <a:p>
          <a:endParaRPr lang="es-ES"/>
        </a:p>
      </dgm:t>
    </dgm:pt>
    <dgm:pt modelId="{C212C2AD-A6B6-4C45-914F-CEFF513BB8D2}" type="sibTrans" cxnId="{26870EE7-F3B6-4E9C-ADE6-C5DDC50912DA}">
      <dgm:prSet/>
      <dgm:spPr/>
      <dgm:t>
        <a:bodyPr/>
        <a:lstStyle/>
        <a:p>
          <a:endParaRPr lang="es-ES"/>
        </a:p>
      </dgm:t>
    </dgm:pt>
    <dgm:pt modelId="{A7962EF4-C428-4AFA-8CBB-1823AC32B004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Recurso educativo y/o </a:t>
          </a:r>
          <a:r>
            <a:rPr lang="es-ES" dirty="0" err="1" smtClean="0">
              <a:solidFill>
                <a:schemeClr val="tx1"/>
              </a:solidFill>
            </a:rPr>
            <a:t>terapeútico</a:t>
          </a:r>
          <a:r>
            <a:rPr lang="es-ES" dirty="0" smtClean="0">
              <a:solidFill>
                <a:schemeClr val="tx1"/>
              </a:solidFill>
            </a:rPr>
            <a:t> para asistir, apoyar, educar y/o rehabilitar al niño y su familia (</a:t>
          </a:r>
          <a:r>
            <a:rPr lang="es-ES" dirty="0" err="1" smtClean="0">
              <a:solidFill>
                <a:schemeClr val="tx1"/>
              </a:solidFill>
            </a:rPr>
            <a:t>Rozental</a:t>
          </a:r>
          <a:r>
            <a:rPr lang="es-ES" dirty="0" smtClean="0">
              <a:solidFill>
                <a:schemeClr val="tx1"/>
              </a:solidFill>
            </a:rPr>
            <a:t>, 1985)</a:t>
          </a:r>
          <a:endParaRPr lang="es-ES" dirty="0">
            <a:solidFill>
              <a:schemeClr val="tx1"/>
            </a:solidFill>
          </a:endParaRPr>
        </a:p>
      </dgm:t>
    </dgm:pt>
    <dgm:pt modelId="{FB7639DA-0D5B-4777-B4F5-A72D208D7AC1}" type="parTrans" cxnId="{A20A09C8-8516-4939-843D-6648C760252E}">
      <dgm:prSet/>
      <dgm:spPr/>
      <dgm:t>
        <a:bodyPr/>
        <a:lstStyle/>
        <a:p>
          <a:endParaRPr lang="es-ES"/>
        </a:p>
      </dgm:t>
    </dgm:pt>
    <dgm:pt modelId="{C3C6D730-07CB-4335-8B85-067F9FA0528D}" type="sibTrans" cxnId="{A20A09C8-8516-4939-843D-6648C760252E}">
      <dgm:prSet/>
      <dgm:spPr/>
      <dgm:t>
        <a:bodyPr/>
        <a:lstStyle/>
        <a:p>
          <a:endParaRPr lang="es-ES"/>
        </a:p>
      </dgm:t>
    </dgm:pt>
    <dgm:pt modelId="{1760AD93-8AEB-4414-A941-8D413A5D2B3C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Práctica del desarrollo infantil que concibe el proceso de constitución del sujeto humano como producto de una compleja transformación (</a:t>
          </a:r>
          <a:r>
            <a:rPr lang="es-ES" dirty="0" err="1" smtClean="0">
              <a:solidFill>
                <a:schemeClr val="tx1"/>
              </a:solidFill>
            </a:rPr>
            <a:t>Cokler</a:t>
          </a:r>
          <a:r>
            <a:rPr lang="es-ES" dirty="0" smtClean="0">
              <a:solidFill>
                <a:schemeClr val="tx1"/>
              </a:solidFill>
            </a:rPr>
            <a:t>, 1998)</a:t>
          </a:r>
          <a:endParaRPr lang="es-ES" dirty="0">
            <a:solidFill>
              <a:schemeClr val="tx1"/>
            </a:solidFill>
          </a:endParaRPr>
        </a:p>
      </dgm:t>
    </dgm:pt>
    <dgm:pt modelId="{C6FF8004-ED7F-458E-86C6-388C6709749E}" type="parTrans" cxnId="{12DCF8B1-7B1E-4D7E-9789-2CC5AA3866D5}">
      <dgm:prSet/>
      <dgm:spPr/>
      <dgm:t>
        <a:bodyPr/>
        <a:lstStyle/>
        <a:p>
          <a:endParaRPr lang="es-ES"/>
        </a:p>
      </dgm:t>
    </dgm:pt>
    <dgm:pt modelId="{F6ABDE07-3317-42F1-B2AC-6D1BB21DF5B3}" type="sibTrans" cxnId="{12DCF8B1-7B1E-4D7E-9789-2CC5AA3866D5}">
      <dgm:prSet/>
      <dgm:spPr/>
      <dgm:t>
        <a:bodyPr/>
        <a:lstStyle/>
        <a:p>
          <a:endParaRPr lang="es-ES"/>
        </a:p>
      </dgm:t>
    </dgm:pt>
    <dgm:pt modelId="{70CB60D0-204C-440D-A948-5537E0B35124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Actitud </a:t>
          </a:r>
          <a:r>
            <a:rPr lang="es-ES" dirty="0" err="1" smtClean="0">
              <a:solidFill>
                <a:schemeClr val="tx1"/>
              </a:solidFill>
            </a:rPr>
            <a:t>terapeútica</a:t>
          </a:r>
          <a:r>
            <a:rPr lang="es-ES" dirty="0" smtClean="0">
              <a:solidFill>
                <a:schemeClr val="tx1"/>
              </a:solidFill>
            </a:rPr>
            <a:t>::</a:t>
          </a:r>
        </a:p>
        <a:p>
          <a:r>
            <a:rPr lang="es-ES" dirty="0" smtClean="0">
              <a:solidFill>
                <a:schemeClr val="tx1"/>
              </a:solidFill>
            </a:rPr>
            <a:t>- Pedagógica</a:t>
          </a:r>
        </a:p>
        <a:p>
          <a:r>
            <a:rPr lang="es-ES" dirty="0" smtClean="0">
              <a:solidFill>
                <a:schemeClr val="tx1"/>
              </a:solidFill>
            </a:rPr>
            <a:t>- Sistémica</a:t>
          </a:r>
        </a:p>
        <a:p>
          <a:r>
            <a:rPr lang="es-ES" dirty="0" smtClean="0">
              <a:solidFill>
                <a:schemeClr val="tx1"/>
              </a:solidFill>
            </a:rPr>
            <a:t>- Alianza (</a:t>
          </a:r>
          <a:r>
            <a:rPr lang="es-ES" dirty="0" err="1" smtClean="0">
              <a:solidFill>
                <a:schemeClr val="tx1"/>
              </a:solidFill>
            </a:rPr>
            <a:t>mercé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Leon</a:t>
          </a:r>
          <a:r>
            <a:rPr lang="es-ES" dirty="0" smtClean="0">
              <a:solidFill>
                <a:schemeClr val="tx1"/>
              </a:solidFill>
            </a:rPr>
            <a:t>)</a:t>
          </a:r>
          <a:endParaRPr lang="es-ES" dirty="0">
            <a:solidFill>
              <a:schemeClr val="tx1"/>
            </a:solidFill>
          </a:endParaRPr>
        </a:p>
      </dgm:t>
    </dgm:pt>
    <dgm:pt modelId="{AFBDDA49-84B0-4164-B55D-52DBDD9CC06C}" type="parTrans" cxnId="{B958DBB4-2AA9-4B74-8B9D-EFC08F7AC0A6}">
      <dgm:prSet/>
      <dgm:spPr/>
      <dgm:t>
        <a:bodyPr/>
        <a:lstStyle/>
        <a:p>
          <a:endParaRPr lang="es-ES"/>
        </a:p>
      </dgm:t>
    </dgm:pt>
    <dgm:pt modelId="{EE673DE0-4EB5-4E2E-A34C-62C1D85E9C70}" type="sibTrans" cxnId="{B958DBB4-2AA9-4B74-8B9D-EFC08F7AC0A6}">
      <dgm:prSet/>
      <dgm:spPr/>
      <dgm:t>
        <a:bodyPr/>
        <a:lstStyle/>
        <a:p>
          <a:endParaRPr lang="es-ES"/>
        </a:p>
      </dgm:t>
    </dgm:pt>
    <dgm:pt modelId="{E6519646-6C02-474B-8304-C057CCEF689F}" type="pres">
      <dgm:prSet presAssocID="{28A3E498-807D-407F-B435-2E2605114D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8C991BD-5D01-4BA6-AED2-286E14108B6C}" type="pres">
      <dgm:prSet presAssocID="{5324C2A6-A94E-4D4F-B239-4DF2D34C49FA}" presName="centerShape" presStyleLbl="node0" presStyleIdx="0" presStyleCnt="1"/>
      <dgm:spPr/>
      <dgm:t>
        <a:bodyPr/>
        <a:lstStyle/>
        <a:p>
          <a:endParaRPr lang="es-ES"/>
        </a:p>
      </dgm:t>
    </dgm:pt>
    <dgm:pt modelId="{507190B4-A75B-4284-9941-B35AE3DB73AE}" type="pres">
      <dgm:prSet presAssocID="{FB7639DA-0D5B-4777-B4F5-A72D208D7AC1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ACB0F65E-4F93-49A6-92E9-2DD9AD5318F9}" type="pres">
      <dgm:prSet presAssocID="{A7962EF4-C428-4AFA-8CBB-1823AC32B00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8A8A53-BE0C-4352-AAA6-60201D88E0A0}" type="pres">
      <dgm:prSet presAssocID="{C6FF8004-ED7F-458E-86C6-388C6709749E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811D6253-C352-4EB7-9532-F555C621325D}" type="pres">
      <dgm:prSet presAssocID="{1760AD93-8AEB-4414-A941-8D413A5D2B3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B65966-8C92-45C8-B1DB-866326E1A530}" type="pres">
      <dgm:prSet presAssocID="{AFBDDA49-84B0-4164-B55D-52DBDD9CC06C}" presName="parTrans" presStyleLbl="bgSibTrans2D1" presStyleIdx="2" presStyleCnt="3"/>
      <dgm:spPr/>
      <dgm:t>
        <a:bodyPr/>
        <a:lstStyle/>
        <a:p>
          <a:endParaRPr lang="es-ES"/>
        </a:p>
      </dgm:t>
    </dgm:pt>
    <dgm:pt modelId="{78B7B754-AFBF-4D9D-8635-8C1C1626C12F}" type="pres">
      <dgm:prSet presAssocID="{70CB60D0-204C-440D-A948-5537E0B351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1D358A3-7582-41E4-A188-4728163C5163}" type="presOf" srcId="{AFBDDA49-84B0-4164-B55D-52DBDD9CC06C}" destId="{47B65966-8C92-45C8-B1DB-866326E1A530}" srcOrd="0" destOrd="0" presId="urn:microsoft.com/office/officeart/2005/8/layout/radial4"/>
    <dgm:cxn modelId="{D8D6FEBB-CD7C-4EAB-9423-CF614FBEBD6B}" type="presOf" srcId="{1760AD93-8AEB-4414-A941-8D413A5D2B3C}" destId="{811D6253-C352-4EB7-9532-F555C621325D}" srcOrd="0" destOrd="0" presId="urn:microsoft.com/office/officeart/2005/8/layout/radial4"/>
    <dgm:cxn modelId="{26870EE7-F3B6-4E9C-ADE6-C5DDC50912DA}" srcId="{28A3E498-807D-407F-B435-2E2605114DBB}" destId="{5324C2A6-A94E-4D4F-B239-4DF2D34C49FA}" srcOrd="0" destOrd="0" parTransId="{F7BD0A73-5930-4296-91A6-4FA77FB1C5D9}" sibTransId="{C212C2AD-A6B6-4C45-914F-CEFF513BB8D2}"/>
    <dgm:cxn modelId="{F5FBA0D7-9AA5-40FD-A4A2-43002A04A29C}" type="presOf" srcId="{28A3E498-807D-407F-B435-2E2605114DBB}" destId="{E6519646-6C02-474B-8304-C057CCEF689F}" srcOrd="0" destOrd="0" presId="urn:microsoft.com/office/officeart/2005/8/layout/radial4"/>
    <dgm:cxn modelId="{34F3AFCF-B19F-480B-8E28-9A3F648E4F2A}" type="presOf" srcId="{FB7639DA-0D5B-4777-B4F5-A72D208D7AC1}" destId="{507190B4-A75B-4284-9941-B35AE3DB73AE}" srcOrd="0" destOrd="0" presId="urn:microsoft.com/office/officeart/2005/8/layout/radial4"/>
    <dgm:cxn modelId="{12DCF8B1-7B1E-4D7E-9789-2CC5AA3866D5}" srcId="{5324C2A6-A94E-4D4F-B239-4DF2D34C49FA}" destId="{1760AD93-8AEB-4414-A941-8D413A5D2B3C}" srcOrd="1" destOrd="0" parTransId="{C6FF8004-ED7F-458E-86C6-388C6709749E}" sibTransId="{F6ABDE07-3317-42F1-B2AC-6D1BB21DF5B3}"/>
    <dgm:cxn modelId="{69D45B96-DDED-499F-9B46-BC7575878EF4}" type="presOf" srcId="{A7962EF4-C428-4AFA-8CBB-1823AC32B004}" destId="{ACB0F65E-4F93-49A6-92E9-2DD9AD5318F9}" srcOrd="0" destOrd="0" presId="urn:microsoft.com/office/officeart/2005/8/layout/radial4"/>
    <dgm:cxn modelId="{A20A09C8-8516-4939-843D-6648C760252E}" srcId="{5324C2A6-A94E-4D4F-B239-4DF2D34C49FA}" destId="{A7962EF4-C428-4AFA-8CBB-1823AC32B004}" srcOrd="0" destOrd="0" parTransId="{FB7639DA-0D5B-4777-B4F5-A72D208D7AC1}" sibTransId="{C3C6D730-07CB-4335-8B85-067F9FA0528D}"/>
    <dgm:cxn modelId="{A3FDD5E6-C34A-469B-A7C0-48CF534EE5F0}" type="presOf" srcId="{70CB60D0-204C-440D-A948-5537E0B35124}" destId="{78B7B754-AFBF-4D9D-8635-8C1C1626C12F}" srcOrd="0" destOrd="0" presId="urn:microsoft.com/office/officeart/2005/8/layout/radial4"/>
    <dgm:cxn modelId="{EAA65A8D-89DE-4663-A816-5E8FA25F91A4}" type="presOf" srcId="{5324C2A6-A94E-4D4F-B239-4DF2D34C49FA}" destId="{D8C991BD-5D01-4BA6-AED2-286E14108B6C}" srcOrd="0" destOrd="0" presId="urn:microsoft.com/office/officeart/2005/8/layout/radial4"/>
    <dgm:cxn modelId="{6C7776B2-525A-423E-B70F-2C7031D213F8}" type="presOf" srcId="{C6FF8004-ED7F-458E-86C6-388C6709749E}" destId="{AB8A8A53-BE0C-4352-AAA6-60201D88E0A0}" srcOrd="0" destOrd="0" presId="urn:microsoft.com/office/officeart/2005/8/layout/radial4"/>
    <dgm:cxn modelId="{B958DBB4-2AA9-4B74-8B9D-EFC08F7AC0A6}" srcId="{5324C2A6-A94E-4D4F-B239-4DF2D34C49FA}" destId="{70CB60D0-204C-440D-A948-5537E0B35124}" srcOrd="2" destOrd="0" parTransId="{AFBDDA49-84B0-4164-B55D-52DBDD9CC06C}" sibTransId="{EE673DE0-4EB5-4E2E-A34C-62C1D85E9C70}"/>
    <dgm:cxn modelId="{10741717-2D10-4A0D-ADB1-F2E5B3FCF52F}" type="presParOf" srcId="{E6519646-6C02-474B-8304-C057CCEF689F}" destId="{D8C991BD-5D01-4BA6-AED2-286E14108B6C}" srcOrd="0" destOrd="0" presId="urn:microsoft.com/office/officeart/2005/8/layout/radial4"/>
    <dgm:cxn modelId="{1530AD38-7842-40DE-9C7E-07DE31E21DCB}" type="presParOf" srcId="{E6519646-6C02-474B-8304-C057CCEF689F}" destId="{507190B4-A75B-4284-9941-B35AE3DB73AE}" srcOrd="1" destOrd="0" presId="urn:microsoft.com/office/officeart/2005/8/layout/radial4"/>
    <dgm:cxn modelId="{C1063394-BEF9-4376-AFFF-D889A959AEFD}" type="presParOf" srcId="{E6519646-6C02-474B-8304-C057CCEF689F}" destId="{ACB0F65E-4F93-49A6-92E9-2DD9AD5318F9}" srcOrd="2" destOrd="0" presId="urn:microsoft.com/office/officeart/2005/8/layout/radial4"/>
    <dgm:cxn modelId="{1AD26492-9779-45D6-B4C1-6FBA798F670F}" type="presParOf" srcId="{E6519646-6C02-474B-8304-C057CCEF689F}" destId="{AB8A8A53-BE0C-4352-AAA6-60201D88E0A0}" srcOrd="3" destOrd="0" presId="urn:microsoft.com/office/officeart/2005/8/layout/radial4"/>
    <dgm:cxn modelId="{311CCD04-BAAE-4267-99C4-0DD719A89F33}" type="presParOf" srcId="{E6519646-6C02-474B-8304-C057CCEF689F}" destId="{811D6253-C352-4EB7-9532-F555C621325D}" srcOrd="4" destOrd="0" presId="urn:microsoft.com/office/officeart/2005/8/layout/radial4"/>
    <dgm:cxn modelId="{C269386F-5A0F-4CA6-823C-78A6B710A6AC}" type="presParOf" srcId="{E6519646-6C02-474B-8304-C057CCEF689F}" destId="{47B65966-8C92-45C8-B1DB-866326E1A530}" srcOrd="5" destOrd="0" presId="urn:microsoft.com/office/officeart/2005/8/layout/radial4"/>
    <dgm:cxn modelId="{3ADCE2E5-841A-421D-916C-8649DB4084E2}" type="presParOf" srcId="{E6519646-6C02-474B-8304-C057CCEF689F}" destId="{78B7B754-AFBF-4D9D-8635-8C1C1626C12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09142-0861-4DB3-A808-1AC549F29CBB}">
      <dsp:nvSpPr>
        <dsp:cNvPr id="0" name=""/>
        <dsp:cNvSpPr/>
      </dsp:nvSpPr>
      <dsp:spPr>
        <a:xfrm rot="5400000">
          <a:off x="-239496" y="242064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Qué es?</a:t>
          </a:r>
          <a:endParaRPr lang="es-ES" sz="2400" kern="1200" dirty="0"/>
        </a:p>
      </dsp:txBody>
      <dsp:txXfrm rot="-5400000">
        <a:off x="0" y="561392"/>
        <a:ext cx="1117648" cy="478992"/>
      </dsp:txXfrm>
    </dsp:sp>
    <dsp:sp modelId="{2E680879-1848-4915-8FD7-64246EBC75DE}">
      <dsp:nvSpPr>
        <dsp:cNvPr id="0" name=""/>
        <dsp:cNvSpPr/>
      </dsp:nvSpPr>
      <dsp:spPr>
        <a:xfrm rot="5400000">
          <a:off x="4243616" y="-3123399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 recurso, abordaje, disciplina </a:t>
          </a:r>
          <a:r>
            <a:rPr lang="es-ES" sz="2100" kern="1200" dirty="0" err="1" smtClean="0"/>
            <a:t>terapeútica</a:t>
          </a:r>
          <a:r>
            <a:rPr lang="es-ES" sz="2100" kern="1200" dirty="0" smtClean="0"/>
            <a:t>. 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La intervención no es solo </a:t>
          </a:r>
          <a:r>
            <a:rPr lang="es-ES" sz="2100" kern="1200" dirty="0" err="1" smtClean="0"/>
            <a:t>discapaciadad</a:t>
          </a:r>
          <a:r>
            <a:rPr lang="es-ES" sz="2100" kern="1200" dirty="0" smtClean="0"/>
            <a:t>. De allí las dos ramas: asistencial y </a:t>
          </a:r>
          <a:r>
            <a:rPr lang="es-ES" sz="2100" kern="1200" dirty="0" err="1" smtClean="0"/>
            <a:t>terapeútica</a:t>
          </a:r>
          <a:endParaRPr lang="es-ES" sz="2100" kern="1200" dirty="0"/>
        </a:p>
      </dsp:txBody>
      <dsp:txXfrm rot="-5400000">
        <a:off x="1117649" y="53230"/>
        <a:ext cx="7239089" cy="936492"/>
      </dsp:txXfrm>
    </dsp:sp>
    <dsp:sp modelId="{25E710D5-ACED-420B-BF2A-35B7EC2DB39B}">
      <dsp:nvSpPr>
        <dsp:cNvPr id="0" name=""/>
        <dsp:cNvSpPr/>
      </dsp:nvSpPr>
      <dsp:spPr>
        <a:xfrm rot="5400000">
          <a:off x="-239496" y="1644625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Dirigido </a:t>
          </a:r>
          <a:endParaRPr lang="es-ES" sz="2400" kern="1200" dirty="0"/>
        </a:p>
      </dsp:txBody>
      <dsp:txXfrm rot="-5400000">
        <a:off x="0" y="1963953"/>
        <a:ext cx="1117648" cy="478992"/>
      </dsp:txXfrm>
    </dsp:sp>
    <dsp:sp modelId="{9B5D3FED-01A9-465F-A557-27FF2CE1FE11}">
      <dsp:nvSpPr>
        <dsp:cNvPr id="0" name=""/>
        <dsp:cNvSpPr/>
      </dsp:nvSpPr>
      <dsp:spPr>
        <a:xfrm rot="5400000">
          <a:off x="4243616" y="-1720837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El bebé y a su familia. ¿CÓMO ENTENDEMOS ALNIÑO?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Red vincular</a:t>
          </a:r>
          <a:endParaRPr lang="es-ES" sz="2100" kern="1200" dirty="0"/>
        </a:p>
      </dsp:txBody>
      <dsp:txXfrm rot="-5400000">
        <a:off x="1117649" y="1455792"/>
        <a:ext cx="7239089" cy="936492"/>
      </dsp:txXfrm>
    </dsp:sp>
    <dsp:sp modelId="{61561DCF-27A9-4E61-B19C-711A6AA0F417}">
      <dsp:nvSpPr>
        <dsp:cNvPr id="0" name=""/>
        <dsp:cNvSpPr/>
      </dsp:nvSpPr>
      <dsp:spPr>
        <a:xfrm rot="5400000">
          <a:off x="-239496" y="3047186"/>
          <a:ext cx="1596640" cy="1117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Por qué</a:t>
          </a:r>
          <a:endParaRPr lang="es-ES" sz="2400" kern="1200" dirty="0"/>
        </a:p>
      </dsp:txBody>
      <dsp:txXfrm rot="-5400000">
        <a:off x="0" y="3366514"/>
        <a:ext cx="1117648" cy="478992"/>
      </dsp:txXfrm>
    </dsp:sp>
    <dsp:sp modelId="{9085553B-4AE6-4447-8223-2B117E3AD7A0}">
      <dsp:nvSpPr>
        <dsp:cNvPr id="0" name=""/>
        <dsp:cNvSpPr/>
      </dsp:nvSpPr>
      <dsp:spPr>
        <a:xfrm rot="5400000">
          <a:off x="4243616" y="-318276"/>
          <a:ext cx="1037816" cy="72897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Riesgo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Retraso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err="1" smtClean="0"/>
            <a:t>Trastoro</a:t>
          </a:r>
          <a:endParaRPr lang="es-ES" sz="2100" kern="1200" dirty="0"/>
        </a:p>
      </dsp:txBody>
      <dsp:txXfrm rot="-5400000">
        <a:off x="1117649" y="2858353"/>
        <a:ext cx="7239089" cy="936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1B187-D97B-436D-8FA1-5DB92E0F6103}">
      <dsp:nvSpPr>
        <dsp:cNvPr id="0" name=""/>
        <dsp:cNvSpPr/>
      </dsp:nvSpPr>
      <dsp:spPr>
        <a:xfrm>
          <a:off x="0" y="0"/>
          <a:ext cx="8407400" cy="132207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 smtClean="0"/>
            <a:t>Adecuación del desarrollo integral</a:t>
          </a:r>
          <a:endParaRPr lang="es-ES" sz="4300" kern="1200" dirty="0"/>
        </a:p>
      </dsp:txBody>
      <dsp:txXfrm>
        <a:off x="0" y="0"/>
        <a:ext cx="8407400" cy="1322070"/>
      </dsp:txXfrm>
    </dsp:sp>
    <dsp:sp modelId="{DB22C809-13CC-41D6-AF6B-B29DACF1743A}">
      <dsp:nvSpPr>
        <dsp:cNvPr id="0" name=""/>
        <dsp:cNvSpPr/>
      </dsp:nvSpPr>
      <dsp:spPr>
        <a:xfrm>
          <a:off x="3205" y="1322070"/>
          <a:ext cx="2787414" cy="277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*Crecimiento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* Desarrollo: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 </a:t>
          </a:r>
          <a:r>
            <a:rPr lang="es-ES" sz="2300" kern="1200" dirty="0" err="1" smtClean="0"/>
            <a:t>Piaget</a:t>
          </a:r>
          <a:r>
            <a:rPr lang="es-ES" sz="2300" kern="1200" dirty="0" smtClean="0"/>
            <a:t>: Cambios y estructuras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 </a:t>
          </a:r>
          <a:r>
            <a:rPr lang="es-ES" sz="2300" kern="1200" dirty="0" err="1" smtClean="0"/>
            <a:t>Wallon</a:t>
          </a:r>
          <a:r>
            <a:rPr lang="es-ES" sz="2300" kern="1200" dirty="0" smtClean="0"/>
            <a:t>: unidad dinámica</a:t>
          </a:r>
        </a:p>
      </dsp:txBody>
      <dsp:txXfrm>
        <a:off x="3205" y="1322070"/>
        <a:ext cx="2787414" cy="2776347"/>
      </dsp:txXfrm>
    </dsp:sp>
    <dsp:sp modelId="{86F55873-0581-443C-A156-4E5B8D7F09A3}">
      <dsp:nvSpPr>
        <dsp:cNvPr id="0" name=""/>
        <dsp:cNvSpPr/>
      </dsp:nvSpPr>
      <dsp:spPr>
        <a:xfrm>
          <a:off x="2790620" y="1322070"/>
          <a:ext cx="2787414" cy="277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Principios del desarrollo: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+ continuidad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+secuencia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+armonía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+ritmo</a:t>
          </a:r>
          <a:endParaRPr lang="es-ES" sz="2300" kern="1200" dirty="0"/>
        </a:p>
      </dsp:txBody>
      <dsp:txXfrm>
        <a:off x="2790620" y="1322070"/>
        <a:ext cx="2787414" cy="2776347"/>
      </dsp:txXfrm>
    </dsp:sp>
    <dsp:sp modelId="{0399CD62-0303-46DC-82C2-FB41CBC6192F}">
      <dsp:nvSpPr>
        <dsp:cNvPr id="0" name=""/>
        <dsp:cNvSpPr/>
      </dsp:nvSpPr>
      <dsp:spPr>
        <a:xfrm>
          <a:off x="5578034" y="1303621"/>
          <a:ext cx="2826159" cy="28132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Direcciones del desarrollo: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 Céfalo caudal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-Próximo Distal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-involuntario-voluntario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- Reflejo-cortical</a:t>
          </a:r>
          <a:endParaRPr lang="es-ES" sz="2300" kern="1200" dirty="0"/>
        </a:p>
      </dsp:txBody>
      <dsp:txXfrm>
        <a:off x="5578034" y="1303621"/>
        <a:ext cx="2826159" cy="2813244"/>
      </dsp:txXfrm>
    </dsp:sp>
    <dsp:sp modelId="{BF4C1BE9-E704-4F7B-8723-B9C1D71C5740}">
      <dsp:nvSpPr>
        <dsp:cNvPr id="0" name=""/>
        <dsp:cNvSpPr/>
      </dsp:nvSpPr>
      <dsp:spPr>
        <a:xfrm>
          <a:off x="0" y="4098417"/>
          <a:ext cx="8407400" cy="30848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991BD-5D01-4BA6-AED2-286E14108B6C}">
      <dsp:nvSpPr>
        <dsp:cNvPr id="0" name=""/>
        <dsp:cNvSpPr/>
      </dsp:nvSpPr>
      <dsp:spPr>
        <a:xfrm>
          <a:off x="3154588" y="2665140"/>
          <a:ext cx="2234778" cy="223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</a:rPr>
            <a:t>Estimulación temprana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</a:rPr>
            <a:t>Trabajo en equipo</a:t>
          </a:r>
          <a:endParaRPr lang="es-ES" sz="2200" kern="1200" dirty="0">
            <a:solidFill>
              <a:schemeClr val="tx1"/>
            </a:solidFill>
          </a:endParaRPr>
        </a:p>
      </dsp:txBody>
      <dsp:txXfrm>
        <a:off x="3481864" y="2992416"/>
        <a:ext cx="1580226" cy="1580226"/>
      </dsp:txXfrm>
    </dsp:sp>
    <dsp:sp modelId="{507190B4-A75B-4284-9941-B35AE3DB73AE}">
      <dsp:nvSpPr>
        <dsp:cNvPr id="0" name=""/>
        <dsp:cNvSpPr/>
      </dsp:nvSpPr>
      <dsp:spPr>
        <a:xfrm rot="12900000">
          <a:off x="1714615" y="2273950"/>
          <a:ext cx="1715381" cy="6369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0F65E-4F93-49A6-92E9-2DD9AD5318F9}">
      <dsp:nvSpPr>
        <dsp:cNvPr id="0" name=""/>
        <dsp:cNvSpPr/>
      </dsp:nvSpPr>
      <dsp:spPr>
        <a:xfrm>
          <a:off x="808206" y="1251239"/>
          <a:ext cx="2123039" cy="1698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Recurso educativo y/o </a:t>
          </a:r>
          <a:r>
            <a:rPr lang="es-ES" sz="1400" kern="1200" dirty="0" err="1" smtClean="0">
              <a:solidFill>
                <a:schemeClr val="tx1"/>
              </a:solidFill>
            </a:rPr>
            <a:t>terapeútico</a:t>
          </a:r>
          <a:r>
            <a:rPr lang="es-ES" sz="1400" kern="1200" dirty="0" smtClean="0">
              <a:solidFill>
                <a:schemeClr val="tx1"/>
              </a:solidFill>
            </a:rPr>
            <a:t> para asistir, apoyar, educar y/o rehabilitar al niño y su familia (</a:t>
          </a:r>
          <a:r>
            <a:rPr lang="es-ES" sz="1400" kern="1200" dirty="0" err="1" smtClean="0">
              <a:solidFill>
                <a:schemeClr val="tx1"/>
              </a:solidFill>
            </a:rPr>
            <a:t>Rozental</a:t>
          </a:r>
          <a:r>
            <a:rPr lang="es-ES" sz="1400" kern="1200" dirty="0" smtClean="0">
              <a:solidFill>
                <a:schemeClr val="tx1"/>
              </a:solidFill>
            </a:rPr>
            <a:t>, 1985)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857951" y="1300984"/>
        <a:ext cx="2023549" cy="1598941"/>
      </dsp:txXfrm>
    </dsp:sp>
    <dsp:sp modelId="{AB8A8A53-BE0C-4352-AAA6-60201D88E0A0}">
      <dsp:nvSpPr>
        <dsp:cNvPr id="0" name=""/>
        <dsp:cNvSpPr/>
      </dsp:nvSpPr>
      <dsp:spPr>
        <a:xfrm rot="16200000">
          <a:off x="3414287" y="1389157"/>
          <a:ext cx="1715381" cy="6369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D6253-C352-4EB7-9532-F555C621325D}">
      <dsp:nvSpPr>
        <dsp:cNvPr id="0" name=""/>
        <dsp:cNvSpPr/>
      </dsp:nvSpPr>
      <dsp:spPr>
        <a:xfrm>
          <a:off x="3210458" y="706"/>
          <a:ext cx="2123039" cy="1698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Práctica del desarrollo infantil que concibe el proceso de constitución del sujeto humano como producto de una compleja transformación (</a:t>
          </a:r>
          <a:r>
            <a:rPr lang="es-ES" sz="1400" kern="1200" dirty="0" err="1" smtClean="0">
              <a:solidFill>
                <a:schemeClr val="tx1"/>
              </a:solidFill>
            </a:rPr>
            <a:t>Cokler</a:t>
          </a:r>
          <a:r>
            <a:rPr lang="es-ES" sz="1400" kern="1200" dirty="0" smtClean="0">
              <a:solidFill>
                <a:schemeClr val="tx1"/>
              </a:solidFill>
            </a:rPr>
            <a:t>, 1998)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3260203" y="50451"/>
        <a:ext cx="2023549" cy="1598941"/>
      </dsp:txXfrm>
    </dsp:sp>
    <dsp:sp modelId="{47B65966-8C92-45C8-B1DB-866326E1A530}">
      <dsp:nvSpPr>
        <dsp:cNvPr id="0" name=""/>
        <dsp:cNvSpPr/>
      </dsp:nvSpPr>
      <dsp:spPr>
        <a:xfrm rot="19500000">
          <a:off x="5113959" y="2273950"/>
          <a:ext cx="1715381" cy="6369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7B754-AFBF-4D9D-8635-8C1C1626C12F}">
      <dsp:nvSpPr>
        <dsp:cNvPr id="0" name=""/>
        <dsp:cNvSpPr/>
      </dsp:nvSpPr>
      <dsp:spPr>
        <a:xfrm>
          <a:off x="5612709" y="1251239"/>
          <a:ext cx="2123039" cy="16984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Actitud </a:t>
          </a:r>
          <a:r>
            <a:rPr lang="es-ES" sz="1400" kern="1200" dirty="0" err="1" smtClean="0">
              <a:solidFill>
                <a:schemeClr val="tx1"/>
              </a:solidFill>
            </a:rPr>
            <a:t>terapeútica</a:t>
          </a:r>
          <a:r>
            <a:rPr lang="es-ES" sz="1400" kern="1200" dirty="0" smtClean="0">
              <a:solidFill>
                <a:schemeClr val="tx1"/>
              </a:solidFill>
            </a:rPr>
            <a:t>::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- Pedagógica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- Sistémica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tx1"/>
              </a:solidFill>
            </a:rPr>
            <a:t>- Alianza (</a:t>
          </a:r>
          <a:r>
            <a:rPr lang="es-ES" sz="1400" kern="1200" dirty="0" err="1" smtClean="0">
              <a:solidFill>
                <a:schemeClr val="tx1"/>
              </a:solidFill>
            </a:rPr>
            <a:t>mercé</a:t>
          </a:r>
          <a:r>
            <a:rPr lang="es-ES" sz="1400" kern="1200" dirty="0" smtClean="0">
              <a:solidFill>
                <a:schemeClr val="tx1"/>
              </a:solidFill>
            </a:rPr>
            <a:t> </a:t>
          </a:r>
          <a:r>
            <a:rPr lang="es-ES" sz="1400" kern="1200" dirty="0" err="1" smtClean="0">
              <a:solidFill>
                <a:schemeClr val="tx1"/>
              </a:solidFill>
            </a:rPr>
            <a:t>Leon</a:t>
          </a:r>
          <a:r>
            <a:rPr lang="es-ES" sz="1400" kern="1200" dirty="0" smtClean="0">
              <a:solidFill>
                <a:schemeClr val="tx1"/>
              </a:solidFill>
            </a:rPr>
            <a:t>)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5662454" y="1300984"/>
        <a:ext cx="2023549" cy="1598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339C508-3E99-477D-B730-7E2790B168F5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09D68E1-6A98-4EEE-BFD9-AB6E3B9ECEA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ESTIMULACIÓN TEMPRANA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ESTIMULACIÓN TEMPRANA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ET: para qué…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8543956" cy="4900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Pensar la estimulación como…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</TotalTime>
  <Words>174</Words>
  <Application>Microsoft Office PowerPoint</Application>
  <PresentationFormat>Presentación en pantalla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Cuadrícula</vt:lpstr>
      <vt:lpstr>FUNDAMENTOS DE LA ESTIMULACIÓN TEMPRANA</vt:lpstr>
      <vt:lpstr>ESTIMULACIÓN TEMPRANA</vt:lpstr>
      <vt:lpstr>ET: para qué…</vt:lpstr>
      <vt:lpstr>Pensar la estimulación como…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LA ESTIMULACIÓN TEMPRANA</dc:title>
  <dc:creator>Noelia</dc:creator>
  <cp:lastModifiedBy>aesquiaga31@hotmail.es</cp:lastModifiedBy>
  <cp:revision>2</cp:revision>
  <dcterms:created xsi:type="dcterms:W3CDTF">2016-05-02T13:05:11Z</dcterms:created>
  <dcterms:modified xsi:type="dcterms:W3CDTF">2018-05-29T18:22:16Z</dcterms:modified>
</cp:coreProperties>
</file>