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515035-9974-41CE-A8CF-EFE7F2E4EAA2}" v="686" dt="2021-03-10T11:22:47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0" d="100"/>
          <a:sy n="20" d="100"/>
        </p:scale>
        <p:origin x="305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2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5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2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7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4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4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9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2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0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2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352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5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0" y="1062038"/>
            <a:ext cx="6096000" cy="2881311"/>
          </a:xfrm>
        </p:spPr>
        <p:txBody>
          <a:bodyPr>
            <a:normAutofit/>
          </a:bodyPr>
          <a:lstStyle/>
          <a:p>
            <a:pPr algn="r"/>
            <a:r>
              <a:rPr lang="en-US" sz="3800" dirty="0"/>
              <a:t>"</a:t>
            </a:r>
            <a:r>
              <a:rPr lang="en-US" sz="3800" i="1" dirty="0"/>
              <a:t>La </a:t>
            </a:r>
            <a:r>
              <a:rPr lang="en-US" sz="3800" i="1" err="1"/>
              <a:t>Filosofía</a:t>
            </a:r>
            <a:r>
              <a:rPr lang="en-US" sz="3800" i="1" dirty="0"/>
              <a:t> es la </a:t>
            </a:r>
            <a:r>
              <a:rPr lang="en-US" sz="3800" i="1" err="1"/>
              <a:t>ciencia</a:t>
            </a:r>
            <a:r>
              <a:rPr lang="en-US" sz="3800" i="1" dirty="0"/>
              <a:t> de </a:t>
            </a:r>
            <a:r>
              <a:rPr lang="en-US" sz="3800" i="1" err="1"/>
              <a:t>todas</a:t>
            </a:r>
            <a:r>
              <a:rPr lang="en-US" sz="3800" i="1" dirty="0"/>
              <a:t> las </a:t>
            </a:r>
            <a:r>
              <a:rPr lang="en-US" sz="3800" i="1" err="1"/>
              <a:t>cosas</a:t>
            </a:r>
            <a:r>
              <a:rPr lang="en-US" sz="3800" i="1" dirty="0"/>
              <a:t> </a:t>
            </a:r>
            <a:r>
              <a:rPr lang="en-US" sz="3800" i="1" err="1"/>
              <a:t>conocidas</a:t>
            </a:r>
            <a:r>
              <a:rPr lang="en-US" sz="3800" i="1" dirty="0"/>
              <a:t> por sus </a:t>
            </a:r>
            <a:r>
              <a:rPr lang="en-US" sz="3800" i="1" err="1"/>
              <a:t>causas</a:t>
            </a:r>
            <a:r>
              <a:rPr lang="en-US" sz="3800" i="1" dirty="0"/>
              <a:t> (</a:t>
            </a:r>
            <a:r>
              <a:rPr lang="en-US" sz="3800" i="1" err="1"/>
              <a:t>primeras</a:t>
            </a:r>
            <a:r>
              <a:rPr lang="en-US" sz="3800" i="1" dirty="0"/>
              <a:t>) a la luz de la </a:t>
            </a:r>
            <a:r>
              <a:rPr lang="en-US" sz="3800" i="1" err="1"/>
              <a:t>razón</a:t>
            </a:r>
            <a:r>
              <a:rPr lang="en-US" sz="3800" i="1" dirty="0"/>
              <a:t> natural</a:t>
            </a:r>
            <a:r>
              <a:rPr lang="en-US" sz="3800" dirty="0"/>
              <a:t>"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170408"/>
            <a:ext cx="6096000" cy="16255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dirty="0"/>
              <a:t>Aristóteles</a:t>
            </a:r>
          </a:p>
        </p:txBody>
      </p:sp>
      <p:pic>
        <p:nvPicPr>
          <p:cNvPr id="4" name="Picture 3" descr="Una imagen de un lago, montañas y cielo por la noche.">
            <a:extLst>
              <a:ext uri="{FF2B5EF4-FFF2-40B4-BE49-F238E27FC236}">
                <a16:creationId xmlns:a16="http://schemas.microsoft.com/office/drawing/2014/main" id="{F0E8B1FD-004F-4342-99A6-11B55ABD8D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94" r="30606" b="-2"/>
          <a:stretch/>
        </p:blipFill>
        <p:spPr>
          <a:xfrm>
            <a:off x="-2" y="-1"/>
            <a:ext cx="4572002" cy="685800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4295315" y="6438981"/>
                </a:moveTo>
                <a:lnTo>
                  <a:pt x="4275384" y="6463840"/>
                </a:lnTo>
                <a:lnTo>
                  <a:pt x="4275382" y="6463849"/>
                </a:lnTo>
                <a:lnTo>
                  <a:pt x="4261586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19" y="6521804"/>
                </a:lnTo>
                <a:lnTo>
                  <a:pt x="4261586" y="6513012"/>
                </a:lnTo>
                <a:lnTo>
                  <a:pt x="4264397" y="6508052"/>
                </a:lnTo>
                <a:lnTo>
                  <a:pt x="4275382" y="6463849"/>
                </a:lnTo>
                <a:lnTo>
                  <a:pt x="4275384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211111" y="2836172"/>
                </a:moveTo>
                <a:lnTo>
                  <a:pt x="4202420" y="2848793"/>
                </a:lnTo>
                <a:cubicBezTo>
                  <a:pt x="4192420" y="2881226"/>
                  <a:pt x="4178988" y="2913982"/>
                  <a:pt x="4177881" y="2947862"/>
                </a:cubicBezTo>
                <a:lnTo>
                  <a:pt x="4177881" y="2947863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2"/>
                  <a:pt x="4093355" y="3574408"/>
                </a:cubicBezTo>
                <a:lnTo>
                  <a:pt x="4093355" y="3574408"/>
                </a:ln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cubicBezTo>
                  <a:pt x="4127218" y="3638158"/>
                  <a:pt x="4132898" y="3646123"/>
                  <a:pt x="4136708" y="3654416"/>
                </a:cubicBez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6645" y="3852620"/>
                </a:lnTo>
                <a:cubicBezTo>
                  <a:pt x="4114978" y="3863193"/>
                  <a:pt x="4117265" y="3874195"/>
                  <a:pt x="4126028" y="3885339"/>
                </a:cubicBez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55523" y="4002410"/>
                </a:lnTo>
                <a:cubicBezTo>
                  <a:pt x="4152853" y="4016025"/>
                  <a:pt x="4148364" y="4029837"/>
                  <a:pt x="4142220" y="4043839"/>
                </a:cubicBez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7099" y="4103826"/>
                </a:lnTo>
                <a:cubicBezTo>
                  <a:pt x="4126122" y="4123948"/>
                  <a:pt x="4129552" y="4144333"/>
                  <a:pt x="4138410" y="4165384"/>
                </a:cubicBezTo>
                <a:lnTo>
                  <a:pt x="4142315" y="4192388"/>
                </a:lnTo>
                <a:lnTo>
                  <a:pt x="4142220" y="4221391"/>
                </a:lnTo>
                <a:lnTo>
                  <a:pt x="4142220" y="4221391"/>
                </a:ln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7"/>
                  <a:pt x="4116716" y="4800483"/>
                </a:cubicBezTo>
                <a:lnTo>
                  <a:pt x="4116716" y="4800483"/>
                </a:ln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cubicBezTo>
                  <a:pt x="4142601" y="4840633"/>
                  <a:pt x="4151364" y="4853636"/>
                  <a:pt x="4156484" y="4867614"/>
                </a:cubicBez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4"/>
                </a:cubicBezTo>
                <a:lnTo>
                  <a:pt x="4158155" y="4933805"/>
                </a:lnTo>
                <a:lnTo>
                  <a:pt x="4158155" y="4933805"/>
                </a:lnTo>
                <a:cubicBezTo>
                  <a:pt x="4160163" y="4953853"/>
                  <a:pt x="4171415" y="4969749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706" y="5062669"/>
                  <a:pt x="4221137" y="5082339"/>
                  <a:pt x="4228472" y="5102461"/>
                </a:cubicBez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lnTo>
                  <a:pt x="4228901" y="5166114"/>
                </a:lnTo>
                <a:cubicBezTo>
                  <a:pt x="4228139" y="5167638"/>
                  <a:pt x="4228711" y="5169781"/>
                  <a:pt x="4229592" y="5172091"/>
                </a:cubicBezTo>
                <a:lnTo>
                  <a:pt x="4232139" y="5179068"/>
                </a:lnTo>
                <a:lnTo>
                  <a:pt x="4231973" y="5229433"/>
                </a:lnTo>
                <a:cubicBezTo>
                  <a:pt x="4228139" y="5245268"/>
                  <a:pt x="4220423" y="5259937"/>
                  <a:pt x="4208516" y="5272796"/>
                </a:cubicBezTo>
                <a:cubicBezTo>
                  <a:pt x="4185226" y="5298086"/>
                  <a:pt x="4177689" y="5325412"/>
                  <a:pt x="4179637" y="5355014"/>
                </a:cubicBez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6" y="5480638"/>
                </a:cubicBezTo>
                <a:lnTo>
                  <a:pt x="4208850" y="5507668"/>
                </a:lnTo>
                <a:lnTo>
                  <a:pt x="4206630" y="5520422"/>
                </a:lnTo>
                <a:cubicBezTo>
                  <a:pt x="4204993" y="5524467"/>
                  <a:pt x="4202326" y="5528265"/>
                  <a:pt x="4198230" y="5531693"/>
                </a:cubicBez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8"/>
                </a:lnTo>
                <a:lnTo>
                  <a:pt x="4188085" y="5547579"/>
                </a:lnTo>
                <a:cubicBezTo>
                  <a:pt x="4188180" y="5552508"/>
                  <a:pt x="4191562" y="5557318"/>
                  <a:pt x="4197658" y="5562747"/>
                </a:cubicBezTo>
                <a:cubicBezTo>
                  <a:pt x="4240331" y="5600468"/>
                  <a:pt x="4267002" y="5646190"/>
                  <a:pt x="4268906" y="5704484"/>
                </a:cubicBezTo>
                <a:cubicBezTo>
                  <a:pt x="4269288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7" y="5760874"/>
                </a:cubicBezTo>
                <a:cubicBezTo>
                  <a:pt x="4322820" y="5794975"/>
                  <a:pt x="4350063" y="5837458"/>
                  <a:pt x="4371972" y="5883752"/>
                </a:cubicBezTo>
                <a:cubicBezTo>
                  <a:pt x="4375877" y="5892038"/>
                  <a:pt x="4379782" y="5900611"/>
                  <a:pt x="4382997" y="5909351"/>
                </a:cubicBezTo>
                <a:lnTo>
                  <a:pt x="4389878" y="5935950"/>
                </a:lnTo>
                <a:lnTo>
                  <a:pt x="4389712" y="5964477"/>
                </a:lnTo>
                <a:cubicBezTo>
                  <a:pt x="4388783" y="5974097"/>
                  <a:pt x="4387306" y="5983766"/>
                  <a:pt x="4386258" y="5993291"/>
                </a:cubicBez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7" y="6082258"/>
                  <a:pt x="4323582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09890" y="6133315"/>
                </a:lnTo>
                <a:cubicBezTo>
                  <a:pt x="4309818" y="6139745"/>
                  <a:pt x="4314629" y="6145793"/>
                  <a:pt x="4325488" y="6155603"/>
                </a:cubicBezTo>
                <a:cubicBezTo>
                  <a:pt x="4347777" y="6175798"/>
                  <a:pt x="4359397" y="6200945"/>
                  <a:pt x="4364159" y="6228757"/>
                </a:cubicBezTo>
                <a:lnTo>
                  <a:pt x="4381496" y="6361540"/>
                </a:lnTo>
                <a:lnTo>
                  <a:pt x="4381289" y="6365204"/>
                </a:lnTo>
                <a:lnTo>
                  <a:pt x="4380007" y="6387910"/>
                </a:lnTo>
                <a:lnTo>
                  <a:pt x="4378243" y="6391549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8243" y="6391549"/>
                </a:lnTo>
                <a:lnTo>
                  <a:pt x="4380008" y="6387910"/>
                </a:lnTo>
                <a:lnTo>
                  <a:pt x="4381289" y="6365204"/>
                </a:lnTo>
                <a:lnTo>
                  <a:pt x="4381496" y="6361540"/>
                </a:lnTo>
                <a:lnTo>
                  <a:pt x="4381496" y="6361540"/>
                </a:lnTo>
                <a:lnTo>
                  <a:pt x="4381496" y="6361539"/>
                </a:lnTo>
                <a:cubicBezTo>
                  <a:pt x="4377876" y="6317151"/>
                  <a:pt x="4371590" y="6272764"/>
                  <a:pt x="4364159" y="6228756"/>
                </a:cubicBezTo>
                <a:cubicBezTo>
                  <a:pt x="4359397" y="6200944"/>
                  <a:pt x="4347777" y="6175797"/>
                  <a:pt x="4325488" y="6155602"/>
                </a:cubicBezTo>
                <a:cubicBezTo>
                  <a:pt x="4320059" y="6150697"/>
                  <a:pt x="4316141" y="6146732"/>
                  <a:pt x="4313590" y="6143190"/>
                </a:cubicBezTo>
                <a:lnTo>
                  <a:pt x="4309890" y="6133315"/>
                </a:lnTo>
                <a:lnTo>
                  <a:pt x="4323582" y="6108739"/>
                </a:lnTo>
                <a:cubicBezTo>
                  <a:pt x="4343777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8" y="5993292"/>
                </a:cubicBezTo>
                <a:cubicBezTo>
                  <a:pt x="4388354" y="5974241"/>
                  <a:pt x="4392164" y="5954618"/>
                  <a:pt x="4389878" y="5935950"/>
                </a:cubicBezTo>
                <a:lnTo>
                  <a:pt x="4389878" y="5935950"/>
                </a:lnTo>
                <a:lnTo>
                  <a:pt x="4389878" y="5935949"/>
                </a:lnTo>
                <a:cubicBezTo>
                  <a:pt x="4387592" y="5918042"/>
                  <a:pt x="4379782" y="5900323"/>
                  <a:pt x="4371972" y="5883751"/>
                </a:cubicBezTo>
                <a:cubicBezTo>
                  <a:pt x="4350063" y="5837457"/>
                  <a:pt x="4322820" y="5794974"/>
                  <a:pt x="4283577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8" y="5716485"/>
                  <a:pt x="4268906" y="5704483"/>
                </a:cubicBezTo>
                <a:cubicBezTo>
                  <a:pt x="4267002" y="5646189"/>
                  <a:pt x="4240331" y="5600467"/>
                  <a:pt x="4197658" y="5562746"/>
                </a:cubicBezTo>
                <a:lnTo>
                  <a:pt x="4188085" y="5547578"/>
                </a:lnTo>
                <a:lnTo>
                  <a:pt x="4198230" y="5531694"/>
                </a:lnTo>
                <a:cubicBezTo>
                  <a:pt x="4206421" y="5524837"/>
                  <a:pt x="4208898" y="5516503"/>
                  <a:pt x="4208850" y="5507668"/>
                </a:cubicBez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6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1083" y="5326163"/>
                </a:lnTo>
                <a:cubicBezTo>
                  <a:pt x="4184464" y="5307422"/>
                  <a:pt x="4192990" y="5289657"/>
                  <a:pt x="4208516" y="5272797"/>
                </a:cubicBezTo>
                <a:cubicBezTo>
                  <a:pt x="4232329" y="5247079"/>
                  <a:pt x="4239379" y="5214122"/>
                  <a:pt x="4232139" y="5179068"/>
                </a:cubicBez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2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5"/>
                </a:lnTo>
                <a:lnTo>
                  <a:pt x="4235616" y="5133224"/>
                </a:lnTo>
                <a:cubicBezTo>
                  <a:pt x="4233865" y="5101639"/>
                  <a:pt x="4211325" y="507324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cubicBezTo>
                  <a:pt x="4175273" y="4975511"/>
                  <a:pt x="4167700" y="4964604"/>
                  <a:pt x="4162914" y="4952673"/>
                </a:cubicBez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8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61262" y="4889275"/>
                </a:lnTo>
                <a:cubicBezTo>
                  <a:pt x="4159556" y="4866958"/>
                  <a:pt x="4148126" y="4846490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8" y="4442762"/>
                  <a:pt x="4197658" y="4403326"/>
                  <a:pt x="4196706" y="4363891"/>
                </a:cubicBezTo>
                <a:lnTo>
                  <a:pt x="4196706" y="4363891"/>
                </a:ln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lnTo>
                  <a:pt x="4142220" y="4221391"/>
                </a:lnTo>
                <a:lnTo>
                  <a:pt x="4142315" y="4192388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cubicBezTo>
                  <a:pt x="4133981" y="4154857"/>
                  <a:pt x="4130909" y="4144498"/>
                  <a:pt x="4129066" y="4134256"/>
                </a:cubicBezTo>
                <a:lnTo>
                  <a:pt x="4127099" y="4103826"/>
                </a:lnTo>
                <a:lnTo>
                  <a:pt x="4142220" y="4043840"/>
                </a:lnTo>
                <a:cubicBezTo>
                  <a:pt x="4154508" y="4015835"/>
                  <a:pt x="4160175" y="3988593"/>
                  <a:pt x="4157913" y="3962160"/>
                </a:cubicBez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cubicBezTo>
                  <a:pt x="4121646" y="3879766"/>
                  <a:pt x="4118884" y="3874229"/>
                  <a:pt x="4117425" y="3868764"/>
                </a:cubicBez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4"/>
                </a:lnTo>
                <a:lnTo>
                  <a:pt x="4143220" y="3680163"/>
                </a:lnTo>
                <a:cubicBezTo>
                  <a:pt x="4141696" y="3662494"/>
                  <a:pt x="4135458" y="3645682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5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2"/>
                </a:ln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82513" y="2914328"/>
                </a:lnTo>
                <a:cubicBezTo>
                  <a:pt x="4187561" y="2892181"/>
                  <a:pt x="4195753" y="2870416"/>
                  <a:pt x="4202420" y="2848794"/>
                </a:cubicBezTo>
                <a:cubicBezTo>
                  <a:pt x="4203753" y="2844317"/>
                  <a:pt x="4207039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32419" y="2490551"/>
                </a:lnTo>
                <a:cubicBezTo>
                  <a:pt x="4130791" y="2499773"/>
                  <a:pt x="4128410" y="2509024"/>
                  <a:pt x="4125838" y="2518264"/>
                </a:cubicBezTo>
                <a:cubicBezTo>
                  <a:pt x="4123171" y="2527790"/>
                  <a:pt x="4122027" y="2536457"/>
                  <a:pt x="4122194" y="2545006"/>
                </a:cubicBezTo>
                <a:lnTo>
                  <a:pt x="4122194" y="2545007"/>
                </a:ln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2" y="2668002"/>
                </a:cubicBezTo>
                <a:cubicBezTo>
                  <a:pt x="4223947" y="2691055"/>
                  <a:pt x="4237663" y="2716964"/>
                  <a:pt x="4247952" y="2745349"/>
                </a:cubicBezTo>
                <a:lnTo>
                  <a:pt x="4247953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0" y="2811787"/>
                </a:lnTo>
                <a:lnTo>
                  <a:pt x="4243371" y="2811787"/>
                </a:lnTo>
                <a:lnTo>
                  <a:pt x="4243374" y="2811780"/>
                </a:lnTo>
                <a:lnTo>
                  <a:pt x="4253024" y="2793023"/>
                </a:lnTo>
                <a:lnTo>
                  <a:pt x="4253453" y="2785440"/>
                </a:lnTo>
                <a:lnTo>
                  <a:pt x="4254653" y="2782305"/>
                </a:lnTo>
                <a:lnTo>
                  <a:pt x="4253873" y="2778006"/>
                </a:lnTo>
                <a:lnTo>
                  <a:pt x="4254283" y="2770758"/>
                </a:lnTo>
                <a:lnTo>
                  <a:pt x="4247953" y="2745352"/>
                </a:lnTo>
                <a:lnTo>
                  <a:pt x="4247952" y="2745348"/>
                </a:lnTo>
                <a:cubicBezTo>
                  <a:pt x="4237663" y="2716963"/>
                  <a:pt x="4223947" y="2691054"/>
                  <a:pt x="4199562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cubicBezTo>
                  <a:pt x="4130981" y="2499786"/>
                  <a:pt x="4135363" y="2481259"/>
                  <a:pt x="4134481" y="2463018"/>
                </a:cubicBezTo>
                <a:lnTo>
                  <a:pt x="4134481" y="2463018"/>
                </a:lnTo>
                <a:lnTo>
                  <a:pt x="4134481" y="2463017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51027" y="1453958"/>
                </a:moveTo>
                <a:lnTo>
                  <a:pt x="3745230" y="1459073"/>
                </a:lnTo>
                <a:lnTo>
                  <a:pt x="3745230" y="1459073"/>
                </a:lnTo>
                <a:lnTo>
                  <a:pt x="3745229" y="1459074"/>
                </a:lnTo>
                <a:lnTo>
                  <a:pt x="3736012" y="1481572"/>
                </a:lnTo>
                <a:lnTo>
                  <a:pt x="3745230" y="1459073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cubicBezTo>
                  <a:pt x="3760922" y="348396"/>
                  <a:pt x="3763447" y="357874"/>
                  <a:pt x="3765590" y="367328"/>
                </a:cubicBezTo>
                <a:lnTo>
                  <a:pt x="3769400" y="395640"/>
                </a:lnTo>
                <a:cubicBezTo>
                  <a:pt x="3769590" y="376781"/>
                  <a:pt x="3762352" y="357921"/>
                  <a:pt x="3759494" y="338870"/>
                </a:cubicBez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7"/>
                </a:lnTo>
                <a:lnTo>
                  <a:pt x="3785402" y="228944"/>
                </a:lnTo>
                <a:lnTo>
                  <a:pt x="3785402" y="228949"/>
                </a:lnTo>
                <a:lnTo>
                  <a:pt x="3785402" y="228948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7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1" y="21486"/>
                  <a:pt x="4218423" y="43012"/>
                  <a:pt x="4215374" y="63587"/>
                </a:cubicBezTo>
                <a:cubicBezTo>
                  <a:pt x="4209850" y="101308"/>
                  <a:pt x="4206420" y="139219"/>
                  <a:pt x="4201468" y="176939"/>
                </a:cubicBezTo>
                <a:cubicBezTo>
                  <a:pt x="4200324" y="184941"/>
                  <a:pt x="4198230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4" y="1489720"/>
                </a:cubicBezTo>
                <a:cubicBezTo>
                  <a:pt x="4198992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3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1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49" y="1992279"/>
                  <a:pt x="4294815" y="2013043"/>
                  <a:pt x="4296911" y="2030378"/>
                </a:cubicBezTo>
                <a:cubicBezTo>
                  <a:pt x="4299387" y="2048668"/>
                  <a:pt x="4301673" y="2067525"/>
                  <a:pt x="4307200" y="2085054"/>
                </a:cubicBezTo>
                <a:cubicBezTo>
                  <a:pt x="4321678" y="2130393"/>
                  <a:pt x="4338061" y="2175163"/>
                  <a:pt x="4353301" y="2220312"/>
                </a:cubicBezTo>
                <a:cubicBezTo>
                  <a:pt x="4365876" y="2257459"/>
                  <a:pt x="4355969" y="2294039"/>
                  <a:pt x="4350635" y="2330806"/>
                </a:cubicBezTo>
                <a:cubicBezTo>
                  <a:pt x="4347205" y="2353859"/>
                  <a:pt x="4339013" y="2375383"/>
                  <a:pt x="4351205" y="2401292"/>
                </a:cubicBezTo>
                <a:cubicBezTo>
                  <a:pt x="4362827" y="2426059"/>
                  <a:pt x="4360159" y="2457492"/>
                  <a:pt x="4366446" y="2485307"/>
                </a:cubicBezTo>
                <a:cubicBezTo>
                  <a:pt x="4371780" y="2508742"/>
                  <a:pt x="4380354" y="2531409"/>
                  <a:pt x="4388736" y="2554079"/>
                </a:cubicBezTo>
                <a:cubicBezTo>
                  <a:pt x="4400167" y="2584942"/>
                  <a:pt x="4412167" y="2615421"/>
                  <a:pt x="4406453" y="2649143"/>
                </a:cubicBezTo>
                <a:cubicBezTo>
                  <a:pt x="4399975" y="2687436"/>
                  <a:pt x="4424359" y="2713723"/>
                  <a:pt x="4440554" y="2743826"/>
                </a:cubicBezTo>
                <a:cubicBezTo>
                  <a:pt x="4451602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4" y="2901943"/>
                </a:cubicBezTo>
                <a:cubicBezTo>
                  <a:pt x="4502848" y="2948047"/>
                  <a:pt x="4513136" y="2994722"/>
                  <a:pt x="4505896" y="3042728"/>
                </a:cubicBezTo>
                <a:cubicBezTo>
                  <a:pt x="4502658" y="3064827"/>
                  <a:pt x="4502848" y="3085403"/>
                  <a:pt x="4507612" y="3107500"/>
                </a:cubicBezTo>
                <a:cubicBezTo>
                  <a:pt x="4515422" y="3143695"/>
                  <a:pt x="4516375" y="3180844"/>
                  <a:pt x="4545521" y="3209993"/>
                </a:cubicBezTo>
                <a:cubicBezTo>
                  <a:pt x="4555810" y="3220280"/>
                  <a:pt x="4558476" y="3238758"/>
                  <a:pt x="4563810" y="3253809"/>
                </a:cubicBezTo>
                <a:cubicBezTo>
                  <a:pt x="4570098" y="3271145"/>
                  <a:pt x="4566858" y="3283908"/>
                  <a:pt x="4548570" y="3293244"/>
                </a:cubicBezTo>
                <a:cubicBezTo>
                  <a:pt x="4540379" y="3297434"/>
                  <a:pt x="4532377" y="3309437"/>
                  <a:pt x="4531043" y="3318771"/>
                </a:cubicBezTo>
                <a:cubicBezTo>
                  <a:pt x="4527043" y="3346776"/>
                  <a:pt x="4532949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6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6" y="3699976"/>
                  <a:pt x="4554096" y="3716168"/>
                  <a:pt x="4550476" y="3732361"/>
                </a:cubicBezTo>
                <a:cubicBezTo>
                  <a:pt x="4549142" y="3738267"/>
                  <a:pt x="4543997" y="3744173"/>
                  <a:pt x="4544759" y="3749506"/>
                </a:cubicBezTo>
                <a:cubicBezTo>
                  <a:pt x="4552952" y="3802467"/>
                  <a:pt x="4516375" y="3840569"/>
                  <a:pt x="4500182" y="3885338"/>
                </a:cubicBezTo>
                <a:cubicBezTo>
                  <a:pt x="4483035" y="3932394"/>
                  <a:pt x="4456747" y="3977925"/>
                  <a:pt x="4464557" y="4030503"/>
                </a:cubicBezTo>
                <a:cubicBezTo>
                  <a:pt x="4469319" y="4062318"/>
                  <a:pt x="4480369" y="4092989"/>
                  <a:pt x="4487038" y="4124614"/>
                </a:cubicBezTo>
                <a:cubicBezTo>
                  <a:pt x="4489324" y="4135854"/>
                  <a:pt x="4488942" y="4148427"/>
                  <a:pt x="4486656" y="4159667"/>
                </a:cubicBezTo>
                <a:cubicBezTo>
                  <a:pt x="4476177" y="4213961"/>
                  <a:pt x="4474653" y="4267493"/>
                  <a:pt x="4491800" y="4320837"/>
                </a:cubicBezTo>
                <a:cubicBezTo>
                  <a:pt x="4494658" y="4329979"/>
                  <a:pt x="4497324" y="4339695"/>
                  <a:pt x="4497324" y="4349222"/>
                </a:cubicBezTo>
                <a:cubicBezTo>
                  <a:pt x="4497324" y="4401419"/>
                  <a:pt x="4493324" y="4452665"/>
                  <a:pt x="4474653" y="4502579"/>
                </a:cubicBezTo>
                <a:cubicBezTo>
                  <a:pt x="4468367" y="4519343"/>
                  <a:pt x="4472367" y="4539728"/>
                  <a:pt x="4470843" y="4558207"/>
                </a:cubicBezTo>
                <a:cubicBezTo>
                  <a:pt x="4469511" y="4575351"/>
                  <a:pt x="4468939" y="4592878"/>
                  <a:pt x="4464557" y="4609452"/>
                </a:cubicBezTo>
                <a:cubicBezTo>
                  <a:pt x="4458081" y="4633647"/>
                  <a:pt x="4457319" y="4656126"/>
                  <a:pt x="4463033" y="4681083"/>
                </a:cubicBezTo>
                <a:cubicBezTo>
                  <a:pt x="4468367" y="4704895"/>
                  <a:pt x="4465701" y="4730614"/>
                  <a:pt x="4465891" y="4755381"/>
                </a:cubicBezTo>
                <a:cubicBezTo>
                  <a:pt x="4466081" y="4783004"/>
                  <a:pt x="4466271" y="4810627"/>
                  <a:pt x="4465319" y="4838250"/>
                </a:cubicBezTo>
                <a:cubicBezTo>
                  <a:pt x="4464939" y="4849300"/>
                  <a:pt x="4457319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3" y="4990465"/>
                  <a:pt x="4458081" y="5006086"/>
                </a:cubicBezTo>
                <a:cubicBezTo>
                  <a:pt x="4456747" y="5031614"/>
                  <a:pt x="4457319" y="5057141"/>
                  <a:pt x="4456937" y="5082670"/>
                </a:cubicBezTo>
                <a:cubicBezTo>
                  <a:pt x="4456747" y="5091052"/>
                  <a:pt x="4455985" y="5099245"/>
                  <a:pt x="4455602" y="5107627"/>
                </a:cubicBezTo>
                <a:cubicBezTo>
                  <a:pt x="4455222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3" y="5206308"/>
                </a:cubicBezTo>
                <a:cubicBezTo>
                  <a:pt x="4473129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89" y="5393005"/>
                </a:cubicBezTo>
                <a:cubicBezTo>
                  <a:pt x="4484751" y="5401579"/>
                  <a:pt x="4479987" y="5410531"/>
                  <a:pt x="4479607" y="5419295"/>
                </a:cubicBezTo>
                <a:cubicBezTo>
                  <a:pt x="4478655" y="5446728"/>
                  <a:pt x="4478463" y="5474161"/>
                  <a:pt x="4477893" y="5501594"/>
                </a:cubicBezTo>
                <a:cubicBezTo>
                  <a:pt x="4477701" y="5517215"/>
                  <a:pt x="4478273" y="5533027"/>
                  <a:pt x="4476559" y="5548460"/>
                </a:cubicBezTo>
                <a:cubicBezTo>
                  <a:pt x="4474273" y="5568842"/>
                  <a:pt x="4470843" y="5587321"/>
                  <a:pt x="4485703" y="5606372"/>
                </a:cubicBezTo>
                <a:cubicBezTo>
                  <a:pt x="4508754" y="5635711"/>
                  <a:pt x="4499800" y="5673050"/>
                  <a:pt x="4505134" y="5706959"/>
                </a:cubicBezTo>
                <a:cubicBezTo>
                  <a:pt x="4506468" y="5715723"/>
                  <a:pt x="4506658" y="5724678"/>
                  <a:pt x="4508182" y="5733440"/>
                </a:cubicBezTo>
                <a:cubicBezTo>
                  <a:pt x="4511040" y="5749634"/>
                  <a:pt x="4514278" y="5765635"/>
                  <a:pt x="4517519" y="5781830"/>
                </a:cubicBezTo>
                <a:cubicBezTo>
                  <a:pt x="4518089" y="5784686"/>
                  <a:pt x="4518281" y="5787924"/>
                  <a:pt x="4519233" y="5790592"/>
                </a:cubicBezTo>
                <a:cubicBezTo>
                  <a:pt x="4527233" y="5815169"/>
                  <a:pt x="4536377" y="5839361"/>
                  <a:pt x="4542855" y="5864318"/>
                </a:cubicBezTo>
                <a:cubicBezTo>
                  <a:pt x="4546094" y="5876511"/>
                  <a:pt x="4546476" y="5890037"/>
                  <a:pt x="4544759" y="5902610"/>
                </a:cubicBezTo>
                <a:cubicBezTo>
                  <a:pt x="4539807" y="5939377"/>
                  <a:pt x="4537711" y="5975764"/>
                  <a:pt x="4544951" y="6012723"/>
                </a:cubicBezTo>
                <a:cubicBezTo>
                  <a:pt x="4547808" y="6027392"/>
                  <a:pt x="4543045" y="6043776"/>
                  <a:pt x="4541331" y="6059397"/>
                </a:cubicBezTo>
                <a:cubicBezTo>
                  <a:pt x="4536759" y="6096736"/>
                  <a:pt x="4531805" y="6134075"/>
                  <a:pt x="4527425" y="6171605"/>
                </a:cubicBezTo>
                <a:cubicBezTo>
                  <a:pt x="4524757" y="6195037"/>
                  <a:pt x="4523233" y="6218660"/>
                  <a:pt x="4520567" y="6242093"/>
                </a:cubicBezTo>
                <a:cubicBezTo>
                  <a:pt x="4517327" y="6269144"/>
                  <a:pt x="4512374" y="6296005"/>
                  <a:pt x="4509706" y="6323058"/>
                </a:cubicBezTo>
                <a:cubicBezTo>
                  <a:pt x="4506658" y="6353919"/>
                  <a:pt x="4506088" y="6384972"/>
                  <a:pt x="4502848" y="6415833"/>
                </a:cubicBezTo>
                <a:cubicBezTo>
                  <a:pt x="4496562" y="6472225"/>
                  <a:pt x="4489132" y="6528424"/>
                  <a:pt x="4482083" y="6584812"/>
                </a:cubicBezTo>
                <a:cubicBezTo>
                  <a:pt x="4475225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6" y="6815516"/>
                </a:cubicBezTo>
                <a:lnTo>
                  <a:pt x="4431806" y="6858001"/>
                </a:lnTo>
                <a:lnTo>
                  <a:pt x="4259553" y="6858001"/>
                </a:lnTo>
                <a:lnTo>
                  <a:pt x="4265716" y="6812064"/>
                </a:lnTo>
                <a:lnTo>
                  <a:pt x="4265716" y="6812064"/>
                </a:lnTo>
                <a:lnTo>
                  <a:pt x="4265716" y="6812063"/>
                </a:lnTo>
                <a:cubicBezTo>
                  <a:pt x="4265240" y="6788417"/>
                  <a:pt x="4259954" y="6764841"/>
                  <a:pt x="4246238" y="6742552"/>
                </a:cubicBezTo>
                <a:lnTo>
                  <a:pt x="4232402" y="6702976"/>
                </a:lnTo>
                <a:lnTo>
                  <a:pt x="4235549" y="6683027"/>
                </a:lnTo>
                <a:cubicBezTo>
                  <a:pt x="4237915" y="6676306"/>
                  <a:pt x="4241666" y="6669496"/>
                  <a:pt x="4247000" y="6662542"/>
                </a:cubicBezTo>
                <a:cubicBezTo>
                  <a:pt x="4254334" y="6653111"/>
                  <a:pt x="4256191" y="6639108"/>
                  <a:pt x="4254095" y="6625225"/>
                </a:cubicBezTo>
                <a:lnTo>
                  <a:pt x="4254095" y="6625225"/>
                </a:lnTo>
                <a:lnTo>
                  <a:pt x="4254095" y="6625224"/>
                </a:lnTo>
                <a:cubicBezTo>
                  <a:pt x="4251999" y="6611341"/>
                  <a:pt x="4245951" y="6597578"/>
                  <a:pt x="4237473" y="6588625"/>
                </a:cubicBezTo>
                <a:lnTo>
                  <a:pt x="4214994" y="6564620"/>
                </a:lnTo>
                <a:lnTo>
                  <a:pt x="4214994" y="6564621"/>
                </a:lnTo>
                <a:cubicBezTo>
                  <a:pt x="4225281" y="6575479"/>
                  <a:pt x="4231377" y="6582147"/>
                  <a:pt x="4237473" y="6588626"/>
                </a:cubicBezTo>
                <a:lnTo>
                  <a:pt x="4254095" y="6625225"/>
                </a:lnTo>
                <a:lnTo>
                  <a:pt x="4254084" y="6645552"/>
                </a:lnTo>
                <a:cubicBezTo>
                  <a:pt x="4252965" y="6651967"/>
                  <a:pt x="4250667" y="6657826"/>
                  <a:pt x="4247000" y="6662541"/>
                </a:cubicBezTo>
                <a:cubicBezTo>
                  <a:pt x="4236332" y="6676448"/>
                  <a:pt x="4231997" y="6689783"/>
                  <a:pt x="4232402" y="6702976"/>
                </a:cubicBezTo>
                <a:lnTo>
                  <a:pt x="4232402" y="6702976"/>
                </a:lnTo>
                <a:lnTo>
                  <a:pt x="4232402" y="6702977"/>
                </a:lnTo>
                <a:cubicBezTo>
                  <a:pt x="4232807" y="6716169"/>
                  <a:pt x="4237951" y="6729219"/>
                  <a:pt x="4246238" y="6742553"/>
                </a:cubicBezTo>
                <a:cubicBezTo>
                  <a:pt x="4253096" y="6753698"/>
                  <a:pt x="4257847" y="6765164"/>
                  <a:pt x="4260942" y="6776800"/>
                </a:cubicBezTo>
                <a:lnTo>
                  <a:pt x="4265716" y="6812064"/>
                </a:lnTo>
                <a:lnTo>
                  <a:pt x="4259553" y="6858001"/>
                </a:lnTo>
                <a:lnTo>
                  <a:pt x="4259553" y="6858001"/>
                </a:lnTo>
                <a:lnTo>
                  <a:pt x="4259553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</p:spPr>
      </p:pic>
      <p:grpSp>
        <p:nvGrpSpPr>
          <p:cNvPr id="14" name="Group 17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9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EFB8D-2580-4F59-97B0-70FA478D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conocimiento puede distinguirse en: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1A595-2B26-4E23-A2EF-BE076EE935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Ciencia: episteme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A57E14-1BBE-4DE5-B3F0-4E1CD93721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Opinión: doxa</a:t>
            </a:r>
          </a:p>
        </p:txBody>
      </p:sp>
    </p:spTree>
    <p:extLst>
      <p:ext uri="{BB962C8B-B14F-4D97-AF65-F5344CB8AC3E}">
        <p14:creationId xmlns:p14="http://schemas.microsoft.com/office/powerpoint/2010/main" val="283865089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22E590A-EC00-472A-85C4-2C6CFA19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72" y="946205"/>
            <a:ext cx="9955033" cy="1079829"/>
          </a:xfrm>
        </p:spPr>
        <p:txBody>
          <a:bodyPr anchor="ctr">
            <a:normAutofit/>
          </a:bodyPr>
          <a:lstStyle/>
          <a:p>
            <a:r>
              <a:rPr lang="es-ES" dirty="0"/>
              <a:t>"… </a:t>
            </a:r>
            <a:r>
              <a:rPr lang="es-ES" i="1" dirty="0"/>
              <a:t>todas las cosas</a:t>
            </a:r>
            <a:r>
              <a:rPr lang="es-ES" dirty="0"/>
              <a:t> …"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E3F253-16BA-4DA8-9C6A-CB5BDA8E4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522" y="3339548"/>
            <a:ext cx="7816134" cy="29438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Saber </a:t>
            </a:r>
            <a:r>
              <a:rPr lang="es-ES" dirty="0" err="1"/>
              <a:t>omniabarcante</a:t>
            </a:r>
          </a:p>
          <a:p>
            <a:r>
              <a:rPr lang="es-ES" dirty="0"/>
              <a:t>¿Por qué es en general el ente y no más bien la nada? (Leibniz)</a:t>
            </a:r>
          </a:p>
          <a:p>
            <a:r>
              <a:rPr lang="es-ES" dirty="0"/>
              <a:t>Hombre</a:t>
            </a:r>
          </a:p>
          <a:p>
            <a:r>
              <a:rPr lang="es-ES" dirty="0"/>
              <a:t>Mundo </a:t>
            </a:r>
          </a:p>
          <a:p>
            <a:r>
              <a:rPr lang="es-ES" dirty="0"/>
              <a:t>Dios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6904AF-CB04-4074-8038-1E84BC092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544" y="2244769"/>
            <a:ext cx="12191456" cy="2651760"/>
            <a:chOff x="476" y="-3923156"/>
            <a:chExt cx="10667524" cy="249372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474A189-041A-4CCA-8049-6735282006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88DA012-BD02-4870-86EF-931F6EF42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443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4FFA73C-9CF7-402A-809C-50E72DA4D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4955" y="1143000"/>
            <a:ext cx="3285045" cy="4572000"/>
          </a:xfrm>
        </p:spPr>
        <p:txBody>
          <a:bodyPr anchor="ctr">
            <a:normAutofit/>
          </a:bodyPr>
          <a:lstStyle/>
          <a:p>
            <a:r>
              <a:rPr lang="es-ES" sz="3700"/>
              <a:t>"… </a:t>
            </a:r>
            <a:r>
              <a:rPr lang="es-ES" sz="3700" i="1"/>
              <a:t>conocidas por sus causas (primeras)</a:t>
            </a:r>
            <a:r>
              <a:rPr lang="es-ES" sz="3700"/>
              <a:t>…"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3DCDC7-C936-4F5C-9B1E-2144285AA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905" y="1143000"/>
            <a:ext cx="5876395" cy="457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s-ES" dirty="0"/>
              <a:t>Pueden distinguirse:</a:t>
            </a:r>
          </a:p>
          <a:p>
            <a:r>
              <a:rPr lang="es-ES" dirty="0"/>
              <a:t>Causas primeras o también llamadas últimas o mediatas</a:t>
            </a:r>
          </a:p>
          <a:p>
            <a:r>
              <a:rPr lang="es-ES" dirty="0"/>
              <a:t>Causas segundas o también llamadas próximas o inmediatas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C03C1F1-33AC-4C16-AD56-DD6382C36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03808" y="-1"/>
            <a:ext cx="548640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4" name="Freeform: Shape 10">
              <a:extLst>
                <a:ext uri="{FF2B5EF4-FFF2-40B4-BE49-F238E27FC236}">
                  <a16:creationId xmlns:a16="http://schemas.microsoft.com/office/drawing/2014/main" id="{D66E751B-0173-4DAE-BDFD-D5855E48F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24F58DB-B3B0-4265-8312-823370262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217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6B77A83-39EC-492C-97EA-6123D5F6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72" y="946205"/>
            <a:ext cx="9955033" cy="1079829"/>
          </a:xfrm>
        </p:spPr>
        <p:txBody>
          <a:bodyPr anchor="ctr">
            <a:normAutofit/>
          </a:bodyPr>
          <a:lstStyle/>
          <a:p>
            <a:r>
              <a:rPr lang="es-ES" dirty="0"/>
              <a:t>"… a la luz de la razón natural."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9E382F-9C9A-410D-BEDA-4FADD9490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522" y="3339548"/>
            <a:ext cx="7816134" cy="29438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dirty="0"/>
              <a:t>Podemos distinguir también una "luz de la razón natural" y una "luz de la razón sobrenatural".</a:t>
            </a:r>
          </a:p>
          <a:p>
            <a:r>
              <a:rPr lang="es-ES" dirty="0"/>
              <a:t>La primera, apunta al orden de lo conocido por la propia razón y la segunda a lo conocido por fe.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6904AF-CB04-4074-8038-1E84BC092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544" y="2244769"/>
            <a:ext cx="12191456" cy="2651760"/>
            <a:chOff x="476" y="-3923156"/>
            <a:chExt cx="10667524" cy="249372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474A189-041A-4CCA-8049-6735282006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88DA012-BD02-4870-86EF-931F6EF42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7315910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TF00001243</Template>
  <TotalTime>0</TotalTime>
  <Words>144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Verdana Pro</vt:lpstr>
      <vt:lpstr>Verdana Pro Cond SemiBold</vt:lpstr>
      <vt:lpstr>TornVTI</vt:lpstr>
      <vt:lpstr>"La Filosofía es la ciencia de todas las cosas conocidas por sus causas (primeras) a la luz de la razón natural"</vt:lpstr>
      <vt:lpstr>El conocimiento puede distinguirse en:</vt:lpstr>
      <vt:lpstr>"… todas las cosas …"</vt:lpstr>
      <vt:lpstr>"… conocidas por sus causas (primeras)…"</vt:lpstr>
      <vt:lpstr>"… a la luz de la razón natural."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Ballabeni María Laura</cp:lastModifiedBy>
  <cp:revision>69</cp:revision>
  <dcterms:created xsi:type="dcterms:W3CDTF">2021-03-10T10:56:37Z</dcterms:created>
  <dcterms:modified xsi:type="dcterms:W3CDTF">2021-03-10T11:33:29Z</dcterms:modified>
</cp:coreProperties>
</file>