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92A3B4-0F1C-42CD-9D4A-0DF3F6D6B0CE}" type="doc">
      <dgm:prSet loTypeId="urn:microsoft.com/office/officeart/2005/8/layout/target3" loCatId="relationship" qsTypeId="urn:microsoft.com/office/officeart/2005/8/quickstyle/simple3" qsCatId="simple" csTypeId="urn:microsoft.com/office/officeart/2005/8/colors/accent1_4" csCatId="accent1"/>
      <dgm:spPr/>
      <dgm:t>
        <a:bodyPr/>
        <a:lstStyle/>
        <a:p>
          <a:endParaRPr lang="es-ES"/>
        </a:p>
      </dgm:t>
    </dgm:pt>
    <dgm:pt modelId="{5D5DA9D1-F221-4D6B-B31B-724C17772C01}">
      <dgm:prSet/>
      <dgm:spPr/>
      <dgm:t>
        <a:bodyPr/>
        <a:lstStyle/>
        <a:p>
          <a:pPr rtl="0"/>
          <a:r>
            <a:rPr lang="es-ES" dirty="0" smtClean="0">
              <a:latin typeface="Times New Roman" pitchFamily="18" charset="0"/>
              <a:cs typeface="Times New Roman" pitchFamily="18" charset="0"/>
            </a:rPr>
            <a:t>Es un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método de evaluación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grupal que consiste en solicitar a las personas evaluadas que resuelvan distintos tipos de situaciones problemáticas que se le plantean</a:t>
          </a:r>
          <a:r>
            <a:rPr lang="es-ES" dirty="0" smtClean="0"/>
            <a:t>. </a:t>
          </a:r>
          <a:endParaRPr lang="es-ES" dirty="0"/>
        </a:p>
      </dgm:t>
    </dgm:pt>
    <dgm:pt modelId="{1C71EC06-655C-467A-84D3-6B1527714A17}" type="parTrans" cxnId="{6090F703-51C8-4367-8F01-95756AA39354}">
      <dgm:prSet/>
      <dgm:spPr/>
      <dgm:t>
        <a:bodyPr/>
        <a:lstStyle/>
        <a:p>
          <a:endParaRPr lang="es-ES"/>
        </a:p>
      </dgm:t>
    </dgm:pt>
    <dgm:pt modelId="{F9B6FE0E-20C8-40D1-AA13-854188FBED83}" type="sibTrans" cxnId="{6090F703-51C8-4367-8F01-95756AA39354}">
      <dgm:prSet/>
      <dgm:spPr/>
      <dgm:t>
        <a:bodyPr/>
        <a:lstStyle/>
        <a:p>
          <a:endParaRPr lang="es-ES"/>
        </a:p>
      </dgm:t>
    </dgm:pt>
    <dgm:pt modelId="{F070CC46-E623-45CC-BBF1-80BE2DC65A3E}">
      <dgm:prSet/>
      <dgm:spPr/>
      <dgm:t>
        <a:bodyPr/>
        <a:lstStyle/>
        <a:p>
          <a:pPr rtl="0"/>
          <a:r>
            <a:rPr lang="es-ES" dirty="0" smtClean="0">
              <a:latin typeface="Times New Roman" pitchFamily="18" charset="0"/>
              <a:cs typeface="Times New Roman" pitchFamily="18" charset="0"/>
            </a:rPr>
            <a:t>Es una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evaluación situacional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, donde se pone en situación al empleado. </a:t>
          </a:r>
          <a:endParaRPr lang="es-ES" dirty="0">
            <a:latin typeface="Times New Roman" pitchFamily="18" charset="0"/>
            <a:cs typeface="Times New Roman" pitchFamily="18" charset="0"/>
          </a:endParaRPr>
        </a:p>
      </dgm:t>
    </dgm:pt>
    <dgm:pt modelId="{D885F766-BCAC-4DC0-9CCB-50B7CAEBAF7F}" type="parTrans" cxnId="{17C168D9-F5C2-4CFC-ADF4-3C20C3F1885F}">
      <dgm:prSet/>
      <dgm:spPr/>
      <dgm:t>
        <a:bodyPr/>
        <a:lstStyle/>
        <a:p>
          <a:endParaRPr lang="es-ES"/>
        </a:p>
      </dgm:t>
    </dgm:pt>
    <dgm:pt modelId="{CA53AD68-C835-476A-A0DB-E05B6B957A96}" type="sibTrans" cxnId="{17C168D9-F5C2-4CFC-ADF4-3C20C3F1885F}">
      <dgm:prSet/>
      <dgm:spPr/>
      <dgm:t>
        <a:bodyPr/>
        <a:lstStyle/>
        <a:p>
          <a:endParaRPr lang="es-ES"/>
        </a:p>
      </dgm:t>
    </dgm:pt>
    <dgm:pt modelId="{B2B16CC4-A14E-4787-85A9-EA0B084FB89D}">
      <dgm:prSet/>
      <dgm:spPr/>
      <dgm:t>
        <a:bodyPr/>
        <a:lstStyle/>
        <a:p>
          <a:pPr rtl="0"/>
          <a:r>
            <a:rPr lang="es-ES" dirty="0" smtClean="0">
              <a:latin typeface="Times New Roman" pitchFamily="18" charset="0"/>
              <a:cs typeface="Times New Roman" pitchFamily="18" charset="0"/>
            </a:rPr>
            <a:t>Es una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herramienta estandarizada y objetiva 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que permite registrar y ponderar los comportamientos sobre la base de ejercicios de simulación con una alta validez predictiva y de contenido.</a:t>
          </a:r>
          <a:endParaRPr lang="es-ES" dirty="0">
            <a:latin typeface="Times New Roman" pitchFamily="18" charset="0"/>
            <a:cs typeface="Times New Roman" pitchFamily="18" charset="0"/>
          </a:endParaRPr>
        </a:p>
      </dgm:t>
    </dgm:pt>
    <dgm:pt modelId="{8232E2D7-EC46-4C11-B230-0A5831F96995}" type="parTrans" cxnId="{E374D922-995C-4BDD-A4D6-ECE0C892959B}">
      <dgm:prSet/>
      <dgm:spPr/>
      <dgm:t>
        <a:bodyPr/>
        <a:lstStyle/>
        <a:p>
          <a:endParaRPr lang="es-ES"/>
        </a:p>
      </dgm:t>
    </dgm:pt>
    <dgm:pt modelId="{537740B4-E143-48E6-9B70-AD02608939DD}" type="sibTrans" cxnId="{E374D922-995C-4BDD-A4D6-ECE0C892959B}">
      <dgm:prSet/>
      <dgm:spPr/>
      <dgm:t>
        <a:bodyPr/>
        <a:lstStyle/>
        <a:p>
          <a:endParaRPr lang="es-ES"/>
        </a:p>
      </dgm:t>
    </dgm:pt>
    <dgm:pt modelId="{58458DB9-CDA2-49AC-BFC8-99E0571B50D7}" type="pres">
      <dgm:prSet presAssocID="{6592A3B4-0F1C-42CD-9D4A-0DF3F6D6B0C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78BC8A6-50A9-43A3-83DB-7D22DDB45552}" type="pres">
      <dgm:prSet presAssocID="{5D5DA9D1-F221-4D6B-B31B-724C17772C01}" presName="circle1" presStyleLbl="node1" presStyleIdx="0" presStyleCnt="3"/>
      <dgm:spPr/>
    </dgm:pt>
    <dgm:pt modelId="{9D2854F5-C159-4F4D-BEAA-8A6D32E263D3}" type="pres">
      <dgm:prSet presAssocID="{5D5DA9D1-F221-4D6B-B31B-724C17772C01}" presName="space" presStyleCnt="0"/>
      <dgm:spPr/>
    </dgm:pt>
    <dgm:pt modelId="{8497F24C-C93E-4FB1-A832-4B201C23599B}" type="pres">
      <dgm:prSet presAssocID="{5D5DA9D1-F221-4D6B-B31B-724C17772C01}" presName="rect1" presStyleLbl="alignAcc1" presStyleIdx="0" presStyleCnt="3"/>
      <dgm:spPr/>
      <dgm:t>
        <a:bodyPr/>
        <a:lstStyle/>
        <a:p>
          <a:endParaRPr lang="es-ES"/>
        </a:p>
      </dgm:t>
    </dgm:pt>
    <dgm:pt modelId="{8E5DB2B2-4796-448B-A6F8-B09BDB8BAE21}" type="pres">
      <dgm:prSet presAssocID="{F070CC46-E623-45CC-BBF1-80BE2DC65A3E}" presName="vertSpace2" presStyleLbl="node1" presStyleIdx="0" presStyleCnt="3"/>
      <dgm:spPr/>
    </dgm:pt>
    <dgm:pt modelId="{D0AD475E-F3B9-466A-B9B0-DBD971956C01}" type="pres">
      <dgm:prSet presAssocID="{F070CC46-E623-45CC-BBF1-80BE2DC65A3E}" presName="circle2" presStyleLbl="node1" presStyleIdx="1" presStyleCnt="3"/>
      <dgm:spPr/>
    </dgm:pt>
    <dgm:pt modelId="{CEAE23E3-E1E0-4D17-B79A-2FED7E54B535}" type="pres">
      <dgm:prSet presAssocID="{F070CC46-E623-45CC-BBF1-80BE2DC65A3E}" presName="rect2" presStyleLbl="alignAcc1" presStyleIdx="1" presStyleCnt="3"/>
      <dgm:spPr/>
      <dgm:t>
        <a:bodyPr/>
        <a:lstStyle/>
        <a:p>
          <a:endParaRPr lang="es-ES"/>
        </a:p>
      </dgm:t>
    </dgm:pt>
    <dgm:pt modelId="{439757DE-4633-4083-92E4-E47D4957A7E1}" type="pres">
      <dgm:prSet presAssocID="{B2B16CC4-A14E-4787-85A9-EA0B084FB89D}" presName="vertSpace3" presStyleLbl="node1" presStyleIdx="1" presStyleCnt="3"/>
      <dgm:spPr/>
    </dgm:pt>
    <dgm:pt modelId="{0C8D663D-F0B4-4493-AC1C-67BE642C2717}" type="pres">
      <dgm:prSet presAssocID="{B2B16CC4-A14E-4787-85A9-EA0B084FB89D}" presName="circle3" presStyleLbl="node1" presStyleIdx="2" presStyleCnt="3"/>
      <dgm:spPr/>
    </dgm:pt>
    <dgm:pt modelId="{C5122BEA-DF52-487F-84A7-2B19FEF7BD93}" type="pres">
      <dgm:prSet presAssocID="{B2B16CC4-A14E-4787-85A9-EA0B084FB89D}" presName="rect3" presStyleLbl="alignAcc1" presStyleIdx="2" presStyleCnt="3"/>
      <dgm:spPr/>
      <dgm:t>
        <a:bodyPr/>
        <a:lstStyle/>
        <a:p>
          <a:endParaRPr lang="es-ES"/>
        </a:p>
      </dgm:t>
    </dgm:pt>
    <dgm:pt modelId="{735D33CD-E4F4-4E99-AF0D-5578506AAC31}" type="pres">
      <dgm:prSet presAssocID="{5D5DA9D1-F221-4D6B-B31B-724C17772C01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98C372-D4AF-419A-AC0C-A1A1CC119722}" type="pres">
      <dgm:prSet presAssocID="{F070CC46-E623-45CC-BBF1-80BE2DC65A3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29DCA5-06D9-45F4-83D2-C356D7A10BFC}" type="pres">
      <dgm:prSet presAssocID="{B2B16CC4-A14E-4787-85A9-EA0B084FB89D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65E4F24-3957-416B-93CE-2BB11307B007}" type="presOf" srcId="{6592A3B4-0F1C-42CD-9D4A-0DF3F6D6B0CE}" destId="{58458DB9-CDA2-49AC-BFC8-99E0571B50D7}" srcOrd="0" destOrd="0" presId="urn:microsoft.com/office/officeart/2005/8/layout/target3"/>
    <dgm:cxn modelId="{06CB0747-CCFF-4CE7-9D4C-95A19D84F13A}" type="presOf" srcId="{B2B16CC4-A14E-4787-85A9-EA0B084FB89D}" destId="{C5122BEA-DF52-487F-84A7-2B19FEF7BD93}" srcOrd="0" destOrd="0" presId="urn:microsoft.com/office/officeart/2005/8/layout/target3"/>
    <dgm:cxn modelId="{6090F703-51C8-4367-8F01-95756AA39354}" srcId="{6592A3B4-0F1C-42CD-9D4A-0DF3F6D6B0CE}" destId="{5D5DA9D1-F221-4D6B-B31B-724C17772C01}" srcOrd="0" destOrd="0" parTransId="{1C71EC06-655C-467A-84D3-6B1527714A17}" sibTransId="{F9B6FE0E-20C8-40D1-AA13-854188FBED83}"/>
    <dgm:cxn modelId="{E374D922-995C-4BDD-A4D6-ECE0C892959B}" srcId="{6592A3B4-0F1C-42CD-9D4A-0DF3F6D6B0CE}" destId="{B2B16CC4-A14E-4787-85A9-EA0B084FB89D}" srcOrd="2" destOrd="0" parTransId="{8232E2D7-EC46-4C11-B230-0A5831F96995}" sibTransId="{537740B4-E143-48E6-9B70-AD02608939DD}"/>
    <dgm:cxn modelId="{BC8DDE42-6BE9-411F-BBDB-D3C0C2B8C066}" type="presOf" srcId="{5D5DA9D1-F221-4D6B-B31B-724C17772C01}" destId="{8497F24C-C93E-4FB1-A832-4B201C23599B}" srcOrd="0" destOrd="0" presId="urn:microsoft.com/office/officeart/2005/8/layout/target3"/>
    <dgm:cxn modelId="{43519305-4780-4469-9A6B-20B671922A0A}" type="presOf" srcId="{B2B16CC4-A14E-4787-85A9-EA0B084FB89D}" destId="{1B29DCA5-06D9-45F4-83D2-C356D7A10BFC}" srcOrd="1" destOrd="0" presId="urn:microsoft.com/office/officeart/2005/8/layout/target3"/>
    <dgm:cxn modelId="{A0FDE846-50FE-41CE-8E91-2784BF7AA927}" type="presOf" srcId="{F070CC46-E623-45CC-BBF1-80BE2DC65A3E}" destId="{8A98C372-D4AF-419A-AC0C-A1A1CC119722}" srcOrd="1" destOrd="0" presId="urn:microsoft.com/office/officeart/2005/8/layout/target3"/>
    <dgm:cxn modelId="{D1FE1B32-4DBD-4468-ACA5-A4465534EE8A}" type="presOf" srcId="{5D5DA9D1-F221-4D6B-B31B-724C17772C01}" destId="{735D33CD-E4F4-4E99-AF0D-5578506AAC31}" srcOrd="1" destOrd="0" presId="urn:microsoft.com/office/officeart/2005/8/layout/target3"/>
    <dgm:cxn modelId="{17C168D9-F5C2-4CFC-ADF4-3C20C3F1885F}" srcId="{6592A3B4-0F1C-42CD-9D4A-0DF3F6D6B0CE}" destId="{F070CC46-E623-45CC-BBF1-80BE2DC65A3E}" srcOrd="1" destOrd="0" parTransId="{D885F766-BCAC-4DC0-9CCB-50B7CAEBAF7F}" sibTransId="{CA53AD68-C835-476A-A0DB-E05B6B957A96}"/>
    <dgm:cxn modelId="{83854C94-E3F2-4E83-A3BD-5DF2AB2BDB55}" type="presOf" srcId="{F070CC46-E623-45CC-BBF1-80BE2DC65A3E}" destId="{CEAE23E3-E1E0-4D17-B79A-2FED7E54B535}" srcOrd="0" destOrd="0" presId="urn:microsoft.com/office/officeart/2005/8/layout/target3"/>
    <dgm:cxn modelId="{54F0F861-A601-4ACD-B044-F6B13EE20152}" type="presParOf" srcId="{58458DB9-CDA2-49AC-BFC8-99E0571B50D7}" destId="{178BC8A6-50A9-43A3-83DB-7D22DDB45552}" srcOrd="0" destOrd="0" presId="urn:microsoft.com/office/officeart/2005/8/layout/target3"/>
    <dgm:cxn modelId="{9DEB87C7-5338-4F4B-89C5-1EC0F58F8586}" type="presParOf" srcId="{58458DB9-CDA2-49AC-BFC8-99E0571B50D7}" destId="{9D2854F5-C159-4F4D-BEAA-8A6D32E263D3}" srcOrd="1" destOrd="0" presId="urn:microsoft.com/office/officeart/2005/8/layout/target3"/>
    <dgm:cxn modelId="{DA117472-E2F1-4188-B02E-3017803562D6}" type="presParOf" srcId="{58458DB9-CDA2-49AC-BFC8-99E0571B50D7}" destId="{8497F24C-C93E-4FB1-A832-4B201C23599B}" srcOrd="2" destOrd="0" presId="urn:microsoft.com/office/officeart/2005/8/layout/target3"/>
    <dgm:cxn modelId="{6EFEF4A4-270E-4188-8C76-1455B1DF5164}" type="presParOf" srcId="{58458DB9-CDA2-49AC-BFC8-99E0571B50D7}" destId="{8E5DB2B2-4796-448B-A6F8-B09BDB8BAE21}" srcOrd="3" destOrd="0" presId="urn:microsoft.com/office/officeart/2005/8/layout/target3"/>
    <dgm:cxn modelId="{86ACD44F-36BD-473C-87CB-93D3D27B03D4}" type="presParOf" srcId="{58458DB9-CDA2-49AC-BFC8-99E0571B50D7}" destId="{D0AD475E-F3B9-466A-B9B0-DBD971956C01}" srcOrd="4" destOrd="0" presId="urn:microsoft.com/office/officeart/2005/8/layout/target3"/>
    <dgm:cxn modelId="{5391E87B-9BB8-4811-9B62-D3334B3BB7AD}" type="presParOf" srcId="{58458DB9-CDA2-49AC-BFC8-99E0571B50D7}" destId="{CEAE23E3-E1E0-4D17-B79A-2FED7E54B535}" srcOrd="5" destOrd="0" presId="urn:microsoft.com/office/officeart/2005/8/layout/target3"/>
    <dgm:cxn modelId="{17A0AF84-B728-4E40-8C1A-F8DAE97A19EF}" type="presParOf" srcId="{58458DB9-CDA2-49AC-BFC8-99E0571B50D7}" destId="{439757DE-4633-4083-92E4-E47D4957A7E1}" srcOrd="6" destOrd="0" presId="urn:microsoft.com/office/officeart/2005/8/layout/target3"/>
    <dgm:cxn modelId="{9AFCC1E0-87F8-4475-9652-6E074EA390B3}" type="presParOf" srcId="{58458DB9-CDA2-49AC-BFC8-99E0571B50D7}" destId="{0C8D663D-F0B4-4493-AC1C-67BE642C2717}" srcOrd="7" destOrd="0" presId="urn:microsoft.com/office/officeart/2005/8/layout/target3"/>
    <dgm:cxn modelId="{326C29E1-A83C-46AC-91CD-137FB1B70FDA}" type="presParOf" srcId="{58458DB9-CDA2-49AC-BFC8-99E0571B50D7}" destId="{C5122BEA-DF52-487F-84A7-2B19FEF7BD93}" srcOrd="8" destOrd="0" presId="urn:microsoft.com/office/officeart/2005/8/layout/target3"/>
    <dgm:cxn modelId="{F68A587B-B178-423E-B7FC-0839A01C5F3B}" type="presParOf" srcId="{58458DB9-CDA2-49AC-BFC8-99E0571B50D7}" destId="{735D33CD-E4F4-4E99-AF0D-5578506AAC31}" srcOrd="9" destOrd="0" presId="urn:microsoft.com/office/officeart/2005/8/layout/target3"/>
    <dgm:cxn modelId="{87687C57-C4D6-49F9-89C0-8324CE36C17A}" type="presParOf" srcId="{58458DB9-CDA2-49AC-BFC8-99E0571B50D7}" destId="{8A98C372-D4AF-419A-AC0C-A1A1CC119722}" srcOrd="10" destOrd="0" presId="urn:microsoft.com/office/officeart/2005/8/layout/target3"/>
    <dgm:cxn modelId="{60B7FDA3-EA4E-4F33-93FC-1C6455AA85F6}" type="presParOf" srcId="{58458DB9-CDA2-49AC-BFC8-99E0571B50D7}" destId="{1B29DCA5-06D9-45F4-83D2-C356D7A10BFC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325A10-F853-4A84-9452-A28AA24312C3}" type="doc">
      <dgm:prSet loTypeId="urn:microsoft.com/office/officeart/2005/8/layout/hList7" loCatId="list" qsTypeId="urn:microsoft.com/office/officeart/2005/8/quickstyle/simple3" qsCatId="simple" csTypeId="urn:microsoft.com/office/officeart/2005/8/colors/accent1_5" csCatId="accent1" phldr="1"/>
      <dgm:spPr/>
      <dgm:t>
        <a:bodyPr/>
        <a:lstStyle/>
        <a:p>
          <a:endParaRPr lang="es-ES"/>
        </a:p>
      </dgm:t>
    </dgm:pt>
    <dgm:pt modelId="{E2842225-9BAF-47F4-A294-DB9DB4F1B483}">
      <dgm:prSet custT="1"/>
      <dgm:spPr/>
      <dgm:t>
        <a:bodyPr/>
        <a:lstStyle/>
        <a:p>
          <a:pPr rtl="0"/>
          <a:r>
            <a:rPr lang="es-ES" sz="1800" dirty="0" smtClean="0">
              <a:latin typeface="Times New Roman" pitchFamily="18" charset="0"/>
              <a:cs typeface="Times New Roman" pitchFamily="18" charset="0"/>
            </a:rPr>
            <a:t>Reúne una serie de técnicas, las cuales se van a seleccionar según el puesto laboral. </a:t>
          </a:r>
          <a:endParaRPr lang="es-ES" sz="1800" dirty="0">
            <a:latin typeface="Times New Roman" pitchFamily="18" charset="0"/>
            <a:cs typeface="Times New Roman" pitchFamily="18" charset="0"/>
          </a:endParaRPr>
        </a:p>
      </dgm:t>
    </dgm:pt>
    <dgm:pt modelId="{F0AAC98E-099E-4550-ACE2-FDB04701CF89}" type="parTrans" cxnId="{81DB5F0C-08F1-4F23-B058-72683B14C9C8}">
      <dgm:prSet/>
      <dgm:spPr/>
      <dgm:t>
        <a:bodyPr/>
        <a:lstStyle/>
        <a:p>
          <a:endParaRPr lang="es-ES"/>
        </a:p>
      </dgm:t>
    </dgm:pt>
    <dgm:pt modelId="{AA61E4D7-0609-4598-9D4B-96043B22651D}" type="sibTrans" cxnId="{81DB5F0C-08F1-4F23-B058-72683B14C9C8}">
      <dgm:prSet/>
      <dgm:spPr/>
      <dgm:t>
        <a:bodyPr/>
        <a:lstStyle/>
        <a:p>
          <a:endParaRPr lang="es-ES"/>
        </a:p>
      </dgm:t>
    </dgm:pt>
    <dgm:pt modelId="{B5DB9A43-9125-477C-A046-CB547BBE73C5}">
      <dgm:prSet custT="1"/>
      <dgm:spPr/>
      <dgm:t>
        <a:bodyPr/>
        <a:lstStyle/>
        <a:p>
          <a:pPr rtl="0"/>
          <a:r>
            <a:rPr lang="es-ES" sz="1800" dirty="0" smtClean="0">
              <a:latin typeface="Times New Roman" pitchFamily="18" charset="0"/>
              <a:cs typeface="Times New Roman" pitchFamily="18" charset="0"/>
            </a:rPr>
            <a:t>En el 1970 el Comité Federal de Igualdad de Oportunidades de EEUU declara al Assesment como el método más recomendado para hacer selección de personal, ya que tiene mucha validez de contenido y bajo sesgo.</a:t>
          </a:r>
          <a:endParaRPr lang="es-ES" sz="1800" dirty="0">
            <a:latin typeface="Times New Roman" pitchFamily="18" charset="0"/>
            <a:cs typeface="Times New Roman" pitchFamily="18" charset="0"/>
          </a:endParaRPr>
        </a:p>
      </dgm:t>
    </dgm:pt>
    <dgm:pt modelId="{19560CB4-9280-4CE7-83AA-42A20DF7215D}" type="parTrans" cxnId="{88471895-5821-4C65-A4E3-D19BC388288E}">
      <dgm:prSet/>
      <dgm:spPr/>
      <dgm:t>
        <a:bodyPr/>
        <a:lstStyle/>
        <a:p>
          <a:endParaRPr lang="es-ES"/>
        </a:p>
      </dgm:t>
    </dgm:pt>
    <dgm:pt modelId="{E9EDC1C8-45FE-41F1-A4F2-C47E59594BE2}" type="sibTrans" cxnId="{88471895-5821-4C65-A4E3-D19BC388288E}">
      <dgm:prSet/>
      <dgm:spPr/>
      <dgm:t>
        <a:bodyPr/>
        <a:lstStyle/>
        <a:p>
          <a:endParaRPr lang="es-ES"/>
        </a:p>
      </dgm:t>
    </dgm:pt>
    <dgm:pt modelId="{A2715E27-9A78-4E40-97A7-53F099458701}" type="pres">
      <dgm:prSet presAssocID="{BA325A10-F853-4A84-9452-A28AA24312C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59568FE-647F-4C79-9549-0A6272BEABD2}" type="pres">
      <dgm:prSet presAssocID="{BA325A10-F853-4A84-9452-A28AA24312C3}" presName="fgShape" presStyleLbl="fgShp" presStyleIdx="0" presStyleCnt="1"/>
      <dgm:spPr/>
    </dgm:pt>
    <dgm:pt modelId="{DDDA310F-26FD-4B17-97FF-D23491040C7E}" type="pres">
      <dgm:prSet presAssocID="{BA325A10-F853-4A84-9452-A28AA24312C3}" presName="linComp" presStyleCnt="0"/>
      <dgm:spPr/>
    </dgm:pt>
    <dgm:pt modelId="{5A4E5E8E-BDD9-46ED-99AA-1F4F53397A1F}" type="pres">
      <dgm:prSet presAssocID="{E2842225-9BAF-47F4-A294-DB9DB4F1B483}" presName="compNode" presStyleCnt="0"/>
      <dgm:spPr/>
    </dgm:pt>
    <dgm:pt modelId="{701523B5-E335-4586-ABC5-3FB7C7E3D5DF}" type="pres">
      <dgm:prSet presAssocID="{E2842225-9BAF-47F4-A294-DB9DB4F1B483}" presName="bkgdShape" presStyleLbl="node1" presStyleIdx="0" presStyleCnt="2"/>
      <dgm:spPr/>
      <dgm:t>
        <a:bodyPr/>
        <a:lstStyle/>
        <a:p>
          <a:endParaRPr lang="es-ES"/>
        </a:p>
      </dgm:t>
    </dgm:pt>
    <dgm:pt modelId="{3388D1B2-052D-4E0A-82BB-3D7A7065732A}" type="pres">
      <dgm:prSet presAssocID="{E2842225-9BAF-47F4-A294-DB9DB4F1B483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2728C5-0779-4767-91FB-0909A2D665CE}" type="pres">
      <dgm:prSet presAssocID="{E2842225-9BAF-47F4-A294-DB9DB4F1B483}" presName="invisiNode" presStyleLbl="node1" presStyleIdx="0" presStyleCnt="2"/>
      <dgm:spPr/>
    </dgm:pt>
    <dgm:pt modelId="{93AA1FF2-C2AD-433B-A224-C67C7131C837}" type="pres">
      <dgm:prSet presAssocID="{E2842225-9BAF-47F4-A294-DB9DB4F1B483}" presName="imagNode" presStyleLbl="fgImgPlac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</dgm:pt>
    <dgm:pt modelId="{23BFED68-8F1C-4005-B3A9-17E343FB1411}" type="pres">
      <dgm:prSet presAssocID="{AA61E4D7-0609-4598-9D4B-96043B22651D}" presName="sibTrans" presStyleLbl="sibTrans2D1" presStyleIdx="0" presStyleCnt="0"/>
      <dgm:spPr/>
      <dgm:t>
        <a:bodyPr/>
        <a:lstStyle/>
        <a:p>
          <a:endParaRPr lang="es-ES"/>
        </a:p>
      </dgm:t>
    </dgm:pt>
    <dgm:pt modelId="{A4558F29-40DD-4EB7-A79A-9D6230BF04D6}" type="pres">
      <dgm:prSet presAssocID="{B5DB9A43-9125-477C-A046-CB547BBE73C5}" presName="compNode" presStyleCnt="0"/>
      <dgm:spPr/>
    </dgm:pt>
    <dgm:pt modelId="{51B59367-4C71-4437-A9C4-79C29B74D3CD}" type="pres">
      <dgm:prSet presAssocID="{B5DB9A43-9125-477C-A046-CB547BBE73C5}" presName="bkgdShape" presStyleLbl="node1" presStyleIdx="1" presStyleCnt="2"/>
      <dgm:spPr/>
      <dgm:t>
        <a:bodyPr/>
        <a:lstStyle/>
        <a:p>
          <a:endParaRPr lang="es-ES"/>
        </a:p>
      </dgm:t>
    </dgm:pt>
    <dgm:pt modelId="{79F336B8-3C6D-4926-A2B1-D85A8DD79489}" type="pres">
      <dgm:prSet presAssocID="{B5DB9A43-9125-477C-A046-CB547BBE73C5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E93309-4B94-4124-9EF0-1AC73346051E}" type="pres">
      <dgm:prSet presAssocID="{B5DB9A43-9125-477C-A046-CB547BBE73C5}" presName="invisiNode" presStyleLbl="node1" presStyleIdx="1" presStyleCnt="2"/>
      <dgm:spPr/>
    </dgm:pt>
    <dgm:pt modelId="{D1AD9D82-820E-441B-8585-B89761776714}" type="pres">
      <dgm:prSet presAssocID="{B5DB9A43-9125-477C-A046-CB547BBE73C5}" presName="imagNode" presStyleLbl="fgImgPlace1" presStyleIdx="1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</dgm:ptLst>
  <dgm:cxnLst>
    <dgm:cxn modelId="{0CA36DB4-D918-4C4B-A5C4-3EF6352A2B0D}" type="presOf" srcId="{E2842225-9BAF-47F4-A294-DB9DB4F1B483}" destId="{701523B5-E335-4586-ABC5-3FB7C7E3D5DF}" srcOrd="0" destOrd="0" presId="urn:microsoft.com/office/officeart/2005/8/layout/hList7"/>
    <dgm:cxn modelId="{B91F9F87-0689-4E6F-BA11-6D73B8366314}" type="presOf" srcId="{B5DB9A43-9125-477C-A046-CB547BBE73C5}" destId="{79F336B8-3C6D-4926-A2B1-D85A8DD79489}" srcOrd="1" destOrd="0" presId="urn:microsoft.com/office/officeart/2005/8/layout/hList7"/>
    <dgm:cxn modelId="{81DB5F0C-08F1-4F23-B058-72683B14C9C8}" srcId="{BA325A10-F853-4A84-9452-A28AA24312C3}" destId="{E2842225-9BAF-47F4-A294-DB9DB4F1B483}" srcOrd="0" destOrd="0" parTransId="{F0AAC98E-099E-4550-ACE2-FDB04701CF89}" sibTransId="{AA61E4D7-0609-4598-9D4B-96043B22651D}"/>
    <dgm:cxn modelId="{1B3007DF-A178-46D2-A2A6-DB85BB0B0627}" type="presOf" srcId="{AA61E4D7-0609-4598-9D4B-96043B22651D}" destId="{23BFED68-8F1C-4005-B3A9-17E343FB1411}" srcOrd="0" destOrd="0" presId="urn:microsoft.com/office/officeart/2005/8/layout/hList7"/>
    <dgm:cxn modelId="{36E28673-FED0-4830-964E-32C302EFA4B1}" type="presOf" srcId="{BA325A10-F853-4A84-9452-A28AA24312C3}" destId="{A2715E27-9A78-4E40-97A7-53F099458701}" srcOrd="0" destOrd="0" presId="urn:microsoft.com/office/officeart/2005/8/layout/hList7"/>
    <dgm:cxn modelId="{88471895-5821-4C65-A4E3-D19BC388288E}" srcId="{BA325A10-F853-4A84-9452-A28AA24312C3}" destId="{B5DB9A43-9125-477C-A046-CB547BBE73C5}" srcOrd="1" destOrd="0" parTransId="{19560CB4-9280-4CE7-83AA-42A20DF7215D}" sibTransId="{E9EDC1C8-45FE-41F1-A4F2-C47E59594BE2}"/>
    <dgm:cxn modelId="{848BCEFD-E117-4FD2-A92B-8946FF8092A7}" type="presOf" srcId="{B5DB9A43-9125-477C-A046-CB547BBE73C5}" destId="{51B59367-4C71-4437-A9C4-79C29B74D3CD}" srcOrd="0" destOrd="0" presId="urn:microsoft.com/office/officeart/2005/8/layout/hList7"/>
    <dgm:cxn modelId="{77C9706F-0526-4A4A-B461-E5CBA39FD5C6}" type="presOf" srcId="{E2842225-9BAF-47F4-A294-DB9DB4F1B483}" destId="{3388D1B2-052D-4E0A-82BB-3D7A7065732A}" srcOrd="1" destOrd="0" presId="urn:microsoft.com/office/officeart/2005/8/layout/hList7"/>
    <dgm:cxn modelId="{07EA0F92-9672-42B0-9B01-CC3C533D9B1B}" type="presParOf" srcId="{A2715E27-9A78-4E40-97A7-53F099458701}" destId="{259568FE-647F-4C79-9549-0A6272BEABD2}" srcOrd="0" destOrd="0" presId="urn:microsoft.com/office/officeart/2005/8/layout/hList7"/>
    <dgm:cxn modelId="{8C192334-2A9B-4434-9951-4B76A81EDA34}" type="presParOf" srcId="{A2715E27-9A78-4E40-97A7-53F099458701}" destId="{DDDA310F-26FD-4B17-97FF-D23491040C7E}" srcOrd="1" destOrd="0" presId="urn:microsoft.com/office/officeart/2005/8/layout/hList7"/>
    <dgm:cxn modelId="{1EDA974F-34C1-42BC-8D9F-DBC45C1F6C1C}" type="presParOf" srcId="{DDDA310F-26FD-4B17-97FF-D23491040C7E}" destId="{5A4E5E8E-BDD9-46ED-99AA-1F4F53397A1F}" srcOrd="0" destOrd="0" presId="urn:microsoft.com/office/officeart/2005/8/layout/hList7"/>
    <dgm:cxn modelId="{0DDA0568-CD2B-4606-B1ED-D62E3D595164}" type="presParOf" srcId="{5A4E5E8E-BDD9-46ED-99AA-1F4F53397A1F}" destId="{701523B5-E335-4586-ABC5-3FB7C7E3D5DF}" srcOrd="0" destOrd="0" presId="urn:microsoft.com/office/officeart/2005/8/layout/hList7"/>
    <dgm:cxn modelId="{98C02926-0FA3-480B-A506-A42A64D16051}" type="presParOf" srcId="{5A4E5E8E-BDD9-46ED-99AA-1F4F53397A1F}" destId="{3388D1B2-052D-4E0A-82BB-3D7A7065732A}" srcOrd="1" destOrd="0" presId="urn:microsoft.com/office/officeart/2005/8/layout/hList7"/>
    <dgm:cxn modelId="{D19489DF-280A-45E4-BE1E-213AEF366E39}" type="presParOf" srcId="{5A4E5E8E-BDD9-46ED-99AA-1F4F53397A1F}" destId="{FF2728C5-0779-4767-91FB-0909A2D665CE}" srcOrd="2" destOrd="0" presId="urn:microsoft.com/office/officeart/2005/8/layout/hList7"/>
    <dgm:cxn modelId="{C9383049-A234-42A1-A4DD-9DAF05F07642}" type="presParOf" srcId="{5A4E5E8E-BDD9-46ED-99AA-1F4F53397A1F}" destId="{93AA1FF2-C2AD-433B-A224-C67C7131C837}" srcOrd="3" destOrd="0" presId="urn:microsoft.com/office/officeart/2005/8/layout/hList7"/>
    <dgm:cxn modelId="{F410C48D-B7E0-4B99-A2AD-A6DD00ED74DC}" type="presParOf" srcId="{DDDA310F-26FD-4B17-97FF-D23491040C7E}" destId="{23BFED68-8F1C-4005-B3A9-17E343FB1411}" srcOrd="1" destOrd="0" presId="urn:microsoft.com/office/officeart/2005/8/layout/hList7"/>
    <dgm:cxn modelId="{36387C89-3DF9-4DD5-925A-297D2372A2ED}" type="presParOf" srcId="{DDDA310F-26FD-4B17-97FF-D23491040C7E}" destId="{A4558F29-40DD-4EB7-A79A-9D6230BF04D6}" srcOrd="2" destOrd="0" presId="urn:microsoft.com/office/officeart/2005/8/layout/hList7"/>
    <dgm:cxn modelId="{63A26A23-D777-4DFC-A6BE-54FB52C14830}" type="presParOf" srcId="{A4558F29-40DD-4EB7-A79A-9D6230BF04D6}" destId="{51B59367-4C71-4437-A9C4-79C29B74D3CD}" srcOrd="0" destOrd="0" presId="urn:microsoft.com/office/officeart/2005/8/layout/hList7"/>
    <dgm:cxn modelId="{4B457F0A-9BB8-41DD-A1F3-1ABCA0A4B14B}" type="presParOf" srcId="{A4558F29-40DD-4EB7-A79A-9D6230BF04D6}" destId="{79F336B8-3C6D-4926-A2B1-D85A8DD79489}" srcOrd="1" destOrd="0" presId="urn:microsoft.com/office/officeart/2005/8/layout/hList7"/>
    <dgm:cxn modelId="{45445D0F-3506-4E87-843C-9D2B322DFD7D}" type="presParOf" srcId="{A4558F29-40DD-4EB7-A79A-9D6230BF04D6}" destId="{90E93309-4B94-4124-9EF0-1AC73346051E}" srcOrd="2" destOrd="0" presId="urn:microsoft.com/office/officeart/2005/8/layout/hList7"/>
    <dgm:cxn modelId="{45CB8098-D70B-4B8C-9B8D-BAA15E18D9B3}" type="presParOf" srcId="{A4558F29-40DD-4EB7-A79A-9D6230BF04D6}" destId="{D1AD9D82-820E-441B-8585-B89761776714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EA5DC4-847C-45C5-9084-10BE69BD5079}" type="doc">
      <dgm:prSet loTypeId="urn:microsoft.com/office/officeart/2005/8/layout/cycle6" loCatId="cycle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94A019DD-0960-43FF-8E89-9628E034AF5B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 primer paso es generar un </a:t>
          </a:r>
          <a:r>
            <a:rPr lang="es-E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comité evaluador.</a:t>
          </a:r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E2013FA-CBD9-4067-9289-33615BFC40B6}" type="parTrans" cxnId="{80EE3558-9619-444E-837A-905FC5FFE277}">
      <dgm:prSet/>
      <dgm:spPr/>
      <dgm:t>
        <a:bodyPr/>
        <a:lstStyle/>
        <a:p>
          <a:endParaRPr lang="es-ES"/>
        </a:p>
      </dgm:t>
    </dgm:pt>
    <dgm:pt modelId="{7AD91AB2-80C8-49BF-A443-5C08091B803B}" type="sibTrans" cxnId="{80EE3558-9619-444E-837A-905FC5FFE277}">
      <dgm:prSet/>
      <dgm:spPr/>
      <dgm:t>
        <a:bodyPr/>
        <a:lstStyle/>
        <a:p>
          <a:endParaRPr lang="es-ES"/>
        </a:p>
      </dgm:t>
    </dgm:pt>
    <dgm:pt modelId="{DBB26E6B-6D81-4618-BCF9-CF1A5BBA38F2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Estará compuesto por: integrantes del </a:t>
          </a:r>
          <a:r>
            <a:rPr lang="es-E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de recursos humanos de la empresa</a:t>
          </a:r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del </a:t>
          </a:r>
          <a:r>
            <a:rPr lang="es-E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afectada </a:t>
          </a:r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 la búsqueda, y es ideal que participe un </a:t>
          </a:r>
          <a:r>
            <a:rPr lang="es-E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consultora externa </a:t>
          </a:r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especialista en el uso del método.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0303E41-CD49-4B19-8256-40F900DAA80F}" type="parTrans" cxnId="{5458DA29-33B7-44B1-B1F8-90BE30D2BC77}">
      <dgm:prSet/>
      <dgm:spPr/>
      <dgm:t>
        <a:bodyPr/>
        <a:lstStyle/>
        <a:p>
          <a:endParaRPr lang="es-ES"/>
        </a:p>
      </dgm:t>
    </dgm:pt>
    <dgm:pt modelId="{A163E6CA-BB61-4083-8D06-CA367C9A9637}" type="sibTrans" cxnId="{5458DA29-33B7-44B1-B1F8-90BE30D2BC77}">
      <dgm:prSet/>
      <dgm:spPr/>
      <dgm:t>
        <a:bodyPr/>
        <a:lstStyle/>
        <a:p>
          <a:endParaRPr lang="es-ES"/>
        </a:p>
      </dgm:t>
    </dgm:pt>
    <dgm:pt modelId="{C4C38F9F-9A78-4BBF-A8C8-432C0D0BA50F}" type="pres">
      <dgm:prSet presAssocID="{9DEA5DC4-847C-45C5-9084-10BE69BD50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837D932-B8E1-4B7E-8DF0-1D9A95275C70}" type="pres">
      <dgm:prSet presAssocID="{94A019DD-0960-43FF-8E89-9628E034AF5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89B95C-D127-4E8D-BD17-5EE6182E1626}" type="pres">
      <dgm:prSet presAssocID="{94A019DD-0960-43FF-8E89-9628E034AF5B}" presName="spNode" presStyleCnt="0"/>
      <dgm:spPr/>
    </dgm:pt>
    <dgm:pt modelId="{82EC153A-834D-4956-B2CA-DDBFAFA0296B}" type="pres">
      <dgm:prSet presAssocID="{7AD91AB2-80C8-49BF-A443-5C08091B803B}" presName="sibTrans" presStyleLbl="sibTrans1D1" presStyleIdx="0" presStyleCnt="2"/>
      <dgm:spPr/>
      <dgm:t>
        <a:bodyPr/>
        <a:lstStyle/>
        <a:p>
          <a:endParaRPr lang="es-ES"/>
        </a:p>
      </dgm:t>
    </dgm:pt>
    <dgm:pt modelId="{4CE143E8-2970-4A08-8A1E-CE1EF52216C0}" type="pres">
      <dgm:prSet presAssocID="{DBB26E6B-6D81-4618-BCF9-CF1A5BBA38F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925EB5-5B58-4CF3-8527-DD04DBF81CA1}" type="pres">
      <dgm:prSet presAssocID="{DBB26E6B-6D81-4618-BCF9-CF1A5BBA38F2}" presName="spNode" presStyleCnt="0"/>
      <dgm:spPr/>
    </dgm:pt>
    <dgm:pt modelId="{E874CAA2-DA6B-4022-BDBE-F971E1015AA7}" type="pres">
      <dgm:prSet presAssocID="{A163E6CA-BB61-4083-8D06-CA367C9A9637}" presName="sibTrans" presStyleLbl="sibTrans1D1" presStyleIdx="1" presStyleCnt="2"/>
      <dgm:spPr/>
      <dgm:t>
        <a:bodyPr/>
        <a:lstStyle/>
        <a:p>
          <a:endParaRPr lang="es-ES"/>
        </a:p>
      </dgm:t>
    </dgm:pt>
  </dgm:ptLst>
  <dgm:cxnLst>
    <dgm:cxn modelId="{1848B9F1-0C95-4803-9F7A-772FCE20CBDD}" type="presOf" srcId="{7AD91AB2-80C8-49BF-A443-5C08091B803B}" destId="{82EC153A-834D-4956-B2CA-DDBFAFA0296B}" srcOrd="0" destOrd="0" presId="urn:microsoft.com/office/officeart/2005/8/layout/cycle6"/>
    <dgm:cxn modelId="{EFC2A5A4-92F0-442E-ABE0-E1874F4D5714}" type="presOf" srcId="{DBB26E6B-6D81-4618-BCF9-CF1A5BBA38F2}" destId="{4CE143E8-2970-4A08-8A1E-CE1EF52216C0}" srcOrd="0" destOrd="0" presId="urn:microsoft.com/office/officeart/2005/8/layout/cycle6"/>
    <dgm:cxn modelId="{9F026DC3-75E9-478C-BD00-410641C1764B}" type="presOf" srcId="{9DEA5DC4-847C-45C5-9084-10BE69BD5079}" destId="{C4C38F9F-9A78-4BBF-A8C8-432C0D0BA50F}" srcOrd="0" destOrd="0" presId="urn:microsoft.com/office/officeart/2005/8/layout/cycle6"/>
    <dgm:cxn modelId="{80EE3558-9619-444E-837A-905FC5FFE277}" srcId="{9DEA5DC4-847C-45C5-9084-10BE69BD5079}" destId="{94A019DD-0960-43FF-8E89-9628E034AF5B}" srcOrd="0" destOrd="0" parTransId="{CE2013FA-CBD9-4067-9289-33615BFC40B6}" sibTransId="{7AD91AB2-80C8-49BF-A443-5C08091B803B}"/>
    <dgm:cxn modelId="{4EEDFF7F-5CB9-4F81-A914-45A7D393CDF7}" type="presOf" srcId="{94A019DD-0960-43FF-8E89-9628E034AF5B}" destId="{F837D932-B8E1-4B7E-8DF0-1D9A95275C70}" srcOrd="0" destOrd="0" presId="urn:microsoft.com/office/officeart/2005/8/layout/cycle6"/>
    <dgm:cxn modelId="{5458DA29-33B7-44B1-B1F8-90BE30D2BC77}" srcId="{9DEA5DC4-847C-45C5-9084-10BE69BD5079}" destId="{DBB26E6B-6D81-4618-BCF9-CF1A5BBA38F2}" srcOrd="1" destOrd="0" parTransId="{80303E41-CD49-4B19-8256-40F900DAA80F}" sibTransId="{A163E6CA-BB61-4083-8D06-CA367C9A9637}"/>
    <dgm:cxn modelId="{167F0553-AB16-4773-853A-9CB20EE92DBA}" type="presOf" srcId="{A163E6CA-BB61-4083-8D06-CA367C9A9637}" destId="{E874CAA2-DA6B-4022-BDBE-F971E1015AA7}" srcOrd="0" destOrd="0" presId="urn:microsoft.com/office/officeart/2005/8/layout/cycle6"/>
    <dgm:cxn modelId="{3D2EC47D-1CBA-4187-B58A-660C08DB8AD6}" type="presParOf" srcId="{C4C38F9F-9A78-4BBF-A8C8-432C0D0BA50F}" destId="{F837D932-B8E1-4B7E-8DF0-1D9A95275C70}" srcOrd="0" destOrd="0" presId="urn:microsoft.com/office/officeart/2005/8/layout/cycle6"/>
    <dgm:cxn modelId="{04DF8A5C-4CF5-4FC2-9147-0A73D99AA811}" type="presParOf" srcId="{C4C38F9F-9A78-4BBF-A8C8-432C0D0BA50F}" destId="{FB89B95C-D127-4E8D-BD17-5EE6182E1626}" srcOrd="1" destOrd="0" presId="urn:microsoft.com/office/officeart/2005/8/layout/cycle6"/>
    <dgm:cxn modelId="{21B5D3DD-013B-48FB-91E3-6E73E9771E2B}" type="presParOf" srcId="{C4C38F9F-9A78-4BBF-A8C8-432C0D0BA50F}" destId="{82EC153A-834D-4956-B2CA-DDBFAFA0296B}" srcOrd="2" destOrd="0" presId="urn:microsoft.com/office/officeart/2005/8/layout/cycle6"/>
    <dgm:cxn modelId="{D59A3D55-1FC8-4859-897D-F331292023DA}" type="presParOf" srcId="{C4C38F9F-9A78-4BBF-A8C8-432C0D0BA50F}" destId="{4CE143E8-2970-4A08-8A1E-CE1EF52216C0}" srcOrd="3" destOrd="0" presId="urn:microsoft.com/office/officeart/2005/8/layout/cycle6"/>
    <dgm:cxn modelId="{71D3DD05-748F-438C-ACA3-115CD6B4CFAA}" type="presParOf" srcId="{C4C38F9F-9A78-4BBF-A8C8-432C0D0BA50F}" destId="{65925EB5-5B58-4CF3-8527-DD04DBF81CA1}" srcOrd="4" destOrd="0" presId="urn:microsoft.com/office/officeart/2005/8/layout/cycle6"/>
    <dgm:cxn modelId="{91A0608D-D91F-4E89-BF75-FBFB4293EE29}" type="presParOf" srcId="{C4C38F9F-9A78-4BBF-A8C8-432C0D0BA50F}" destId="{E874CAA2-DA6B-4022-BDBE-F971E1015AA7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1C3FA2-1972-4924-B715-7D37F3C3183A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723CF6E8-4C89-4A60-9DD2-0080552B7419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En el Assesment hay </a:t>
          </a:r>
          <a:r>
            <a:rPr lang="es-E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roles.</a:t>
          </a:r>
          <a:endParaRPr lang="es-ES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763F261-AF27-4860-A5EE-9315F17E2A0E}" type="parTrans" cxnId="{A60B6246-0432-4FC6-A8C6-003E75BAC875}">
      <dgm:prSet/>
      <dgm:spPr/>
      <dgm:t>
        <a:bodyPr/>
        <a:lstStyle/>
        <a:p>
          <a:endParaRPr lang="es-ES"/>
        </a:p>
      </dgm:t>
    </dgm:pt>
    <dgm:pt modelId="{8A57CB68-88EE-4BDE-A3C8-F857B3F86FE5}" type="sibTrans" cxnId="{A60B6246-0432-4FC6-A8C6-003E75BAC875}">
      <dgm:prSet/>
      <dgm:spPr/>
      <dgm:t>
        <a:bodyPr/>
        <a:lstStyle/>
        <a:p>
          <a:endParaRPr lang="es-ES"/>
        </a:p>
      </dgm:t>
    </dgm:pt>
    <dgm:pt modelId="{E90E1BBA-62AE-43EA-93EE-0B8AAE61FDD1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Coordinador.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6D37FFB-3D80-4040-9AFF-2C27EC1582F9}" type="parTrans" cxnId="{84E6B4F8-FC9B-4470-AA38-BA0DE00BD4C2}">
      <dgm:prSet/>
      <dgm:spPr/>
      <dgm:t>
        <a:bodyPr/>
        <a:lstStyle/>
        <a:p>
          <a:endParaRPr lang="es-ES"/>
        </a:p>
      </dgm:t>
    </dgm:pt>
    <dgm:pt modelId="{C9AC5A35-12CB-4456-BBD0-C85DBE188424}" type="sibTrans" cxnId="{84E6B4F8-FC9B-4470-AA38-BA0DE00BD4C2}">
      <dgm:prSet/>
      <dgm:spPr/>
      <dgm:t>
        <a:bodyPr/>
        <a:lstStyle/>
        <a:p>
          <a:endParaRPr lang="es-ES"/>
        </a:p>
      </dgm:t>
    </dgm:pt>
    <dgm:pt modelId="{C8C5E49B-B6BA-4B6D-A461-2B1581FCCEDD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Guardián del tiempo.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91E8352-45EF-4712-84E7-09E0D75FB0B6}" type="parTrans" cxnId="{605239F3-ECD8-46F9-8561-AB64005DDF14}">
      <dgm:prSet/>
      <dgm:spPr/>
      <dgm:t>
        <a:bodyPr/>
        <a:lstStyle/>
        <a:p>
          <a:endParaRPr lang="es-ES"/>
        </a:p>
      </dgm:t>
    </dgm:pt>
    <dgm:pt modelId="{7E02BE11-F1FB-4161-A280-F0320648D637}" type="sibTrans" cxnId="{605239F3-ECD8-46F9-8561-AB64005DDF14}">
      <dgm:prSet/>
      <dgm:spPr/>
      <dgm:t>
        <a:bodyPr/>
        <a:lstStyle/>
        <a:p>
          <a:endParaRPr lang="es-ES"/>
        </a:p>
      </dgm:t>
    </dgm:pt>
    <dgm:pt modelId="{75C9D7B1-0C31-4147-860C-B4E0315AD1E0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Mediador.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26F30B-47D2-45C3-AA45-3B1EE959F93E}" type="parTrans" cxnId="{17D85087-1FDE-46EB-874D-3F43C932E63D}">
      <dgm:prSet/>
      <dgm:spPr/>
      <dgm:t>
        <a:bodyPr/>
        <a:lstStyle/>
        <a:p>
          <a:endParaRPr lang="es-ES"/>
        </a:p>
      </dgm:t>
    </dgm:pt>
    <dgm:pt modelId="{80ABBD72-1302-4401-848B-6A981D879A19}" type="sibTrans" cxnId="{17D85087-1FDE-46EB-874D-3F43C932E63D}">
      <dgm:prSet/>
      <dgm:spPr/>
      <dgm:t>
        <a:bodyPr/>
        <a:lstStyle/>
        <a:p>
          <a:endParaRPr lang="es-ES"/>
        </a:p>
      </dgm:t>
    </dgm:pt>
    <dgm:pt modelId="{D9C1C03C-66F6-4BD2-9C1F-6979A271B825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Observador.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C42972-1CD1-4565-9A24-ACD1B01A3A4D}" type="parTrans" cxnId="{52386919-045A-4C2B-A9C3-531D90B22B6C}">
      <dgm:prSet/>
      <dgm:spPr/>
      <dgm:t>
        <a:bodyPr/>
        <a:lstStyle/>
        <a:p>
          <a:endParaRPr lang="es-ES"/>
        </a:p>
      </dgm:t>
    </dgm:pt>
    <dgm:pt modelId="{2895B0EA-1E86-4406-8FF8-7EF293C7D200}" type="sibTrans" cxnId="{52386919-045A-4C2B-A9C3-531D90B22B6C}">
      <dgm:prSet/>
      <dgm:spPr/>
      <dgm:t>
        <a:bodyPr/>
        <a:lstStyle/>
        <a:p>
          <a:endParaRPr lang="es-ES"/>
        </a:p>
      </dgm:t>
    </dgm:pt>
    <dgm:pt modelId="{6C38FDAA-E6BE-4462-A299-911B82347CC6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de RRHH.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CD471C-F120-4560-8398-6C2DC82480D5}" type="parTrans" cxnId="{62FB78D4-83A3-4398-946F-A4C7BA69AC89}">
      <dgm:prSet/>
      <dgm:spPr/>
      <dgm:t>
        <a:bodyPr/>
        <a:lstStyle/>
        <a:p>
          <a:endParaRPr lang="es-ES"/>
        </a:p>
      </dgm:t>
    </dgm:pt>
    <dgm:pt modelId="{181360C0-7D08-4320-96C8-3F9FDE9CBCA7}" type="sibTrans" cxnId="{62FB78D4-83A3-4398-946F-A4C7BA69AC89}">
      <dgm:prSet/>
      <dgm:spPr/>
      <dgm:t>
        <a:bodyPr/>
        <a:lstStyle/>
        <a:p>
          <a:endParaRPr lang="es-ES"/>
        </a:p>
      </dgm:t>
    </dgm:pt>
    <dgm:pt modelId="{B6D31DDD-974C-4519-9CB6-DCDD21BCF7CE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afectada. 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8ADE84E-C804-445E-BDCA-F26DD85DE15D}" type="parTrans" cxnId="{96CC2E27-1965-4A4C-B2CC-6ECB449146FC}">
      <dgm:prSet/>
      <dgm:spPr/>
      <dgm:t>
        <a:bodyPr/>
        <a:lstStyle/>
        <a:p>
          <a:endParaRPr lang="es-ES"/>
        </a:p>
      </dgm:t>
    </dgm:pt>
    <dgm:pt modelId="{CF18410F-C64F-4C93-B57F-A57EEE8E8C32}" type="sibTrans" cxnId="{96CC2E27-1965-4A4C-B2CC-6ECB449146FC}">
      <dgm:prSet/>
      <dgm:spPr/>
      <dgm:t>
        <a:bodyPr/>
        <a:lstStyle/>
        <a:p>
          <a:endParaRPr lang="es-ES"/>
        </a:p>
      </dgm:t>
    </dgm:pt>
    <dgm:pt modelId="{BEEC7D03-3EF3-497A-8AEE-59E297C944EA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Consultora Externa.</a:t>
          </a:r>
          <a:endParaRPr lang="es-ES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4324397-D77F-4CBE-938F-1CB2CF524B81}" type="parTrans" cxnId="{2B7CBBDB-6892-44EC-8663-12B793D98A37}">
      <dgm:prSet/>
      <dgm:spPr/>
      <dgm:t>
        <a:bodyPr/>
        <a:lstStyle/>
        <a:p>
          <a:endParaRPr lang="es-ES"/>
        </a:p>
      </dgm:t>
    </dgm:pt>
    <dgm:pt modelId="{01D53680-4E43-4E8F-8EBE-E44A63244E75}" type="sibTrans" cxnId="{2B7CBBDB-6892-44EC-8663-12B793D98A37}">
      <dgm:prSet/>
      <dgm:spPr/>
      <dgm:t>
        <a:bodyPr/>
        <a:lstStyle/>
        <a:p>
          <a:endParaRPr lang="es-ES"/>
        </a:p>
      </dgm:t>
    </dgm:pt>
    <dgm:pt modelId="{2EA44E17-91F4-4D41-BE85-0416315E6F3E}" type="pres">
      <dgm:prSet presAssocID="{0B1C3FA2-1972-4924-B715-7D37F3C318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45DABAD6-8CC8-46B4-9F37-9985AE6EFC65}" type="pres">
      <dgm:prSet presAssocID="{723CF6E8-4C89-4A60-9DD2-0080552B7419}" presName="hierRoot1" presStyleCnt="0">
        <dgm:presLayoutVars>
          <dgm:hierBranch val="init"/>
        </dgm:presLayoutVars>
      </dgm:prSet>
      <dgm:spPr/>
    </dgm:pt>
    <dgm:pt modelId="{0CD6919E-A8F3-4978-99C9-F2CCE7EFAC5D}" type="pres">
      <dgm:prSet presAssocID="{723CF6E8-4C89-4A60-9DD2-0080552B7419}" presName="rootComposite1" presStyleCnt="0"/>
      <dgm:spPr/>
    </dgm:pt>
    <dgm:pt modelId="{BE1140C0-0429-4534-96C8-563A7A69533C}" type="pres">
      <dgm:prSet presAssocID="{723CF6E8-4C89-4A60-9DD2-0080552B7419}" presName="rootText1" presStyleLbl="node0" presStyleIdx="0" presStyleCnt="1" custScaleX="135499" custScaleY="136005" custLinFactY="-78247" custLinFactNeighborX="-38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1D1D4F03-A910-45BC-A32A-D7B51C5C91DD}" type="pres">
      <dgm:prSet presAssocID="{723CF6E8-4C89-4A60-9DD2-0080552B7419}" presName="titleText1" presStyleLbl="fgAcc0" presStyleIdx="0" presStyleCnt="1" custLinFactY="-200000" custLinFactNeighborX="21709" custLinFactNeighborY="-26502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170DC9FE-8088-41A8-8FA3-EDA9976A33F2}" type="pres">
      <dgm:prSet presAssocID="{723CF6E8-4C89-4A60-9DD2-0080552B7419}" presName="rootConnector1" presStyleLbl="node1" presStyleIdx="0" presStyleCnt="7"/>
      <dgm:spPr/>
      <dgm:t>
        <a:bodyPr/>
        <a:lstStyle/>
        <a:p>
          <a:endParaRPr lang="es-ES"/>
        </a:p>
      </dgm:t>
    </dgm:pt>
    <dgm:pt modelId="{B13A358D-8385-47E6-ACBD-2F979C346F55}" type="pres">
      <dgm:prSet presAssocID="{723CF6E8-4C89-4A60-9DD2-0080552B7419}" presName="hierChild2" presStyleCnt="0"/>
      <dgm:spPr/>
    </dgm:pt>
    <dgm:pt modelId="{FD3CCEE3-47DC-493E-B83F-9B94C4575B08}" type="pres">
      <dgm:prSet presAssocID="{F6D37FFB-3D80-4040-9AFF-2C27EC1582F9}" presName="Name37" presStyleLbl="parChTrans1D2" presStyleIdx="0" presStyleCnt="4"/>
      <dgm:spPr/>
      <dgm:t>
        <a:bodyPr/>
        <a:lstStyle/>
        <a:p>
          <a:endParaRPr lang="es-ES"/>
        </a:p>
      </dgm:t>
    </dgm:pt>
    <dgm:pt modelId="{E723BF15-AE60-4A43-8606-F34919B47E5F}" type="pres">
      <dgm:prSet presAssocID="{E90E1BBA-62AE-43EA-93EE-0B8AAE61FDD1}" presName="hierRoot2" presStyleCnt="0">
        <dgm:presLayoutVars>
          <dgm:hierBranch val="init"/>
        </dgm:presLayoutVars>
      </dgm:prSet>
      <dgm:spPr/>
    </dgm:pt>
    <dgm:pt modelId="{0F09AD42-9092-4A8D-B802-0CEEBCA22725}" type="pres">
      <dgm:prSet presAssocID="{E90E1BBA-62AE-43EA-93EE-0B8AAE61FDD1}" presName="rootComposite" presStyleCnt="0"/>
      <dgm:spPr/>
    </dgm:pt>
    <dgm:pt modelId="{6CEA1430-9FB1-463A-A0EC-D9ABF8A0FB7C}" type="pres">
      <dgm:prSet presAssocID="{E90E1BBA-62AE-43EA-93EE-0B8AAE61FDD1}" presName="rootText" presStyleLbl="node1" presStyleIdx="0" presStyleCnt="7" custScaleX="108520" custLinFactY="-54583" custLinFactNeighborX="12542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25D2F69D-27CC-4F77-B16A-FA4CE1892870}" type="pres">
      <dgm:prSet presAssocID="{E90E1BBA-62AE-43EA-93EE-0B8AAE61FDD1}" presName="titleText2" presStyleLbl="fgAcc1" presStyleIdx="0" presStyleCnt="7" custLinFactY="-200000" custLinFactNeighborX="22283" custLinFactNeighborY="-24547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C337E8BC-A855-4B81-B368-A963D56478F7}" type="pres">
      <dgm:prSet presAssocID="{E90E1BBA-62AE-43EA-93EE-0B8AAE61FDD1}" presName="rootConnector" presStyleLbl="node2" presStyleIdx="0" presStyleCnt="0"/>
      <dgm:spPr/>
      <dgm:t>
        <a:bodyPr/>
        <a:lstStyle/>
        <a:p>
          <a:endParaRPr lang="es-ES"/>
        </a:p>
      </dgm:t>
    </dgm:pt>
    <dgm:pt modelId="{B79264DF-89A2-414A-AF1F-7045CC7023DF}" type="pres">
      <dgm:prSet presAssocID="{E90E1BBA-62AE-43EA-93EE-0B8AAE61FDD1}" presName="hierChild4" presStyleCnt="0"/>
      <dgm:spPr/>
    </dgm:pt>
    <dgm:pt modelId="{1A2436AC-2BE5-44C3-B595-E67F11D23701}" type="pres">
      <dgm:prSet presAssocID="{E90E1BBA-62AE-43EA-93EE-0B8AAE61FDD1}" presName="hierChild5" presStyleCnt="0"/>
      <dgm:spPr/>
    </dgm:pt>
    <dgm:pt modelId="{C3D88BE1-D9CD-4803-96ED-EFA9680595F3}" type="pres">
      <dgm:prSet presAssocID="{391E8352-45EF-4712-84E7-09E0D75FB0B6}" presName="Name37" presStyleLbl="parChTrans1D2" presStyleIdx="1" presStyleCnt="4"/>
      <dgm:spPr/>
      <dgm:t>
        <a:bodyPr/>
        <a:lstStyle/>
        <a:p>
          <a:endParaRPr lang="es-ES"/>
        </a:p>
      </dgm:t>
    </dgm:pt>
    <dgm:pt modelId="{A63EAF76-ECCE-42F3-B220-5B70323830F4}" type="pres">
      <dgm:prSet presAssocID="{C8C5E49B-B6BA-4B6D-A461-2B1581FCCEDD}" presName="hierRoot2" presStyleCnt="0">
        <dgm:presLayoutVars>
          <dgm:hierBranch val="init"/>
        </dgm:presLayoutVars>
      </dgm:prSet>
      <dgm:spPr/>
    </dgm:pt>
    <dgm:pt modelId="{BE8FC149-CB40-4CB2-A0CF-D119D1B2CB9E}" type="pres">
      <dgm:prSet presAssocID="{C8C5E49B-B6BA-4B6D-A461-2B1581FCCEDD}" presName="rootComposite" presStyleCnt="0"/>
      <dgm:spPr/>
    </dgm:pt>
    <dgm:pt modelId="{D5380D81-4CC4-4342-BBEA-027FCE903EB8}" type="pres">
      <dgm:prSet presAssocID="{C8C5E49B-B6BA-4B6D-A461-2B1581FCCEDD}" presName="rootText" presStyleLbl="node1" presStyleIdx="1" presStyleCnt="7" custLinFactY="-54583" custLinFactNeighborX="7903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46A77FD6-7C83-40CE-B213-BC8B6E3C4622}" type="pres">
      <dgm:prSet presAssocID="{C8C5E49B-B6BA-4B6D-A461-2B1581FCCEDD}" presName="titleText2" presStyleLbl="fgAcc1" presStyleIdx="1" presStyleCnt="7" custLinFactY="-200000" custLinFactNeighborX="23613" custLinFactNeighborY="-24547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0E59FEAF-1DCD-46C3-95CC-E92B68B8D63F}" type="pres">
      <dgm:prSet presAssocID="{C8C5E49B-B6BA-4B6D-A461-2B1581FCCEDD}" presName="rootConnector" presStyleLbl="node2" presStyleIdx="0" presStyleCnt="0"/>
      <dgm:spPr/>
      <dgm:t>
        <a:bodyPr/>
        <a:lstStyle/>
        <a:p>
          <a:endParaRPr lang="es-ES"/>
        </a:p>
      </dgm:t>
    </dgm:pt>
    <dgm:pt modelId="{386252BC-E1B5-4ADE-A1E5-2B873B7805F8}" type="pres">
      <dgm:prSet presAssocID="{C8C5E49B-B6BA-4B6D-A461-2B1581FCCEDD}" presName="hierChild4" presStyleCnt="0"/>
      <dgm:spPr/>
    </dgm:pt>
    <dgm:pt modelId="{41AB3BAF-955A-4D8C-8189-919D3214E2DE}" type="pres">
      <dgm:prSet presAssocID="{C8C5E49B-B6BA-4B6D-A461-2B1581FCCEDD}" presName="hierChild5" presStyleCnt="0"/>
      <dgm:spPr/>
    </dgm:pt>
    <dgm:pt modelId="{E9A2407A-31BC-4A67-A7DC-983C5B36A21F}" type="pres">
      <dgm:prSet presAssocID="{AF26F30B-47D2-45C3-AA45-3B1EE959F93E}" presName="Name37" presStyleLbl="parChTrans1D2" presStyleIdx="2" presStyleCnt="4"/>
      <dgm:spPr/>
      <dgm:t>
        <a:bodyPr/>
        <a:lstStyle/>
        <a:p>
          <a:endParaRPr lang="es-ES"/>
        </a:p>
      </dgm:t>
    </dgm:pt>
    <dgm:pt modelId="{197DA2B8-056B-4E1B-A187-364E74B26C5A}" type="pres">
      <dgm:prSet presAssocID="{75C9D7B1-0C31-4147-860C-B4E0315AD1E0}" presName="hierRoot2" presStyleCnt="0">
        <dgm:presLayoutVars>
          <dgm:hierBranch val="init"/>
        </dgm:presLayoutVars>
      </dgm:prSet>
      <dgm:spPr/>
    </dgm:pt>
    <dgm:pt modelId="{6CBC7252-2EE7-4CDB-8841-F66DFC3CD5F5}" type="pres">
      <dgm:prSet presAssocID="{75C9D7B1-0C31-4147-860C-B4E0315AD1E0}" presName="rootComposite" presStyleCnt="0"/>
      <dgm:spPr/>
    </dgm:pt>
    <dgm:pt modelId="{728BEFC7-B17C-46AE-BBFD-A6E70D22C1AD}" type="pres">
      <dgm:prSet presAssocID="{75C9D7B1-0C31-4147-860C-B4E0315AD1E0}" presName="rootText" presStyleLbl="node1" presStyleIdx="2" presStyleCnt="7" custLinFactY="-54583" custLinFactNeighborX="6345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5DEB79F3-AC5B-4649-9D3E-DEC0300A31E9}" type="pres">
      <dgm:prSet presAssocID="{75C9D7B1-0C31-4147-860C-B4E0315AD1E0}" presName="titleText2" presStyleLbl="fgAcc1" presStyleIdx="2" presStyleCnt="7" custLinFactY="-200000" custLinFactNeighborX="18394" custLinFactNeighborY="-24547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2320E5E8-5B58-40F9-BB45-19F7ABDA6755}" type="pres">
      <dgm:prSet presAssocID="{75C9D7B1-0C31-4147-860C-B4E0315AD1E0}" presName="rootConnector" presStyleLbl="node2" presStyleIdx="0" presStyleCnt="0"/>
      <dgm:spPr/>
      <dgm:t>
        <a:bodyPr/>
        <a:lstStyle/>
        <a:p>
          <a:endParaRPr lang="es-ES"/>
        </a:p>
      </dgm:t>
    </dgm:pt>
    <dgm:pt modelId="{808D24EC-7A0C-49D5-993C-B70C8D29D9F5}" type="pres">
      <dgm:prSet presAssocID="{75C9D7B1-0C31-4147-860C-B4E0315AD1E0}" presName="hierChild4" presStyleCnt="0"/>
      <dgm:spPr/>
    </dgm:pt>
    <dgm:pt modelId="{9944D622-3EFB-46A1-81BA-EB357B53CC53}" type="pres">
      <dgm:prSet presAssocID="{75C9D7B1-0C31-4147-860C-B4E0315AD1E0}" presName="hierChild5" presStyleCnt="0"/>
      <dgm:spPr/>
    </dgm:pt>
    <dgm:pt modelId="{95C4F61D-9B95-4AE4-9FEB-EACA9E8A6A75}" type="pres">
      <dgm:prSet presAssocID="{E9C42972-1CD1-4565-9A24-ACD1B01A3A4D}" presName="Name37" presStyleLbl="parChTrans1D2" presStyleIdx="3" presStyleCnt="4"/>
      <dgm:spPr/>
      <dgm:t>
        <a:bodyPr/>
        <a:lstStyle/>
        <a:p>
          <a:endParaRPr lang="es-ES"/>
        </a:p>
      </dgm:t>
    </dgm:pt>
    <dgm:pt modelId="{34CB2914-502C-4F74-911D-A6F4D121F816}" type="pres">
      <dgm:prSet presAssocID="{D9C1C03C-66F6-4BD2-9C1F-6979A271B825}" presName="hierRoot2" presStyleCnt="0">
        <dgm:presLayoutVars>
          <dgm:hierBranch val="init"/>
        </dgm:presLayoutVars>
      </dgm:prSet>
      <dgm:spPr/>
    </dgm:pt>
    <dgm:pt modelId="{7CD221EB-6D83-4E3A-83AF-143984C3A967}" type="pres">
      <dgm:prSet presAssocID="{D9C1C03C-66F6-4BD2-9C1F-6979A271B825}" presName="rootComposite" presStyleCnt="0"/>
      <dgm:spPr/>
    </dgm:pt>
    <dgm:pt modelId="{92047C8E-B1B7-4275-9DE6-3D4CC7690700}" type="pres">
      <dgm:prSet presAssocID="{D9C1C03C-66F6-4BD2-9C1F-6979A271B825}" presName="rootText" presStyleLbl="node1" presStyleIdx="3" presStyleCnt="7" custLinFactY="-54583" custLinFactNeighborX="-7607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A20D5E91-D00E-4925-9D54-98A9B9FBA538}" type="pres">
      <dgm:prSet presAssocID="{D9C1C03C-66F6-4BD2-9C1F-6979A271B825}" presName="titleText2" presStyleLbl="fgAcc1" presStyleIdx="3" presStyleCnt="7" custLinFactY="-200000" custLinFactNeighborX="-1409" custLinFactNeighborY="-245476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C79AEF5-2BC2-4345-A4B6-C00CF8C88460}" type="pres">
      <dgm:prSet presAssocID="{D9C1C03C-66F6-4BD2-9C1F-6979A271B825}" presName="rootConnector" presStyleLbl="node2" presStyleIdx="0" presStyleCnt="0"/>
      <dgm:spPr/>
      <dgm:t>
        <a:bodyPr/>
        <a:lstStyle/>
        <a:p>
          <a:endParaRPr lang="es-ES"/>
        </a:p>
      </dgm:t>
    </dgm:pt>
    <dgm:pt modelId="{5490E287-4367-4DD2-A278-C9C9E0BA137A}" type="pres">
      <dgm:prSet presAssocID="{D9C1C03C-66F6-4BD2-9C1F-6979A271B825}" presName="hierChild4" presStyleCnt="0"/>
      <dgm:spPr/>
    </dgm:pt>
    <dgm:pt modelId="{DA07E866-280B-4FC0-B092-90A60A97575B}" type="pres">
      <dgm:prSet presAssocID="{6DCD471C-F120-4560-8398-6C2DC82480D5}" presName="Name37" presStyleLbl="parChTrans1D3" presStyleIdx="0" presStyleCnt="3"/>
      <dgm:spPr/>
      <dgm:t>
        <a:bodyPr/>
        <a:lstStyle/>
        <a:p>
          <a:endParaRPr lang="es-ES"/>
        </a:p>
      </dgm:t>
    </dgm:pt>
    <dgm:pt modelId="{F846173E-9541-46D7-9729-EAAD4E267604}" type="pres">
      <dgm:prSet presAssocID="{6C38FDAA-E6BE-4462-A299-911B82347CC6}" presName="hierRoot2" presStyleCnt="0">
        <dgm:presLayoutVars>
          <dgm:hierBranch val="r"/>
        </dgm:presLayoutVars>
      </dgm:prSet>
      <dgm:spPr/>
    </dgm:pt>
    <dgm:pt modelId="{EADE6BF6-B5A6-4880-94BB-F1F6E1B389A0}" type="pres">
      <dgm:prSet presAssocID="{6C38FDAA-E6BE-4462-A299-911B82347CC6}" presName="rootComposite" presStyleCnt="0"/>
      <dgm:spPr/>
    </dgm:pt>
    <dgm:pt modelId="{949A05FB-EF10-4B11-9BA7-EB1A18F0AB4D}" type="pres">
      <dgm:prSet presAssocID="{6C38FDAA-E6BE-4462-A299-911B82347CC6}" presName="rootText" presStyleLbl="node1" presStyleIdx="4" presStyleCnt="7" custLinFactX="100000" custLinFactY="6986" custLinFactNeighborX="171005" custLinFactNeighborY="100000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ACD18F29-55B9-4BE6-887D-C878191E5E00}" type="pres">
      <dgm:prSet presAssocID="{6C38FDAA-E6BE-4462-A299-911B82347CC6}" presName="titleText2" presStyleLbl="fgAcc1" presStyleIdx="4" presStyleCnt="7" custLinFactX="101890" custLinFactY="139232" custLinFactNeighborX="200000" custLinFactNeighborY="20000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04AB772E-A722-4DD0-A7C7-78A80496B36B}" type="pres">
      <dgm:prSet presAssocID="{6C38FDAA-E6BE-4462-A299-911B82347CC6}" presName="rootConnector" presStyleLbl="node3" presStyleIdx="0" presStyleCnt="0"/>
      <dgm:spPr/>
      <dgm:t>
        <a:bodyPr/>
        <a:lstStyle/>
        <a:p>
          <a:endParaRPr lang="es-ES"/>
        </a:p>
      </dgm:t>
    </dgm:pt>
    <dgm:pt modelId="{36230E37-C618-4A2F-8957-64438926E0FA}" type="pres">
      <dgm:prSet presAssocID="{6C38FDAA-E6BE-4462-A299-911B82347CC6}" presName="hierChild4" presStyleCnt="0"/>
      <dgm:spPr/>
    </dgm:pt>
    <dgm:pt modelId="{53861F02-CF6B-4AFA-9BE5-192152B393AC}" type="pres">
      <dgm:prSet presAssocID="{6C38FDAA-E6BE-4462-A299-911B82347CC6}" presName="hierChild5" presStyleCnt="0"/>
      <dgm:spPr/>
    </dgm:pt>
    <dgm:pt modelId="{54A3447A-65D8-4252-9208-8E2C2EDD2E56}" type="pres">
      <dgm:prSet presAssocID="{A8ADE84E-C804-445E-BDCA-F26DD85DE15D}" presName="Name37" presStyleLbl="parChTrans1D3" presStyleIdx="1" presStyleCnt="3"/>
      <dgm:spPr/>
      <dgm:t>
        <a:bodyPr/>
        <a:lstStyle/>
        <a:p>
          <a:endParaRPr lang="es-ES"/>
        </a:p>
      </dgm:t>
    </dgm:pt>
    <dgm:pt modelId="{E94AD37C-DFE2-49F6-8A5A-DF657AB5D254}" type="pres">
      <dgm:prSet presAssocID="{B6D31DDD-974C-4519-9CB6-DCDD21BCF7CE}" presName="hierRoot2" presStyleCnt="0">
        <dgm:presLayoutVars>
          <dgm:hierBranch val="r"/>
        </dgm:presLayoutVars>
      </dgm:prSet>
      <dgm:spPr/>
    </dgm:pt>
    <dgm:pt modelId="{4B9A639A-495E-495B-839C-86398789BF15}" type="pres">
      <dgm:prSet presAssocID="{B6D31DDD-974C-4519-9CB6-DCDD21BCF7CE}" presName="rootComposite" presStyleCnt="0"/>
      <dgm:spPr/>
    </dgm:pt>
    <dgm:pt modelId="{D4CDE4D5-F08B-456B-97A0-332504E610A7}" type="pres">
      <dgm:prSet presAssocID="{B6D31DDD-974C-4519-9CB6-DCDD21BCF7CE}" presName="rootText" presStyleLbl="node1" presStyleIdx="5" presStyleCnt="7" custLinFactX="36117" custLinFactNeighborX="100000" custLinFactNeighborY="-23751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4CDD2598-E25B-42EB-9605-6B5E9F4729B7}" type="pres">
      <dgm:prSet presAssocID="{B6D31DDD-974C-4519-9CB6-DCDD21BCF7CE}" presName="titleText2" presStyleLbl="fgAcc1" presStyleIdx="5" presStyleCnt="7" custLinFactX="66607" custLinFactNeighborX="100000" custLinFactNeighborY="-5134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75D2F579-5843-4909-9C0E-76EC44B7E63B}" type="pres">
      <dgm:prSet presAssocID="{B6D31DDD-974C-4519-9CB6-DCDD21BCF7CE}" presName="rootConnector" presStyleLbl="node3" presStyleIdx="0" presStyleCnt="0"/>
      <dgm:spPr/>
      <dgm:t>
        <a:bodyPr/>
        <a:lstStyle/>
        <a:p>
          <a:endParaRPr lang="es-ES"/>
        </a:p>
      </dgm:t>
    </dgm:pt>
    <dgm:pt modelId="{D1008BBD-D6A3-4417-8308-FEE7ADA07826}" type="pres">
      <dgm:prSet presAssocID="{B6D31DDD-974C-4519-9CB6-DCDD21BCF7CE}" presName="hierChild4" presStyleCnt="0"/>
      <dgm:spPr/>
    </dgm:pt>
    <dgm:pt modelId="{0A5B7BA0-7226-4C2F-9AA7-EE4146E2AA5C}" type="pres">
      <dgm:prSet presAssocID="{B6D31DDD-974C-4519-9CB6-DCDD21BCF7CE}" presName="hierChild5" presStyleCnt="0"/>
      <dgm:spPr/>
    </dgm:pt>
    <dgm:pt modelId="{21FE9133-EE55-47EF-935F-6C068C06BD0B}" type="pres">
      <dgm:prSet presAssocID="{04324397-D77F-4CBE-938F-1CB2CF524B81}" presName="Name37" presStyleLbl="parChTrans1D3" presStyleIdx="2" presStyleCnt="3"/>
      <dgm:spPr/>
      <dgm:t>
        <a:bodyPr/>
        <a:lstStyle/>
        <a:p>
          <a:endParaRPr lang="es-ES"/>
        </a:p>
      </dgm:t>
    </dgm:pt>
    <dgm:pt modelId="{0005234E-4823-4AE7-88CF-85D60C22707D}" type="pres">
      <dgm:prSet presAssocID="{BEEC7D03-3EF3-497A-8AEE-59E297C944EA}" presName="hierRoot2" presStyleCnt="0">
        <dgm:presLayoutVars>
          <dgm:hierBranch val="r"/>
        </dgm:presLayoutVars>
      </dgm:prSet>
      <dgm:spPr/>
    </dgm:pt>
    <dgm:pt modelId="{24110B77-269C-4959-BBB6-91DF56AA9CF8}" type="pres">
      <dgm:prSet presAssocID="{BEEC7D03-3EF3-497A-8AEE-59E297C944EA}" presName="rootComposite" presStyleCnt="0"/>
      <dgm:spPr/>
    </dgm:pt>
    <dgm:pt modelId="{2E6FDF73-3C19-415F-AC9B-7DDEA07A9B1F}" type="pres">
      <dgm:prSet presAssocID="{BEEC7D03-3EF3-497A-8AEE-59E297C944EA}" presName="rootText" presStyleLbl="node1" presStyleIdx="6" presStyleCnt="7" custLinFactY="-64360" custLinFactNeighborX="52" custLinFactNeighborY="-100000">
        <dgm:presLayoutVars>
          <dgm:chMax/>
          <dgm:chPref val="3"/>
        </dgm:presLayoutVars>
      </dgm:prSet>
      <dgm:spPr/>
      <dgm:t>
        <a:bodyPr/>
        <a:lstStyle/>
        <a:p>
          <a:endParaRPr lang="es-ES"/>
        </a:p>
      </dgm:t>
    </dgm:pt>
    <dgm:pt modelId="{268E4251-9843-4F28-A7E5-D2EC34950572}" type="pres">
      <dgm:prSet presAssocID="{BEEC7D03-3EF3-497A-8AEE-59E297C944EA}" presName="titleText2" presStyleLbl="fgAcc1" presStyleIdx="6" presStyleCnt="7" custLinFactY="-200000" custLinFactNeighborX="3753" custLinFactNeighborY="-291380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76BA6934-72D0-4D6F-B23E-A017CC072639}" type="pres">
      <dgm:prSet presAssocID="{BEEC7D03-3EF3-497A-8AEE-59E297C944EA}" presName="rootConnector" presStyleLbl="node3" presStyleIdx="0" presStyleCnt="0"/>
      <dgm:spPr/>
      <dgm:t>
        <a:bodyPr/>
        <a:lstStyle/>
        <a:p>
          <a:endParaRPr lang="es-ES"/>
        </a:p>
      </dgm:t>
    </dgm:pt>
    <dgm:pt modelId="{AA3F007D-4BB3-4F13-8972-A6E182F0C93F}" type="pres">
      <dgm:prSet presAssocID="{BEEC7D03-3EF3-497A-8AEE-59E297C944EA}" presName="hierChild4" presStyleCnt="0"/>
      <dgm:spPr/>
    </dgm:pt>
    <dgm:pt modelId="{D717F009-0888-420B-BEDA-1AE6D0F669B2}" type="pres">
      <dgm:prSet presAssocID="{BEEC7D03-3EF3-497A-8AEE-59E297C944EA}" presName="hierChild5" presStyleCnt="0"/>
      <dgm:spPr/>
    </dgm:pt>
    <dgm:pt modelId="{6FE64D55-B181-4084-8F1B-2B0324A7C011}" type="pres">
      <dgm:prSet presAssocID="{D9C1C03C-66F6-4BD2-9C1F-6979A271B825}" presName="hierChild5" presStyleCnt="0"/>
      <dgm:spPr/>
    </dgm:pt>
    <dgm:pt modelId="{A347B3E1-0C97-44D5-A854-A44760E3331E}" type="pres">
      <dgm:prSet presAssocID="{723CF6E8-4C89-4A60-9DD2-0080552B7419}" presName="hierChild3" presStyleCnt="0"/>
      <dgm:spPr/>
    </dgm:pt>
  </dgm:ptLst>
  <dgm:cxnLst>
    <dgm:cxn modelId="{7A302E6E-5A18-4A89-94F4-894D8E30D63B}" type="presOf" srcId="{2895B0EA-1E86-4406-8FF8-7EF293C7D200}" destId="{A20D5E91-D00E-4925-9D54-98A9B9FBA538}" srcOrd="0" destOrd="0" presId="urn:microsoft.com/office/officeart/2008/layout/NameandTitleOrganizationalChart"/>
    <dgm:cxn modelId="{13B1ED50-3384-4AAA-8B9A-6EDD763B5909}" type="presOf" srcId="{75C9D7B1-0C31-4147-860C-B4E0315AD1E0}" destId="{2320E5E8-5B58-40F9-BB45-19F7ABDA6755}" srcOrd="1" destOrd="0" presId="urn:microsoft.com/office/officeart/2008/layout/NameandTitleOrganizationalChart"/>
    <dgm:cxn modelId="{C2A2D514-E5A7-44B8-9900-A5D70D120915}" type="presOf" srcId="{D9C1C03C-66F6-4BD2-9C1F-6979A271B825}" destId="{DC79AEF5-2BC2-4345-A4B6-C00CF8C88460}" srcOrd="1" destOrd="0" presId="urn:microsoft.com/office/officeart/2008/layout/NameandTitleOrganizationalChart"/>
    <dgm:cxn modelId="{A29D58F5-F975-4C69-B8DC-C35FDC397A8C}" type="presOf" srcId="{6C38FDAA-E6BE-4462-A299-911B82347CC6}" destId="{949A05FB-EF10-4B11-9BA7-EB1A18F0AB4D}" srcOrd="0" destOrd="0" presId="urn:microsoft.com/office/officeart/2008/layout/NameandTitleOrganizationalChart"/>
    <dgm:cxn modelId="{9027C8CA-0D7A-402F-89B2-FEDF9C5DA72D}" type="presOf" srcId="{C9AC5A35-12CB-4456-BBD0-C85DBE188424}" destId="{25D2F69D-27CC-4F77-B16A-FA4CE1892870}" srcOrd="0" destOrd="0" presId="urn:microsoft.com/office/officeart/2008/layout/NameandTitleOrganizationalChart"/>
    <dgm:cxn modelId="{BCA46245-7ADC-4801-94BF-9DA57A0EF246}" type="presOf" srcId="{181360C0-7D08-4320-96C8-3F9FDE9CBCA7}" destId="{ACD18F29-55B9-4BE6-887D-C878191E5E00}" srcOrd="0" destOrd="0" presId="urn:microsoft.com/office/officeart/2008/layout/NameandTitleOrganizationalChart"/>
    <dgm:cxn modelId="{5D715789-461E-4104-9642-B514C8BEDE5F}" type="presOf" srcId="{D9C1C03C-66F6-4BD2-9C1F-6979A271B825}" destId="{92047C8E-B1B7-4275-9DE6-3D4CC7690700}" srcOrd="0" destOrd="0" presId="urn:microsoft.com/office/officeart/2008/layout/NameandTitleOrganizationalChart"/>
    <dgm:cxn modelId="{B9D79CF9-FC4B-4134-B539-F4E72C90393A}" type="presOf" srcId="{8A57CB68-88EE-4BDE-A3C8-F857B3F86FE5}" destId="{1D1D4F03-A910-45BC-A32A-D7B51C5C91DD}" srcOrd="0" destOrd="0" presId="urn:microsoft.com/office/officeart/2008/layout/NameandTitleOrganizationalChart"/>
    <dgm:cxn modelId="{17D85087-1FDE-46EB-874D-3F43C932E63D}" srcId="{723CF6E8-4C89-4A60-9DD2-0080552B7419}" destId="{75C9D7B1-0C31-4147-860C-B4E0315AD1E0}" srcOrd="2" destOrd="0" parTransId="{AF26F30B-47D2-45C3-AA45-3B1EE959F93E}" sibTransId="{80ABBD72-1302-4401-848B-6A981D879A19}"/>
    <dgm:cxn modelId="{84E6B4F8-FC9B-4470-AA38-BA0DE00BD4C2}" srcId="{723CF6E8-4C89-4A60-9DD2-0080552B7419}" destId="{E90E1BBA-62AE-43EA-93EE-0B8AAE61FDD1}" srcOrd="0" destOrd="0" parTransId="{F6D37FFB-3D80-4040-9AFF-2C27EC1582F9}" sibTransId="{C9AC5A35-12CB-4456-BBD0-C85DBE188424}"/>
    <dgm:cxn modelId="{5CFA4FBD-3C68-4BBB-B522-8DFA3BE8D6FD}" type="presOf" srcId="{B6D31DDD-974C-4519-9CB6-DCDD21BCF7CE}" destId="{D4CDE4D5-F08B-456B-97A0-332504E610A7}" srcOrd="0" destOrd="0" presId="urn:microsoft.com/office/officeart/2008/layout/NameandTitleOrganizationalChart"/>
    <dgm:cxn modelId="{62FB78D4-83A3-4398-946F-A4C7BA69AC89}" srcId="{D9C1C03C-66F6-4BD2-9C1F-6979A271B825}" destId="{6C38FDAA-E6BE-4462-A299-911B82347CC6}" srcOrd="0" destOrd="0" parTransId="{6DCD471C-F120-4560-8398-6C2DC82480D5}" sibTransId="{181360C0-7D08-4320-96C8-3F9FDE9CBCA7}"/>
    <dgm:cxn modelId="{51A06710-BFA1-4D69-BB93-AB8A167F0C9F}" type="presOf" srcId="{0B1C3FA2-1972-4924-B715-7D37F3C3183A}" destId="{2EA44E17-91F4-4D41-BE85-0416315E6F3E}" srcOrd="0" destOrd="0" presId="urn:microsoft.com/office/officeart/2008/layout/NameandTitleOrganizationalChart"/>
    <dgm:cxn modelId="{3B76BFA2-5C40-4DCE-AB1E-39C82D810A77}" type="presOf" srcId="{AF26F30B-47D2-45C3-AA45-3B1EE959F93E}" destId="{E9A2407A-31BC-4A67-A7DC-983C5B36A21F}" srcOrd="0" destOrd="0" presId="urn:microsoft.com/office/officeart/2008/layout/NameandTitleOrganizationalChart"/>
    <dgm:cxn modelId="{57B961F5-53C6-4158-854E-A5B59F1173B1}" type="presOf" srcId="{391E8352-45EF-4712-84E7-09E0D75FB0B6}" destId="{C3D88BE1-D9CD-4803-96ED-EFA9680595F3}" srcOrd="0" destOrd="0" presId="urn:microsoft.com/office/officeart/2008/layout/NameandTitleOrganizationalChart"/>
    <dgm:cxn modelId="{96CC2E27-1965-4A4C-B2CC-6ECB449146FC}" srcId="{D9C1C03C-66F6-4BD2-9C1F-6979A271B825}" destId="{B6D31DDD-974C-4519-9CB6-DCDD21BCF7CE}" srcOrd="1" destOrd="0" parTransId="{A8ADE84E-C804-445E-BDCA-F26DD85DE15D}" sibTransId="{CF18410F-C64F-4C93-B57F-A57EEE8E8C32}"/>
    <dgm:cxn modelId="{A7E362AF-D673-4F2E-A578-9C5A18C87437}" type="presOf" srcId="{7E02BE11-F1FB-4161-A280-F0320648D637}" destId="{46A77FD6-7C83-40CE-B213-BC8B6E3C4622}" srcOrd="0" destOrd="0" presId="urn:microsoft.com/office/officeart/2008/layout/NameandTitleOrganizationalChart"/>
    <dgm:cxn modelId="{602185AC-5D43-4116-A5AD-1ECF70A1F0CD}" type="presOf" srcId="{CF18410F-C64F-4C93-B57F-A57EEE8E8C32}" destId="{4CDD2598-E25B-42EB-9605-6B5E9F4729B7}" srcOrd="0" destOrd="0" presId="urn:microsoft.com/office/officeart/2008/layout/NameandTitleOrganizationalChart"/>
    <dgm:cxn modelId="{390783AA-20DA-4040-8FBE-97E3DD8558AE}" type="presOf" srcId="{E90E1BBA-62AE-43EA-93EE-0B8AAE61FDD1}" destId="{6CEA1430-9FB1-463A-A0EC-D9ABF8A0FB7C}" srcOrd="0" destOrd="0" presId="urn:microsoft.com/office/officeart/2008/layout/NameandTitleOrganizationalChart"/>
    <dgm:cxn modelId="{5FDBFF26-D8B8-450A-A4D4-127712BF73DB}" type="presOf" srcId="{F6D37FFB-3D80-4040-9AFF-2C27EC1582F9}" destId="{FD3CCEE3-47DC-493E-B83F-9B94C4575B08}" srcOrd="0" destOrd="0" presId="urn:microsoft.com/office/officeart/2008/layout/NameandTitleOrganizationalChart"/>
    <dgm:cxn modelId="{A60B6246-0432-4FC6-A8C6-003E75BAC875}" srcId="{0B1C3FA2-1972-4924-B715-7D37F3C3183A}" destId="{723CF6E8-4C89-4A60-9DD2-0080552B7419}" srcOrd="0" destOrd="0" parTransId="{6763F261-AF27-4860-A5EE-9315F17E2A0E}" sibTransId="{8A57CB68-88EE-4BDE-A3C8-F857B3F86FE5}"/>
    <dgm:cxn modelId="{EDBA8D4D-46B1-4845-AA85-5781D1A54B82}" type="presOf" srcId="{BEEC7D03-3EF3-497A-8AEE-59E297C944EA}" destId="{76BA6934-72D0-4D6F-B23E-A017CC072639}" srcOrd="1" destOrd="0" presId="urn:microsoft.com/office/officeart/2008/layout/NameandTitleOrganizationalChart"/>
    <dgm:cxn modelId="{C922D001-9753-4D84-A0B7-E0121A044BF4}" type="presOf" srcId="{75C9D7B1-0C31-4147-860C-B4E0315AD1E0}" destId="{728BEFC7-B17C-46AE-BBFD-A6E70D22C1AD}" srcOrd="0" destOrd="0" presId="urn:microsoft.com/office/officeart/2008/layout/NameandTitleOrganizationalChart"/>
    <dgm:cxn modelId="{1CD6BF0F-EB8F-4FA7-ACB8-BFA51159A890}" type="presOf" srcId="{B6D31DDD-974C-4519-9CB6-DCDD21BCF7CE}" destId="{75D2F579-5843-4909-9C0E-76EC44B7E63B}" srcOrd="1" destOrd="0" presId="urn:microsoft.com/office/officeart/2008/layout/NameandTitleOrganizationalChart"/>
    <dgm:cxn modelId="{A2E783BD-0B07-45E4-8D46-18212EF7D3FE}" type="presOf" srcId="{01D53680-4E43-4E8F-8EBE-E44A63244E75}" destId="{268E4251-9843-4F28-A7E5-D2EC34950572}" srcOrd="0" destOrd="0" presId="urn:microsoft.com/office/officeart/2008/layout/NameandTitleOrganizationalChart"/>
    <dgm:cxn modelId="{8F3CA075-F6AF-413D-B59E-2881E596CBFC}" type="presOf" srcId="{C8C5E49B-B6BA-4B6D-A461-2B1581FCCEDD}" destId="{D5380D81-4CC4-4342-BBEA-027FCE903EB8}" srcOrd="0" destOrd="0" presId="urn:microsoft.com/office/officeart/2008/layout/NameandTitleOrganizationalChart"/>
    <dgm:cxn modelId="{7952C373-C236-4C6D-ADB0-05F3266E263F}" type="presOf" srcId="{6C38FDAA-E6BE-4462-A299-911B82347CC6}" destId="{04AB772E-A722-4DD0-A7C7-78A80496B36B}" srcOrd="1" destOrd="0" presId="urn:microsoft.com/office/officeart/2008/layout/NameandTitleOrganizationalChart"/>
    <dgm:cxn modelId="{F1913284-01EC-4B02-8A9F-BC96371D8A3F}" type="presOf" srcId="{E90E1BBA-62AE-43EA-93EE-0B8AAE61FDD1}" destId="{C337E8BC-A855-4B81-B368-A963D56478F7}" srcOrd="1" destOrd="0" presId="urn:microsoft.com/office/officeart/2008/layout/NameandTitleOrganizationalChart"/>
    <dgm:cxn modelId="{C0221B4A-099A-4564-A0B9-187CB9EF0855}" type="presOf" srcId="{80ABBD72-1302-4401-848B-6A981D879A19}" destId="{5DEB79F3-AC5B-4649-9D3E-DEC0300A31E9}" srcOrd="0" destOrd="0" presId="urn:microsoft.com/office/officeart/2008/layout/NameandTitleOrganizationalChart"/>
    <dgm:cxn modelId="{701279F8-D19D-472D-9D47-95A00F270925}" type="presOf" srcId="{BEEC7D03-3EF3-497A-8AEE-59E297C944EA}" destId="{2E6FDF73-3C19-415F-AC9B-7DDEA07A9B1F}" srcOrd="0" destOrd="0" presId="urn:microsoft.com/office/officeart/2008/layout/NameandTitleOrganizationalChart"/>
    <dgm:cxn modelId="{984FDD67-54C6-4C7B-AF1F-C5E12BA1F945}" type="presOf" srcId="{723CF6E8-4C89-4A60-9DD2-0080552B7419}" destId="{BE1140C0-0429-4534-96C8-563A7A69533C}" srcOrd="0" destOrd="0" presId="urn:microsoft.com/office/officeart/2008/layout/NameandTitleOrganizationalChart"/>
    <dgm:cxn modelId="{9686D8B8-E72D-4EF4-B781-D8863615426F}" type="presOf" srcId="{C8C5E49B-B6BA-4B6D-A461-2B1581FCCEDD}" destId="{0E59FEAF-1DCD-46C3-95CC-E92B68B8D63F}" srcOrd="1" destOrd="0" presId="urn:microsoft.com/office/officeart/2008/layout/NameandTitleOrganizationalChart"/>
    <dgm:cxn modelId="{7DC88C92-2041-45A8-844F-C4BD94E61E98}" type="presOf" srcId="{A8ADE84E-C804-445E-BDCA-F26DD85DE15D}" destId="{54A3447A-65D8-4252-9208-8E2C2EDD2E56}" srcOrd="0" destOrd="0" presId="urn:microsoft.com/office/officeart/2008/layout/NameandTitleOrganizationalChart"/>
    <dgm:cxn modelId="{7F2ADFF0-6FEA-43DE-90C1-3449B2FE5E99}" type="presOf" srcId="{04324397-D77F-4CBE-938F-1CB2CF524B81}" destId="{21FE9133-EE55-47EF-935F-6C068C06BD0B}" srcOrd="0" destOrd="0" presId="urn:microsoft.com/office/officeart/2008/layout/NameandTitleOrganizationalChart"/>
    <dgm:cxn modelId="{0F848863-A799-4C75-8248-DFFA105CF4B0}" type="presOf" srcId="{E9C42972-1CD1-4565-9A24-ACD1B01A3A4D}" destId="{95C4F61D-9B95-4AE4-9FEB-EACA9E8A6A75}" srcOrd="0" destOrd="0" presId="urn:microsoft.com/office/officeart/2008/layout/NameandTitleOrganizationalChart"/>
    <dgm:cxn modelId="{605239F3-ECD8-46F9-8561-AB64005DDF14}" srcId="{723CF6E8-4C89-4A60-9DD2-0080552B7419}" destId="{C8C5E49B-B6BA-4B6D-A461-2B1581FCCEDD}" srcOrd="1" destOrd="0" parTransId="{391E8352-45EF-4712-84E7-09E0D75FB0B6}" sibTransId="{7E02BE11-F1FB-4161-A280-F0320648D637}"/>
    <dgm:cxn modelId="{057E81E6-D111-4041-86CF-0B1C5B1F2327}" type="presOf" srcId="{723CF6E8-4C89-4A60-9DD2-0080552B7419}" destId="{170DC9FE-8088-41A8-8FA3-EDA9976A33F2}" srcOrd="1" destOrd="0" presId="urn:microsoft.com/office/officeart/2008/layout/NameandTitleOrganizationalChart"/>
    <dgm:cxn modelId="{5F00D272-60AA-419A-932C-E97865162709}" type="presOf" srcId="{6DCD471C-F120-4560-8398-6C2DC82480D5}" destId="{DA07E866-280B-4FC0-B092-90A60A97575B}" srcOrd="0" destOrd="0" presId="urn:microsoft.com/office/officeart/2008/layout/NameandTitleOrganizationalChart"/>
    <dgm:cxn modelId="{2B7CBBDB-6892-44EC-8663-12B793D98A37}" srcId="{D9C1C03C-66F6-4BD2-9C1F-6979A271B825}" destId="{BEEC7D03-3EF3-497A-8AEE-59E297C944EA}" srcOrd="2" destOrd="0" parTransId="{04324397-D77F-4CBE-938F-1CB2CF524B81}" sibTransId="{01D53680-4E43-4E8F-8EBE-E44A63244E75}"/>
    <dgm:cxn modelId="{52386919-045A-4C2B-A9C3-531D90B22B6C}" srcId="{723CF6E8-4C89-4A60-9DD2-0080552B7419}" destId="{D9C1C03C-66F6-4BD2-9C1F-6979A271B825}" srcOrd="3" destOrd="0" parTransId="{E9C42972-1CD1-4565-9A24-ACD1B01A3A4D}" sibTransId="{2895B0EA-1E86-4406-8FF8-7EF293C7D200}"/>
    <dgm:cxn modelId="{16C5179E-7ABB-4DA8-B410-716400E245B8}" type="presParOf" srcId="{2EA44E17-91F4-4D41-BE85-0416315E6F3E}" destId="{45DABAD6-8CC8-46B4-9F37-9985AE6EFC65}" srcOrd="0" destOrd="0" presId="urn:microsoft.com/office/officeart/2008/layout/NameandTitleOrganizationalChart"/>
    <dgm:cxn modelId="{9F439796-1A18-4594-B660-284962707323}" type="presParOf" srcId="{45DABAD6-8CC8-46B4-9F37-9985AE6EFC65}" destId="{0CD6919E-A8F3-4978-99C9-F2CCE7EFAC5D}" srcOrd="0" destOrd="0" presId="urn:microsoft.com/office/officeart/2008/layout/NameandTitleOrganizationalChart"/>
    <dgm:cxn modelId="{B0096F40-2D9D-4790-BD9F-D63E9A0CDCC6}" type="presParOf" srcId="{0CD6919E-A8F3-4978-99C9-F2CCE7EFAC5D}" destId="{BE1140C0-0429-4534-96C8-563A7A69533C}" srcOrd="0" destOrd="0" presId="urn:microsoft.com/office/officeart/2008/layout/NameandTitleOrganizationalChart"/>
    <dgm:cxn modelId="{1758603E-DFF3-475C-A0AD-0045FCA50795}" type="presParOf" srcId="{0CD6919E-A8F3-4978-99C9-F2CCE7EFAC5D}" destId="{1D1D4F03-A910-45BC-A32A-D7B51C5C91DD}" srcOrd="1" destOrd="0" presId="urn:microsoft.com/office/officeart/2008/layout/NameandTitleOrganizationalChart"/>
    <dgm:cxn modelId="{F3D69536-A4F5-49A9-8D10-8C9B613BFFA6}" type="presParOf" srcId="{0CD6919E-A8F3-4978-99C9-F2CCE7EFAC5D}" destId="{170DC9FE-8088-41A8-8FA3-EDA9976A33F2}" srcOrd="2" destOrd="0" presId="urn:microsoft.com/office/officeart/2008/layout/NameandTitleOrganizationalChart"/>
    <dgm:cxn modelId="{35233335-D7A4-4574-AEF0-820FC20F2054}" type="presParOf" srcId="{45DABAD6-8CC8-46B4-9F37-9985AE6EFC65}" destId="{B13A358D-8385-47E6-ACBD-2F979C346F55}" srcOrd="1" destOrd="0" presId="urn:microsoft.com/office/officeart/2008/layout/NameandTitleOrganizationalChart"/>
    <dgm:cxn modelId="{BA7DDBFB-EE1C-4633-970F-714ED46B1BD9}" type="presParOf" srcId="{B13A358D-8385-47E6-ACBD-2F979C346F55}" destId="{FD3CCEE3-47DC-493E-B83F-9B94C4575B08}" srcOrd="0" destOrd="0" presId="urn:microsoft.com/office/officeart/2008/layout/NameandTitleOrganizationalChart"/>
    <dgm:cxn modelId="{D95D3F31-1718-4BFF-9508-1420C0C011F3}" type="presParOf" srcId="{B13A358D-8385-47E6-ACBD-2F979C346F55}" destId="{E723BF15-AE60-4A43-8606-F34919B47E5F}" srcOrd="1" destOrd="0" presId="urn:microsoft.com/office/officeart/2008/layout/NameandTitleOrganizationalChart"/>
    <dgm:cxn modelId="{6E76132B-1F08-42A7-95DE-9E5AA47A1BB7}" type="presParOf" srcId="{E723BF15-AE60-4A43-8606-F34919B47E5F}" destId="{0F09AD42-9092-4A8D-B802-0CEEBCA22725}" srcOrd="0" destOrd="0" presId="urn:microsoft.com/office/officeart/2008/layout/NameandTitleOrganizationalChart"/>
    <dgm:cxn modelId="{97F4DA32-5748-4C7B-9D6A-2D0A158221DB}" type="presParOf" srcId="{0F09AD42-9092-4A8D-B802-0CEEBCA22725}" destId="{6CEA1430-9FB1-463A-A0EC-D9ABF8A0FB7C}" srcOrd="0" destOrd="0" presId="urn:microsoft.com/office/officeart/2008/layout/NameandTitleOrganizationalChart"/>
    <dgm:cxn modelId="{8826D759-5C0C-4B0C-AEB0-3D1A481DBCDF}" type="presParOf" srcId="{0F09AD42-9092-4A8D-B802-0CEEBCA22725}" destId="{25D2F69D-27CC-4F77-B16A-FA4CE1892870}" srcOrd="1" destOrd="0" presId="urn:microsoft.com/office/officeart/2008/layout/NameandTitleOrganizationalChart"/>
    <dgm:cxn modelId="{D58E2313-8F5C-4AC4-B377-C79182AAA352}" type="presParOf" srcId="{0F09AD42-9092-4A8D-B802-0CEEBCA22725}" destId="{C337E8BC-A855-4B81-B368-A963D56478F7}" srcOrd="2" destOrd="0" presId="urn:microsoft.com/office/officeart/2008/layout/NameandTitleOrganizationalChart"/>
    <dgm:cxn modelId="{894065B7-31DC-4897-A06E-E3209849383F}" type="presParOf" srcId="{E723BF15-AE60-4A43-8606-F34919B47E5F}" destId="{B79264DF-89A2-414A-AF1F-7045CC7023DF}" srcOrd="1" destOrd="0" presId="urn:microsoft.com/office/officeart/2008/layout/NameandTitleOrganizationalChart"/>
    <dgm:cxn modelId="{24A1F24B-7FB0-46F9-A29B-E489F0584749}" type="presParOf" srcId="{E723BF15-AE60-4A43-8606-F34919B47E5F}" destId="{1A2436AC-2BE5-44C3-B595-E67F11D23701}" srcOrd="2" destOrd="0" presId="urn:microsoft.com/office/officeart/2008/layout/NameandTitleOrganizationalChart"/>
    <dgm:cxn modelId="{D8F9EEB7-FCE4-4EFA-8559-32190F2DE032}" type="presParOf" srcId="{B13A358D-8385-47E6-ACBD-2F979C346F55}" destId="{C3D88BE1-D9CD-4803-96ED-EFA9680595F3}" srcOrd="2" destOrd="0" presId="urn:microsoft.com/office/officeart/2008/layout/NameandTitleOrganizationalChart"/>
    <dgm:cxn modelId="{F004971A-2986-4340-84AE-54D06084A4E7}" type="presParOf" srcId="{B13A358D-8385-47E6-ACBD-2F979C346F55}" destId="{A63EAF76-ECCE-42F3-B220-5B70323830F4}" srcOrd="3" destOrd="0" presId="urn:microsoft.com/office/officeart/2008/layout/NameandTitleOrganizationalChart"/>
    <dgm:cxn modelId="{D1DCCE1F-8EC8-47FD-9B99-BECB86347DD2}" type="presParOf" srcId="{A63EAF76-ECCE-42F3-B220-5B70323830F4}" destId="{BE8FC149-CB40-4CB2-A0CF-D119D1B2CB9E}" srcOrd="0" destOrd="0" presId="urn:microsoft.com/office/officeart/2008/layout/NameandTitleOrganizationalChart"/>
    <dgm:cxn modelId="{698C2DC3-0666-4DA3-8FFB-3384D30B3D26}" type="presParOf" srcId="{BE8FC149-CB40-4CB2-A0CF-D119D1B2CB9E}" destId="{D5380D81-4CC4-4342-BBEA-027FCE903EB8}" srcOrd="0" destOrd="0" presId="urn:microsoft.com/office/officeart/2008/layout/NameandTitleOrganizationalChart"/>
    <dgm:cxn modelId="{D516B4BE-2949-491B-B833-6B77F3C5DA38}" type="presParOf" srcId="{BE8FC149-CB40-4CB2-A0CF-D119D1B2CB9E}" destId="{46A77FD6-7C83-40CE-B213-BC8B6E3C4622}" srcOrd="1" destOrd="0" presId="urn:microsoft.com/office/officeart/2008/layout/NameandTitleOrganizationalChart"/>
    <dgm:cxn modelId="{08C173AB-0FB3-44CC-8B70-1EB28E2B0B20}" type="presParOf" srcId="{BE8FC149-CB40-4CB2-A0CF-D119D1B2CB9E}" destId="{0E59FEAF-1DCD-46C3-95CC-E92B68B8D63F}" srcOrd="2" destOrd="0" presId="urn:microsoft.com/office/officeart/2008/layout/NameandTitleOrganizationalChart"/>
    <dgm:cxn modelId="{8F9AF509-F03D-435F-ACE2-826A44EABE60}" type="presParOf" srcId="{A63EAF76-ECCE-42F3-B220-5B70323830F4}" destId="{386252BC-E1B5-4ADE-A1E5-2B873B7805F8}" srcOrd="1" destOrd="0" presId="urn:microsoft.com/office/officeart/2008/layout/NameandTitleOrganizationalChart"/>
    <dgm:cxn modelId="{FCFC3DC3-7996-4719-9D3C-10523ACF543F}" type="presParOf" srcId="{A63EAF76-ECCE-42F3-B220-5B70323830F4}" destId="{41AB3BAF-955A-4D8C-8189-919D3214E2DE}" srcOrd="2" destOrd="0" presId="urn:microsoft.com/office/officeart/2008/layout/NameandTitleOrganizationalChart"/>
    <dgm:cxn modelId="{DF58D0CD-5A7F-43F7-B212-8F3E26A57131}" type="presParOf" srcId="{B13A358D-8385-47E6-ACBD-2F979C346F55}" destId="{E9A2407A-31BC-4A67-A7DC-983C5B36A21F}" srcOrd="4" destOrd="0" presId="urn:microsoft.com/office/officeart/2008/layout/NameandTitleOrganizationalChart"/>
    <dgm:cxn modelId="{DF8C0459-016F-450E-8E96-DE45DE1558CD}" type="presParOf" srcId="{B13A358D-8385-47E6-ACBD-2F979C346F55}" destId="{197DA2B8-056B-4E1B-A187-364E74B26C5A}" srcOrd="5" destOrd="0" presId="urn:microsoft.com/office/officeart/2008/layout/NameandTitleOrganizationalChart"/>
    <dgm:cxn modelId="{9DCF982B-93B3-434D-9B13-9284E3CDE719}" type="presParOf" srcId="{197DA2B8-056B-4E1B-A187-364E74B26C5A}" destId="{6CBC7252-2EE7-4CDB-8841-F66DFC3CD5F5}" srcOrd="0" destOrd="0" presId="urn:microsoft.com/office/officeart/2008/layout/NameandTitleOrganizationalChart"/>
    <dgm:cxn modelId="{1CB3BDF4-8DAF-4280-80C5-FF3855A04EA9}" type="presParOf" srcId="{6CBC7252-2EE7-4CDB-8841-F66DFC3CD5F5}" destId="{728BEFC7-B17C-46AE-BBFD-A6E70D22C1AD}" srcOrd="0" destOrd="0" presId="urn:microsoft.com/office/officeart/2008/layout/NameandTitleOrganizationalChart"/>
    <dgm:cxn modelId="{1CC3FB7E-1CA4-406C-B9FE-C1C097D1A736}" type="presParOf" srcId="{6CBC7252-2EE7-4CDB-8841-F66DFC3CD5F5}" destId="{5DEB79F3-AC5B-4649-9D3E-DEC0300A31E9}" srcOrd="1" destOrd="0" presId="urn:microsoft.com/office/officeart/2008/layout/NameandTitleOrganizationalChart"/>
    <dgm:cxn modelId="{913F06DC-242E-492B-B92C-139050EF7D4D}" type="presParOf" srcId="{6CBC7252-2EE7-4CDB-8841-F66DFC3CD5F5}" destId="{2320E5E8-5B58-40F9-BB45-19F7ABDA6755}" srcOrd="2" destOrd="0" presId="urn:microsoft.com/office/officeart/2008/layout/NameandTitleOrganizationalChart"/>
    <dgm:cxn modelId="{0286039F-FF92-4DC3-9CB6-3E2284AB0B4F}" type="presParOf" srcId="{197DA2B8-056B-4E1B-A187-364E74B26C5A}" destId="{808D24EC-7A0C-49D5-993C-B70C8D29D9F5}" srcOrd="1" destOrd="0" presId="urn:microsoft.com/office/officeart/2008/layout/NameandTitleOrganizationalChart"/>
    <dgm:cxn modelId="{10BE828F-7E4F-4195-B849-E28DB55B8B1B}" type="presParOf" srcId="{197DA2B8-056B-4E1B-A187-364E74B26C5A}" destId="{9944D622-3EFB-46A1-81BA-EB357B53CC53}" srcOrd="2" destOrd="0" presId="urn:microsoft.com/office/officeart/2008/layout/NameandTitleOrganizationalChart"/>
    <dgm:cxn modelId="{E65769B3-916B-41FE-9599-B2992EF11301}" type="presParOf" srcId="{B13A358D-8385-47E6-ACBD-2F979C346F55}" destId="{95C4F61D-9B95-4AE4-9FEB-EACA9E8A6A75}" srcOrd="6" destOrd="0" presId="urn:microsoft.com/office/officeart/2008/layout/NameandTitleOrganizationalChart"/>
    <dgm:cxn modelId="{CCBB0954-799F-4F62-9CB8-943999AE36DC}" type="presParOf" srcId="{B13A358D-8385-47E6-ACBD-2F979C346F55}" destId="{34CB2914-502C-4F74-911D-A6F4D121F816}" srcOrd="7" destOrd="0" presId="urn:microsoft.com/office/officeart/2008/layout/NameandTitleOrganizationalChart"/>
    <dgm:cxn modelId="{65788632-FFCA-406C-B7BA-D62EF3D825AC}" type="presParOf" srcId="{34CB2914-502C-4F74-911D-A6F4D121F816}" destId="{7CD221EB-6D83-4E3A-83AF-143984C3A967}" srcOrd="0" destOrd="0" presId="urn:microsoft.com/office/officeart/2008/layout/NameandTitleOrganizationalChart"/>
    <dgm:cxn modelId="{DA76148C-018A-4AA3-A8A4-A47D10A57CA9}" type="presParOf" srcId="{7CD221EB-6D83-4E3A-83AF-143984C3A967}" destId="{92047C8E-B1B7-4275-9DE6-3D4CC7690700}" srcOrd="0" destOrd="0" presId="urn:microsoft.com/office/officeart/2008/layout/NameandTitleOrganizationalChart"/>
    <dgm:cxn modelId="{EAFA9565-CEC0-4C40-8DC3-8EA3A4B39BE9}" type="presParOf" srcId="{7CD221EB-6D83-4E3A-83AF-143984C3A967}" destId="{A20D5E91-D00E-4925-9D54-98A9B9FBA538}" srcOrd="1" destOrd="0" presId="urn:microsoft.com/office/officeart/2008/layout/NameandTitleOrganizationalChart"/>
    <dgm:cxn modelId="{444F16BC-834F-4152-8790-9D304DA1DA0E}" type="presParOf" srcId="{7CD221EB-6D83-4E3A-83AF-143984C3A967}" destId="{DC79AEF5-2BC2-4345-A4B6-C00CF8C88460}" srcOrd="2" destOrd="0" presId="urn:microsoft.com/office/officeart/2008/layout/NameandTitleOrganizationalChart"/>
    <dgm:cxn modelId="{614B50AB-C782-4480-9F4E-5B85098A831E}" type="presParOf" srcId="{34CB2914-502C-4F74-911D-A6F4D121F816}" destId="{5490E287-4367-4DD2-A278-C9C9E0BA137A}" srcOrd="1" destOrd="0" presId="urn:microsoft.com/office/officeart/2008/layout/NameandTitleOrganizationalChart"/>
    <dgm:cxn modelId="{F2EE3E2A-792B-4075-834E-FE941281F90C}" type="presParOf" srcId="{5490E287-4367-4DD2-A278-C9C9E0BA137A}" destId="{DA07E866-280B-4FC0-B092-90A60A97575B}" srcOrd="0" destOrd="0" presId="urn:microsoft.com/office/officeart/2008/layout/NameandTitleOrganizationalChart"/>
    <dgm:cxn modelId="{A424EE44-6C2C-42B2-A550-80BC1820E505}" type="presParOf" srcId="{5490E287-4367-4DD2-A278-C9C9E0BA137A}" destId="{F846173E-9541-46D7-9729-EAAD4E267604}" srcOrd="1" destOrd="0" presId="urn:microsoft.com/office/officeart/2008/layout/NameandTitleOrganizationalChart"/>
    <dgm:cxn modelId="{3CE1FE2A-E893-401B-B053-85BAA086D15F}" type="presParOf" srcId="{F846173E-9541-46D7-9729-EAAD4E267604}" destId="{EADE6BF6-B5A6-4880-94BB-F1F6E1B389A0}" srcOrd="0" destOrd="0" presId="urn:microsoft.com/office/officeart/2008/layout/NameandTitleOrganizationalChart"/>
    <dgm:cxn modelId="{BD73EEA0-84CA-4463-BEE5-C57A737A6BDA}" type="presParOf" srcId="{EADE6BF6-B5A6-4880-94BB-F1F6E1B389A0}" destId="{949A05FB-EF10-4B11-9BA7-EB1A18F0AB4D}" srcOrd="0" destOrd="0" presId="urn:microsoft.com/office/officeart/2008/layout/NameandTitleOrganizationalChart"/>
    <dgm:cxn modelId="{0CD1ADB4-A68E-4C2D-B0F9-46B7EA2923DA}" type="presParOf" srcId="{EADE6BF6-B5A6-4880-94BB-F1F6E1B389A0}" destId="{ACD18F29-55B9-4BE6-887D-C878191E5E00}" srcOrd="1" destOrd="0" presId="urn:microsoft.com/office/officeart/2008/layout/NameandTitleOrganizationalChart"/>
    <dgm:cxn modelId="{05BF86FE-7472-4CDA-B686-4AB3038C2AC8}" type="presParOf" srcId="{EADE6BF6-B5A6-4880-94BB-F1F6E1B389A0}" destId="{04AB772E-A722-4DD0-A7C7-78A80496B36B}" srcOrd="2" destOrd="0" presId="urn:microsoft.com/office/officeart/2008/layout/NameandTitleOrganizationalChart"/>
    <dgm:cxn modelId="{97EF336B-16E6-4904-8CFD-D93D0C29C195}" type="presParOf" srcId="{F846173E-9541-46D7-9729-EAAD4E267604}" destId="{36230E37-C618-4A2F-8957-64438926E0FA}" srcOrd="1" destOrd="0" presId="urn:microsoft.com/office/officeart/2008/layout/NameandTitleOrganizationalChart"/>
    <dgm:cxn modelId="{E39E0FE1-4747-4B28-B459-5F20E92F2E90}" type="presParOf" srcId="{F846173E-9541-46D7-9729-EAAD4E267604}" destId="{53861F02-CF6B-4AFA-9BE5-192152B393AC}" srcOrd="2" destOrd="0" presId="urn:microsoft.com/office/officeart/2008/layout/NameandTitleOrganizationalChart"/>
    <dgm:cxn modelId="{7F3014F0-4B2A-43E1-9843-33A785786156}" type="presParOf" srcId="{5490E287-4367-4DD2-A278-C9C9E0BA137A}" destId="{54A3447A-65D8-4252-9208-8E2C2EDD2E56}" srcOrd="2" destOrd="0" presId="urn:microsoft.com/office/officeart/2008/layout/NameandTitleOrganizationalChart"/>
    <dgm:cxn modelId="{98016087-B1FC-408A-8948-F23AAB05B059}" type="presParOf" srcId="{5490E287-4367-4DD2-A278-C9C9E0BA137A}" destId="{E94AD37C-DFE2-49F6-8A5A-DF657AB5D254}" srcOrd="3" destOrd="0" presId="urn:microsoft.com/office/officeart/2008/layout/NameandTitleOrganizationalChart"/>
    <dgm:cxn modelId="{5EF4281F-0293-490C-A0FC-E4EC93A5B2C8}" type="presParOf" srcId="{E94AD37C-DFE2-49F6-8A5A-DF657AB5D254}" destId="{4B9A639A-495E-495B-839C-86398789BF15}" srcOrd="0" destOrd="0" presId="urn:microsoft.com/office/officeart/2008/layout/NameandTitleOrganizationalChart"/>
    <dgm:cxn modelId="{7A31EB85-A65D-4B50-A93C-BA13C0A3E95A}" type="presParOf" srcId="{4B9A639A-495E-495B-839C-86398789BF15}" destId="{D4CDE4D5-F08B-456B-97A0-332504E610A7}" srcOrd="0" destOrd="0" presId="urn:microsoft.com/office/officeart/2008/layout/NameandTitleOrganizationalChart"/>
    <dgm:cxn modelId="{62F66977-79B2-4FFB-B073-0D8A088990AE}" type="presParOf" srcId="{4B9A639A-495E-495B-839C-86398789BF15}" destId="{4CDD2598-E25B-42EB-9605-6B5E9F4729B7}" srcOrd="1" destOrd="0" presId="urn:microsoft.com/office/officeart/2008/layout/NameandTitleOrganizationalChart"/>
    <dgm:cxn modelId="{156CC810-5117-4E27-8001-225FC9F5B0F7}" type="presParOf" srcId="{4B9A639A-495E-495B-839C-86398789BF15}" destId="{75D2F579-5843-4909-9C0E-76EC44B7E63B}" srcOrd="2" destOrd="0" presId="urn:microsoft.com/office/officeart/2008/layout/NameandTitleOrganizationalChart"/>
    <dgm:cxn modelId="{C5245527-1DA6-419A-83AD-FFCF14BE4771}" type="presParOf" srcId="{E94AD37C-DFE2-49F6-8A5A-DF657AB5D254}" destId="{D1008BBD-D6A3-4417-8308-FEE7ADA07826}" srcOrd="1" destOrd="0" presId="urn:microsoft.com/office/officeart/2008/layout/NameandTitleOrganizationalChart"/>
    <dgm:cxn modelId="{B10828DF-1326-4D77-A7BB-6C2CD4CC8F97}" type="presParOf" srcId="{E94AD37C-DFE2-49F6-8A5A-DF657AB5D254}" destId="{0A5B7BA0-7226-4C2F-9AA7-EE4146E2AA5C}" srcOrd="2" destOrd="0" presId="urn:microsoft.com/office/officeart/2008/layout/NameandTitleOrganizationalChart"/>
    <dgm:cxn modelId="{1ADD0B32-6087-4F1D-A701-15E1FC8B9D0D}" type="presParOf" srcId="{5490E287-4367-4DD2-A278-C9C9E0BA137A}" destId="{21FE9133-EE55-47EF-935F-6C068C06BD0B}" srcOrd="4" destOrd="0" presId="urn:microsoft.com/office/officeart/2008/layout/NameandTitleOrganizationalChart"/>
    <dgm:cxn modelId="{777E022B-8A53-44E0-BC16-17970EF957C7}" type="presParOf" srcId="{5490E287-4367-4DD2-A278-C9C9E0BA137A}" destId="{0005234E-4823-4AE7-88CF-85D60C22707D}" srcOrd="5" destOrd="0" presId="urn:microsoft.com/office/officeart/2008/layout/NameandTitleOrganizationalChart"/>
    <dgm:cxn modelId="{ED49EA78-67F1-47D0-9967-BD84C6DF38E8}" type="presParOf" srcId="{0005234E-4823-4AE7-88CF-85D60C22707D}" destId="{24110B77-269C-4959-BBB6-91DF56AA9CF8}" srcOrd="0" destOrd="0" presId="urn:microsoft.com/office/officeart/2008/layout/NameandTitleOrganizationalChart"/>
    <dgm:cxn modelId="{24E197CA-D114-45DB-90EB-784417DA41F3}" type="presParOf" srcId="{24110B77-269C-4959-BBB6-91DF56AA9CF8}" destId="{2E6FDF73-3C19-415F-AC9B-7DDEA07A9B1F}" srcOrd="0" destOrd="0" presId="urn:microsoft.com/office/officeart/2008/layout/NameandTitleOrganizationalChart"/>
    <dgm:cxn modelId="{6D9074BB-C0FA-4E65-A7E4-9DBE4A249561}" type="presParOf" srcId="{24110B77-269C-4959-BBB6-91DF56AA9CF8}" destId="{268E4251-9843-4F28-A7E5-D2EC34950572}" srcOrd="1" destOrd="0" presId="urn:microsoft.com/office/officeart/2008/layout/NameandTitleOrganizationalChart"/>
    <dgm:cxn modelId="{0992419D-20FC-4296-BCBA-D313E1562BF3}" type="presParOf" srcId="{24110B77-269C-4959-BBB6-91DF56AA9CF8}" destId="{76BA6934-72D0-4D6F-B23E-A017CC072639}" srcOrd="2" destOrd="0" presId="urn:microsoft.com/office/officeart/2008/layout/NameandTitleOrganizationalChart"/>
    <dgm:cxn modelId="{9B6B13C4-7E9C-4FDF-BE0F-7BC1A90BBC30}" type="presParOf" srcId="{0005234E-4823-4AE7-88CF-85D60C22707D}" destId="{AA3F007D-4BB3-4F13-8972-A6E182F0C93F}" srcOrd="1" destOrd="0" presId="urn:microsoft.com/office/officeart/2008/layout/NameandTitleOrganizationalChart"/>
    <dgm:cxn modelId="{7984799B-DAFB-45B5-98D6-BC485CAE67B9}" type="presParOf" srcId="{0005234E-4823-4AE7-88CF-85D60C22707D}" destId="{D717F009-0888-420B-BEDA-1AE6D0F669B2}" srcOrd="2" destOrd="0" presId="urn:microsoft.com/office/officeart/2008/layout/NameandTitleOrganizationalChart"/>
    <dgm:cxn modelId="{6BCC37D1-F96A-42C9-ABA0-6C9F819214A5}" type="presParOf" srcId="{34CB2914-502C-4F74-911D-A6F4D121F816}" destId="{6FE64D55-B181-4084-8F1B-2B0324A7C011}" srcOrd="2" destOrd="0" presId="urn:microsoft.com/office/officeart/2008/layout/NameandTitleOrganizationalChart"/>
    <dgm:cxn modelId="{07319D50-3769-4766-B5EC-8C975C954595}" type="presParOf" srcId="{45DABAD6-8CC8-46B4-9F37-9985AE6EFC65}" destId="{A347B3E1-0C97-44D5-A854-A44760E3331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4C1274-EDD7-4B78-8DCF-98DB572B6EA9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33E9507-8513-44D8-8C50-652B2ACBE5A3}">
      <dgm:prSet/>
      <dgm:spPr/>
      <dgm:t>
        <a:bodyPr/>
        <a:lstStyle/>
        <a:p>
          <a:pPr rtl="0"/>
          <a:r>
            <a:rPr lang="es-ES" dirty="0" smtClean="0">
              <a:latin typeface="Times New Roman" pitchFamily="18" charset="0"/>
              <a:cs typeface="Times New Roman" pitchFamily="18" charset="0"/>
            </a:rPr>
            <a:t>Los profesionales se reúnen para ponderar todos los datos de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cada candidato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en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cada técnica 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en relación a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cada competencia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, y esto nos va a arrojar un dato: </a:t>
          </a:r>
          <a:endParaRPr lang="es-ES" dirty="0">
            <a:latin typeface="Times New Roman" pitchFamily="18" charset="0"/>
            <a:cs typeface="Times New Roman" pitchFamily="18" charset="0"/>
          </a:endParaRPr>
        </a:p>
      </dgm:t>
    </dgm:pt>
    <dgm:pt modelId="{9EABDD6B-50E0-4A56-9F70-87B760C53648}" type="parTrans" cxnId="{5D798578-7695-4EA6-86DC-5777D8DFE924}">
      <dgm:prSet/>
      <dgm:spPr/>
      <dgm:t>
        <a:bodyPr/>
        <a:lstStyle/>
        <a:p>
          <a:endParaRPr lang="es-ES"/>
        </a:p>
      </dgm:t>
    </dgm:pt>
    <dgm:pt modelId="{B4E6C429-B96C-42A1-BB62-5455E4E5566D}" type="sibTrans" cxnId="{5D798578-7695-4EA6-86DC-5777D8DFE924}">
      <dgm:prSet/>
      <dgm:spPr/>
      <dgm:t>
        <a:bodyPr/>
        <a:lstStyle/>
        <a:p>
          <a:endParaRPr lang="es-ES"/>
        </a:p>
      </dgm:t>
    </dgm:pt>
    <dgm:pt modelId="{2960B4E1-B2C6-4049-B481-5838D72F1D41}">
      <dgm:prSet/>
      <dgm:spPr/>
      <dgm:t>
        <a:bodyPr/>
        <a:lstStyle/>
        <a:p>
          <a:pPr rtl="0"/>
          <a:r>
            <a:rPr lang="es-ES" dirty="0" smtClean="0">
              <a:latin typeface="Times New Roman" pitchFamily="18" charset="0"/>
              <a:cs typeface="Times New Roman" pitchFamily="18" charset="0"/>
            </a:rPr>
            <a:t>Quienes son los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mejores candidatos para el puesto.</a:t>
          </a:r>
          <a:endParaRPr lang="es-ES" b="1" dirty="0">
            <a:latin typeface="Times New Roman" pitchFamily="18" charset="0"/>
            <a:cs typeface="Times New Roman" pitchFamily="18" charset="0"/>
          </a:endParaRPr>
        </a:p>
      </dgm:t>
    </dgm:pt>
    <dgm:pt modelId="{621C37CE-362B-4E9A-8547-B34288A1B4C7}" type="parTrans" cxnId="{C13A8466-9D8C-40A8-844B-C7DB906D0CD2}">
      <dgm:prSet/>
      <dgm:spPr/>
      <dgm:t>
        <a:bodyPr/>
        <a:lstStyle/>
        <a:p>
          <a:endParaRPr lang="es-ES"/>
        </a:p>
      </dgm:t>
    </dgm:pt>
    <dgm:pt modelId="{EEAC2743-E893-435C-AE8C-C51B2CEEF6C0}" type="sibTrans" cxnId="{C13A8466-9D8C-40A8-844B-C7DB906D0CD2}">
      <dgm:prSet/>
      <dgm:spPr/>
      <dgm:t>
        <a:bodyPr/>
        <a:lstStyle/>
        <a:p>
          <a:endParaRPr lang="es-ES"/>
        </a:p>
      </dgm:t>
    </dgm:pt>
    <dgm:pt modelId="{22746D62-3732-4D0A-8C90-DF641E7F655F}" type="pres">
      <dgm:prSet presAssocID="{734C1274-EDD7-4B78-8DCF-98DB572B6EA9}" presName="Name0" presStyleCnt="0">
        <dgm:presLayoutVars>
          <dgm:chMax val="2"/>
          <dgm:chPref val="2"/>
          <dgm:animLvl val="lvl"/>
        </dgm:presLayoutVars>
      </dgm:prSet>
      <dgm:spPr/>
    </dgm:pt>
    <dgm:pt modelId="{30DEBED7-18A4-4567-8BB5-4AAF31CDD693}" type="pres">
      <dgm:prSet presAssocID="{734C1274-EDD7-4B78-8DCF-98DB572B6EA9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EBB8217-1B97-49ED-9064-F8DECE8FAB58}" type="pres">
      <dgm:prSet presAssocID="{734C1274-EDD7-4B78-8DCF-98DB572B6EA9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es-ES"/>
        </a:p>
      </dgm:t>
    </dgm:pt>
    <dgm:pt modelId="{66C910A0-BC17-4EF5-BCCD-6FA532ABF088}" type="pres">
      <dgm:prSet presAssocID="{734C1274-EDD7-4B78-8DCF-98DB572B6EA9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0C0A00-3680-4242-B05F-F5CC4CBF3E4C}" type="pres">
      <dgm:prSet presAssocID="{734C1274-EDD7-4B78-8DCF-98DB572B6EA9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BB62B5E4-57E7-4CE9-8C38-0B5ADA7EE0A9}" type="pres">
      <dgm:prSet presAssocID="{734C1274-EDD7-4B78-8DCF-98DB572B6EA9}" presName="TopArrow" presStyleLbl="node1" presStyleIdx="0" presStyleCnt="2"/>
      <dgm:spPr/>
    </dgm:pt>
    <dgm:pt modelId="{ADE1A11D-8FC4-48CF-A25C-529384810503}" type="pres">
      <dgm:prSet presAssocID="{734C1274-EDD7-4B78-8DCF-98DB572B6EA9}" presName="BottomArrow" presStyleLbl="node1" presStyleIdx="1" presStyleCnt="2"/>
      <dgm:spPr/>
    </dgm:pt>
  </dgm:ptLst>
  <dgm:cxnLst>
    <dgm:cxn modelId="{ABFC61D6-7652-43F6-94F5-FCC63D91210A}" type="presOf" srcId="{2960B4E1-B2C6-4049-B481-5838D72F1D41}" destId="{A70C0A00-3680-4242-B05F-F5CC4CBF3E4C}" srcOrd="1" destOrd="0" presId="urn:microsoft.com/office/officeart/2009/layout/ReverseList"/>
    <dgm:cxn modelId="{F4842777-60D8-4D6A-B05B-6D6B1BDC1CAD}" type="presOf" srcId="{2960B4E1-B2C6-4049-B481-5838D72F1D41}" destId="{66C910A0-BC17-4EF5-BCCD-6FA532ABF088}" srcOrd="0" destOrd="0" presId="urn:microsoft.com/office/officeart/2009/layout/ReverseList"/>
    <dgm:cxn modelId="{5D798578-7695-4EA6-86DC-5777D8DFE924}" srcId="{734C1274-EDD7-4B78-8DCF-98DB572B6EA9}" destId="{533E9507-8513-44D8-8C50-652B2ACBE5A3}" srcOrd="0" destOrd="0" parTransId="{9EABDD6B-50E0-4A56-9F70-87B760C53648}" sibTransId="{B4E6C429-B96C-42A1-BB62-5455E4E5566D}"/>
    <dgm:cxn modelId="{F2CB0E7F-1C4E-4F84-A245-E8D378E815F9}" type="presOf" srcId="{734C1274-EDD7-4B78-8DCF-98DB572B6EA9}" destId="{22746D62-3732-4D0A-8C90-DF641E7F655F}" srcOrd="0" destOrd="0" presId="urn:microsoft.com/office/officeart/2009/layout/ReverseList"/>
    <dgm:cxn modelId="{C13A8466-9D8C-40A8-844B-C7DB906D0CD2}" srcId="{734C1274-EDD7-4B78-8DCF-98DB572B6EA9}" destId="{2960B4E1-B2C6-4049-B481-5838D72F1D41}" srcOrd="1" destOrd="0" parTransId="{621C37CE-362B-4E9A-8547-B34288A1B4C7}" sibTransId="{EEAC2743-E893-435C-AE8C-C51B2CEEF6C0}"/>
    <dgm:cxn modelId="{0A54EF26-1ADB-4EED-A04E-FC1666E86B21}" type="presOf" srcId="{533E9507-8513-44D8-8C50-652B2ACBE5A3}" destId="{7EBB8217-1B97-49ED-9064-F8DECE8FAB58}" srcOrd="1" destOrd="0" presId="urn:microsoft.com/office/officeart/2009/layout/ReverseList"/>
    <dgm:cxn modelId="{1072898B-7839-4966-B2E5-2180CCA8ACCD}" type="presOf" srcId="{533E9507-8513-44D8-8C50-652B2ACBE5A3}" destId="{30DEBED7-18A4-4567-8BB5-4AAF31CDD693}" srcOrd="0" destOrd="0" presId="urn:microsoft.com/office/officeart/2009/layout/ReverseList"/>
    <dgm:cxn modelId="{ABB0034E-3CB6-4B99-ABA0-BB6E55509A05}" type="presParOf" srcId="{22746D62-3732-4D0A-8C90-DF641E7F655F}" destId="{30DEBED7-18A4-4567-8BB5-4AAF31CDD693}" srcOrd="0" destOrd="0" presId="urn:microsoft.com/office/officeart/2009/layout/ReverseList"/>
    <dgm:cxn modelId="{1B79BE54-3059-4F0C-8AC3-7DB067705BD5}" type="presParOf" srcId="{22746D62-3732-4D0A-8C90-DF641E7F655F}" destId="{7EBB8217-1B97-49ED-9064-F8DECE8FAB58}" srcOrd="1" destOrd="0" presId="urn:microsoft.com/office/officeart/2009/layout/ReverseList"/>
    <dgm:cxn modelId="{F32F0F25-A902-491B-BE16-29AE23546631}" type="presParOf" srcId="{22746D62-3732-4D0A-8C90-DF641E7F655F}" destId="{66C910A0-BC17-4EF5-BCCD-6FA532ABF088}" srcOrd="2" destOrd="0" presId="urn:microsoft.com/office/officeart/2009/layout/ReverseList"/>
    <dgm:cxn modelId="{6755AD35-ECF7-4750-9DE4-DBC70F068F76}" type="presParOf" srcId="{22746D62-3732-4D0A-8C90-DF641E7F655F}" destId="{A70C0A00-3680-4242-B05F-F5CC4CBF3E4C}" srcOrd="3" destOrd="0" presId="urn:microsoft.com/office/officeart/2009/layout/ReverseList"/>
    <dgm:cxn modelId="{BB00F3D3-CAB3-4501-A46B-3BD1373414F5}" type="presParOf" srcId="{22746D62-3732-4D0A-8C90-DF641E7F655F}" destId="{BB62B5E4-57E7-4CE9-8C38-0B5ADA7EE0A9}" srcOrd="4" destOrd="0" presId="urn:microsoft.com/office/officeart/2009/layout/ReverseList"/>
    <dgm:cxn modelId="{0495D171-CC26-4063-9232-39535D995FC3}" type="presParOf" srcId="{22746D62-3732-4D0A-8C90-DF641E7F655F}" destId="{ADE1A11D-8FC4-48CF-A25C-529384810503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BC8A6-50A9-43A3-83DB-7D22DDB45552}">
      <dsp:nvSpPr>
        <dsp:cNvPr id="0" name=""/>
        <dsp:cNvSpPr/>
      </dsp:nvSpPr>
      <dsp:spPr>
        <a:xfrm>
          <a:off x="0" y="50405"/>
          <a:ext cx="4147660" cy="414766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shade val="50000"/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497F24C-C93E-4FB1-A832-4B201C23599B}">
      <dsp:nvSpPr>
        <dsp:cNvPr id="0" name=""/>
        <dsp:cNvSpPr/>
      </dsp:nvSpPr>
      <dsp:spPr>
        <a:xfrm>
          <a:off x="2073830" y="50405"/>
          <a:ext cx="4838937" cy="41476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Times New Roman" pitchFamily="18" charset="0"/>
              <a:cs typeface="Times New Roman" pitchFamily="18" charset="0"/>
            </a:rPr>
            <a:t>Es un </a:t>
          </a:r>
          <a:r>
            <a:rPr lang="es-ES" sz="1700" b="1" kern="1200" dirty="0" smtClean="0">
              <a:latin typeface="Times New Roman" pitchFamily="18" charset="0"/>
              <a:cs typeface="Times New Roman" pitchFamily="18" charset="0"/>
            </a:rPr>
            <a:t>método de evaluación</a:t>
          </a:r>
          <a:r>
            <a:rPr lang="es-ES" sz="1700" kern="1200" dirty="0" smtClean="0">
              <a:latin typeface="Times New Roman" pitchFamily="18" charset="0"/>
              <a:cs typeface="Times New Roman" pitchFamily="18" charset="0"/>
            </a:rPr>
            <a:t> grupal que consiste en solicitar a las personas evaluadas que resuelvan distintos tipos de situaciones problemáticas que se le plantean</a:t>
          </a:r>
          <a:r>
            <a:rPr lang="es-ES" sz="1700" kern="1200" dirty="0" smtClean="0"/>
            <a:t>. </a:t>
          </a:r>
          <a:endParaRPr lang="es-ES" sz="1700" kern="1200" dirty="0"/>
        </a:p>
      </dsp:txBody>
      <dsp:txXfrm>
        <a:off x="2073830" y="50405"/>
        <a:ext cx="4838937" cy="1244300"/>
      </dsp:txXfrm>
    </dsp:sp>
    <dsp:sp modelId="{D0AD475E-F3B9-466A-B9B0-DBD971956C01}">
      <dsp:nvSpPr>
        <dsp:cNvPr id="0" name=""/>
        <dsp:cNvSpPr/>
      </dsp:nvSpPr>
      <dsp:spPr>
        <a:xfrm>
          <a:off x="725841" y="1294706"/>
          <a:ext cx="2695976" cy="26959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230774"/>
                <a:satOff val="-16855"/>
                <a:lumOff val="30649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shade val="50000"/>
                <a:hueOff val="230774"/>
                <a:satOff val="-16855"/>
                <a:lumOff val="30649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shade val="50000"/>
                <a:hueOff val="230774"/>
                <a:satOff val="-16855"/>
                <a:lumOff val="30649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EAE23E3-E1E0-4D17-B79A-2FED7E54B535}">
      <dsp:nvSpPr>
        <dsp:cNvPr id="0" name=""/>
        <dsp:cNvSpPr/>
      </dsp:nvSpPr>
      <dsp:spPr>
        <a:xfrm>
          <a:off x="2073830" y="1294706"/>
          <a:ext cx="4838937" cy="26959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30774"/>
              <a:satOff val="-16855"/>
              <a:lumOff val="306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Times New Roman" pitchFamily="18" charset="0"/>
              <a:cs typeface="Times New Roman" pitchFamily="18" charset="0"/>
            </a:rPr>
            <a:t>Es una </a:t>
          </a:r>
          <a:r>
            <a:rPr lang="es-ES" sz="1700" b="1" kern="1200" dirty="0" smtClean="0">
              <a:latin typeface="Times New Roman" pitchFamily="18" charset="0"/>
              <a:cs typeface="Times New Roman" pitchFamily="18" charset="0"/>
            </a:rPr>
            <a:t>evaluación situacional</a:t>
          </a:r>
          <a:r>
            <a:rPr lang="es-ES" sz="1700" kern="1200" dirty="0" smtClean="0">
              <a:latin typeface="Times New Roman" pitchFamily="18" charset="0"/>
              <a:cs typeface="Times New Roman" pitchFamily="18" charset="0"/>
            </a:rPr>
            <a:t>, donde se pone en situación al empleado. </a:t>
          </a:r>
          <a:endParaRPr lang="es-E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73830" y="1294706"/>
        <a:ext cx="4838937" cy="1244296"/>
      </dsp:txXfrm>
    </dsp:sp>
    <dsp:sp modelId="{0C8D663D-F0B4-4493-AC1C-67BE642C2717}">
      <dsp:nvSpPr>
        <dsp:cNvPr id="0" name=""/>
        <dsp:cNvSpPr/>
      </dsp:nvSpPr>
      <dsp:spPr>
        <a:xfrm>
          <a:off x="1451681" y="2539002"/>
          <a:ext cx="1244296" cy="124429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shade val="50000"/>
                <a:hueOff val="230774"/>
                <a:satOff val="-16855"/>
                <a:lumOff val="30649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shade val="50000"/>
                <a:hueOff val="230774"/>
                <a:satOff val="-16855"/>
                <a:lumOff val="30649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shade val="50000"/>
                <a:hueOff val="230774"/>
                <a:satOff val="-16855"/>
                <a:lumOff val="30649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5122BEA-DF52-487F-84A7-2B19FEF7BD93}">
      <dsp:nvSpPr>
        <dsp:cNvPr id="0" name=""/>
        <dsp:cNvSpPr/>
      </dsp:nvSpPr>
      <dsp:spPr>
        <a:xfrm>
          <a:off x="2073830" y="2539002"/>
          <a:ext cx="4838937" cy="124429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50000"/>
              <a:hueOff val="230774"/>
              <a:satOff val="-16855"/>
              <a:lumOff val="306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>
              <a:latin typeface="Times New Roman" pitchFamily="18" charset="0"/>
              <a:cs typeface="Times New Roman" pitchFamily="18" charset="0"/>
            </a:rPr>
            <a:t>Es una </a:t>
          </a:r>
          <a:r>
            <a:rPr lang="es-ES" sz="1700" b="1" kern="1200" dirty="0" smtClean="0">
              <a:latin typeface="Times New Roman" pitchFamily="18" charset="0"/>
              <a:cs typeface="Times New Roman" pitchFamily="18" charset="0"/>
            </a:rPr>
            <a:t>herramienta estandarizada y objetiva </a:t>
          </a:r>
          <a:r>
            <a:rPr lang="es-ES" sz="1700" kern="1200" dirty="0" smtClean="0">
              <a:latin typeface="Times New Roman" pitchFamily="18" charset="0"/>
              <a:cs typeface="Times New Roman" pitchFamily="18" charset="0"/>
            </a:rPr>
            <a:t>que permite registrar y ponderar los comportamientos sobre la base de ejercicios de simulación con una alta validez predictiva y de contenido.</a:t>
          </a:r>
          <a:endParaRPr lang="es-ES" sz="17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73830" y="2539002"/>
        <a:ext cx="4838937" cy="1244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523B5-E335-4586-ABC5-3FB7C7E3D5DF}">
      <dsp:nvSpPr>
        <dsp:cNvPr id="0" name=""/>
        <dsp:cNvSpPr/>
      </dsp:nvSpPr>
      <dsp:spPr>
        <a:xfrm>
          <a:off x="3001" y="0"/>
          <a:ext cx="3437819" cy="51125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alpha val="90000"/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Times New Roman" pitchFamily="18" charset="0"/>
              <a:cs typeface="Times New Roman" pitchFamily="18" charset="0"/>
            </a:rPr>
            <a:t>Reúne una serie de técnicas, las cuales se van a seleccionar según el puesto laboral. </a:t>
          </a:r>
          <a:endParaRPr lang="es-E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01" y="2045027"/>
        <a:ext cx="3437819" cy="2045027"/>
      </dsp:txXfrm>
    </dsp:sp>
    <dsp:sp modelId="{93AA1FF2-C2AD-433B-A224-C67C7131C837}">
      <dsp:nvSpPr>
        <dsp:cNvPr id="0" name=""/>
        <dsp:cNvSpPr/>
      </dsp:nvSpPr>
      <dsp:spPr>
        <a:xfrm>
          <a:off x="870668" y="306754"/>
          <a:ext cx="1702485" cy="170248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1B59367-4C71-4437-A9C4-79C29B74D3CD}">
      <dsp:nvSpPr>
        <dsp:cNvPr id="0" name=""/>
        <dsp:cNvSpPr/>
      </dsp:nvSpPr>
      <dsp:spPr>
        <a:xfrm>
          <a:off x="3543955" y="0"/>
          <a:ext cx="3437819" cy="51125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50000"/>
                <a:satMod val="180000"/>
                <a:lumMod val="100000"/>
              </a:schemeClr>
            </a:gs>
            <a:gs pos="40000">
              <a:schemeClr val="accent1">
                <a:alpha val="90000"/>
                <a:hueOff val="0"/>
                <a:satOff val="0"/>
                <a:lumOff val="0"/>
                <a:alphaOff val="-40000"/>
                <a:tint val="60000"/>
                <a:satMod val="130000"/>
                <a:lumMod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Times New Roman" pitchFamily="18" charset="0"/>
              <a:cs typeface="Times New Roman" pitchFamily="18" charset="0"/>
            </a:rPr>
            <a:t>En el 1970 el Comité Federal de Igualdad de Oportunidades de EEUU declara al Assesment como el método más recomendado para hacer selección de personal, ya que tiene mucha validez de contenido y bajo sesgo.</a:t>
          </a:r>
          <a:endParaRPr lang="es-ES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43955" y="2045027"/>
        <a:ext cx="3437819" cy="2045027"/>
      </dsp:txXfrm>
    </dsp:sp>
    <dsp:sp modelId="{D1AD9D82-820E-441B-8585-B89761776714}">
      <dsp:nvSpPr>
        <dsp:cNvPr id="0" name=""/>
        <dsp:cNvSpPr/>
      </dsp:nvSpPr>
      <dsp:spPr>
        <a:xfrm>
          <a:off x="4411622" y="306754"/>
          <a:ext cx="1702485" cy="170248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59568FE-647F-4C79-9549-0A6272BEABD2}">
      <dsp:nvSpPr>
        <dsp:cNvPr id="0" name=""/>
        <dsp:cNvSpPr/>
      </dsp:nvSpPr>
      <dsp:spPr>
        <a:xfrm>
          <a:off x="279391" y="4090054"/>
          <a:ext cx="6425993" cy="766885"/>
        </a:xfrm>
        <a:prstGeom prst="leftRightArrow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tint val="40000"/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7D932-B8E1-4B7E-8DF0-1D9A95275C70}">
      <dsp:nvSpPr>
        <dsp:cNvPr id="0" name=""/>
        <dsp:cNvSpPr/>
      </dsp:nvSpPr>
      <dsp:spPr>
        <a:xfrm>
          <a:off x="108512" y="1153534"/>
          <a:ext cx="3319118" cy="2157427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El primer paso es generar un </a:t>
          </a:r>
          <a:r>
            <a:rPr lang="es-E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comité evaluador.</a:t>
          </a: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3829" y="1258851"/>
        <a:ext cx="3108484" cy="1946793"/>
      </dsp:txXfrm>
    </dsp:sp>
    <dsp:sp modelId="{82EC153A-834D-4956-B2CA-DDBFAFA0296B}">
      <dsp:nvSpPr>
        <dsp:cNvPr id="0" name=""/>
        <dsp:cNvSpPr/>
      </dsp:nvSpPr>
      <dsp:spPr>
        <a:xfrm>
          <a:off x="1768071" y="399919"/>
          <a:ext cx="3664656" cy="3664656"/>
        </a:xfrm>
        <a:custGeom>
          <a:avLst/>
          <a:gdLst/>
          <a:ahLst/>
          <a:cxnLst/>
          <a:rect l="0" t="0" r="0" b="0"/>
          <a:pathLst>
            <a:path>
              <a:moveTo>
                <a:pt x="368810" y="729811"/>
              </a:moveTo>
              <a:arcTo wR="1832328" hR="1832328" stAng="13019517" swAng="6360966"/>
            </a:path>
          </a:pathLst>
        </a:custGeom>
        <a:noFill/>
        <a:ln w="9525" cap="flat" cmpd="sng" algn="ctr">
          <a:solidFill>
            <a:schemeClr val="accent1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143E8-2970-4A08-8A1E-CE1EF52216C0}">
      <dsp:nvSpPr>
        <dsp:cNvPr id="0" name=""/>
        <dsp:cNvSpPr/>
      </dsp:nvSpPr>
      <dsp:spPr>
        <a:xfrm>
          <a:off x="3773169" y="1153534"/>
          <a:ext cx="3319118" cy="2157427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291451"/>
                <a:satOff val="-21006"/>
                <a:lumOff val="30061"/>
                <a:alphaOff val="0"/>
              </a:schemeClr>
            </a:gs>
            <a:gs pos="100000">
              <a:schemeClr val="accent1">
                <a:shade val="80000"/>
                <a:hueOff val="291451"/>
                <a:satOff val="-21006"/>
                <a:lumOff val="30061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Estará compuesto por: integrantes del </a:t>
          </a:r>
          <a:r>
            <a:rPr lang="es-E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de recursos humanos de la empresa</a:t>
          </a: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del </a:t>
          </a:r>
          <a:r>
            <a:rPr lang="es-E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afectada </a:t>
          </a: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a la búsqueda, y es ideal que participe un </a:t>
          </a:r>
          <a:r>
            <a:rPr lang="es-E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consultora externa </a:t>
          </a: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especialista en el uso del método.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78486" y="1258851"/>
        <a:ext cx="3108484" cy="1946793"/>
      </dsp:txXfrm>
    </dsp:sp>
    <dsp:sp modelId="{E874CAA2-DA6B-4022-BDBE-F971E1015AA7}">
      <dsp:nvSpPr>
        <dsp:cNvPr id="0" name=""/>
        <dsp:cNvSpPr/>
      </dsp:nvSpPr>
      <dsp:spPr>
        <a:xfrm>
          <a:off x="1768071" y="399919"/>
          <a:ext cx="3664656" cy="3664656"/>
        </a:xfrm>
        <a:custGeom>
          <a:avLst/>
          <a:gdLst/>
          <a:ahLst/>
          <a:cxnLst/>
          <a:rect l="0" t="0" r="0" b="0"/>
          <a:pathLst>
            <a:path>
              <a:moveTo>
                <a:pt x="3295845" y="2934845"/>
              </a:moveTo>
              <a:arcTo wR="1832328" hR="1832328" stAng="2219517" swAng="6360966"/>
            </a:path>
          </a:pathLst>
        </a:custGeom>
        <a:noFill/>
        <a:ln w="9525" cap="flat" cmpd="sng" algn="ctr">
          <a:solidFill>
            <a:schemeClr val="accent1">
              <a:shade val="90000"/>
              <a:hueOff val="291412"/>
              <a:satOff val="-20608"/>
              <a:lumOff val="2768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E9133-EE55-47EF-935F-6C068C06BD0B}">
      <dsp:nvSpPr>
        <dsp:cNvPr id="0" name=""/>
        <dsp:cNvSpPr/>
      </dsp:nvSpPr>
      <dsp:spPr>
        <a:xfrm>
          <a:off x="5288140" y="2257188"/>
          <a:ext cx="1646231" cy="288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251"/>
              </a:lnTo>
              <a:lnTo>
                <a:pt x="1646231" y="148251"/>
              </a:lnTo>
              <a:lnTo>
                <a:pt x="1646231" y="28848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3447A-65D8-4252-9208-8E2C2EDD2E56}">
      <dsp:nvSpPr>
        <dsp:cNvPr id="0" name=""/>
        <dsp:cNvSpPr/>
      </dsp:nvSpPr>
      <dsp:spPr>
        <a:xfrm>
          <a:off x="5288140" y="2257188"/>
          <a:ext cx="1668321" cy="1133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3313"/>
              </a:lnTo>
              <a:lnTo>
                <a:pt x="1668321" y="993313"/>
              </a:lnTo>
              <a:lnTo>
                <a:pt x="1668321" y="113354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7E866-280B-4FC0-B092-90A60A97575B}">
      <dsp:nvSpPr>
        <dsp:cNvPr id="0" name=""/>
        <dsp:cNvSpPr/>
      </dsp:nvSpPr>
      <dsp:spPr>
        <a:xfrm>
          <a:off x="5288140" y="2257188"/>
          <a:ext cx="1676750" cy="1919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9044"/>
              </a:lnTo>
              <a:lnTo>
                <a:pt x="1676750" y="1779044"/>
              </a:lnTo>
              <a:lnTo>
                <a:pt x="1676750" y="1919278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4F61D-9B95-4AE4-9FEB-EACA9E8A6A75}">
      <dsp:nvSpPr>
        <dsp:cNvPr id="0" name=""/>
        <dsp:cNvSpPr/>
      </dsp:nvSpPr>
      <dsp:spPr>
        <a:xfrm>
          <a:off x="3073323" y="1233498"/>
          <a:ext cx="2214816" cy="422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454"/>
              </a:lnTo>
              <a:lnTo>
                <a:pt x="2214816" y="282454"/>
              </a:lnTo>
              <a:lnTo>
                <a:pt x="2214816" y="422688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2407A-31BC-4A67-A7DC-983C5B36A21F}">
      <dsp:nvSpPr>
        <dsp:cNvPr id="0" name=""/>
        <dsp:cNvSpPr/>
      </dsp:nvSpPr>
      <dsp:spPr>
        <a:xfrm>
          <a:off x="3073323" y="1233498"/>
          <a:ext cx="819441" cy="422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454"/>
              </a:lnTo>
              <a:lnTo>
                <a:pt x="819441" y="282454"/>
              </a:lnTo>
              <a:lnTo>
                <a:pt x="819441" y="422688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88BE1-D9CD-4803-96ED-EFA9680595F3}">
      <dsp:nvSpPr>
        <dsp:cNvPr id="0" name=""/>
        <dsp:cNvSpPr/>
      </dsp:nvSpPr>
      <dsp:spPr>
        <a:xfrm>
          <a:off x="2353522" y="1233498"/>
          <a:ext cx="719800" cy="422688"/>
        </a:xfrm>
        <a:custGeom>
          <a:avLst/>
          <a:gdLst/>
          <a:ahLst/>
          <a:cxnLst/>
          <a:rect l="0" t="0" r="0" b="0"/>
          <a:pathLst>
            <a:path>
              <a:moveTo>
                <a:pt x="719800" y="0"/>
              </a:moveTo>
              <a:lnTo>
                <a:pt x="719800" y="282454"/>
              </a:lnTo>
              <a:lnTo>
                <a:pt x="0" y="282454"/>
              </a:lnTo>
              <a:lnTo>
                <a:pt x="0" y="422688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3CCEE3-47DC-493E-B83F-9B94C4575B08}">
      <dsp:nvSpPr>
        <dsp:cNvPr id="0" name=""/>
        <dsp:cNvSpPr/>
      </dsp:nvSpPr>
      <dsp:spPr>
        <a:xfrm>
          <a:off x="850044" y="1233498"/>
          <a:ext cx="2223278" cy="422688"/>
        </a:xfrm>
        <a:custGeom>
          <a:avLst/>
          <a:gdLst/>
          <a:ahLst/>
          <a:cxnLst/>
          <a:rect l="0" t="0" r="0" b="0"/>
          <a:pathLst>
            <a:path>
              <a:moveTo>
                <a:pt x="2223278" y="0"/>
              </a:moveTo>
              <a:lnTo>
                <a:pt x="2223278" y="282454"/>
              </a:lnTo>
              <a:lnTo>
                <a:pt x="0" y="282454"/>
              </a:lnTo>
              <a:lnTo>
                <a:pt x="0" y="422688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1140C0-0429-4534-96C8-563A7A69533C}">
      <dsp:nvSpPr>
        <dsp:cNvPr id="0" name=""/>
        <dsp:cNvSpPr/>
      </dsp:nvSpPr>
      <dsp:spPr>
        <a:xfrm>
          <a:off x="2286899" y="416106"/>
          <a:ext cx="1572847" cy="8173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En el Assesment hay </a:t>
          </a:r>
          <a:r>
            <a:rPr lang="es-ES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roles.</a:t>
          </a:r>
          <a:endParaRPr lang="es-ES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86899" y="416106"/>
        <a:ext cx="1572847" cy="817391"/>
      </dsp:txXfrm>
    </dsp:sp>
    <dsp:sp modelId="{1D1D4F03-A910-45BC-A32A-D7B51C5C91DD}">
      <dsp:nvSpPr>
        <dsp:cNvPr id="0" name=""/>
        <dsp:cNvSpPr/>
      </dsp:nvSpPr>
      <dsp:spPr>
        <a:xfrm>
          <a:off x="2952324" y="1131410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2952324" y="1131410"/>
        <a:ext cx="1044703" cy="200333"/>
      </dsp:txXfrm>
    </dsp:sp>
    <dsp:sp modelId="{6CEA1430-9FB1-463A-A0EC-D9ABF8A0FB7C}">
      <dsp:nvSpPr>
        <dsp:cNvPr id="0" name=""/>
        <dsp:cNvSpPr/>
      </dsp:nvSpPr>
      <dsp:spPr>
        <a:xfrm>
          <a:off x="220204" y="1656186"/>
          <a:ext cx="1259680" cy="6010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Coordinador.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20204" y="1656186"/>
        <a:ext cx="1259680" cy="601001"/>
      </dsp:txXfrm>
    </dsp:sp>
    <dsp:sp modelId="{25D2F69D-27CC-4F77-B16A-FA4CE1892870}">
      <dsp:nvSpPr>
        <dsp:cNvPr id="0" name=""/>
        <dsp:cNvSpPr/>
      </dsp:nvSpPr>
      <dsp:spPr>
        <a:xfrm>
          <a:off x="589015" y="2160239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589015" y="2160239"/>
        <a:ext cx="1044703" cy="200333"/>
      </dsp:txXfrm>
    </dsp:sp>
    <dsp:sp modelId="{D5380D81-4CC4-4342-BBEA-027FCE903EB8}">
      <dsp:nvSpPr>
        <dsp:cNvPr id="0" name=""/>
        <dsp:cNvSpPr/>
      </dsp:nvSpPr>
      <dsp:spPr>
        <a:xfrm>
          <a:off x="1773132" y="1656186"/>
          <a:ext cx="1160781" cy="6010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Guardián del tiempo.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773132" y="1656186"/>
        <a:ext cx="1160781" cy="601001"/>
      </dsp:txXfrm>
    </dsp:sp>
    <dsp:sp modelId="{46A77FD6-7C83-40CE-B213-BC8B6E3C4622}">
      <dsp:nvSpPr>
        <dsp:cNvPr id="0" name=""/>
        <dsp:cNvSpPr/>
      </dsp:nvSpPr>
      <dsp:spPr>
        <a:xfrm>
          <a:off x="2160237" y="2160239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2160237" y="2160239"/>
        <a:ext cx="1044703" cy="200333"/>
      </dsp:txXfrm>
    </dsp:sp>
    <dsp:sp modelId="{728BEFC7-B17C-46AE-BBFD-A6E70D22C1AD}">
      <dsp:nvSpPr>
        <dsp:cNvPr id="0" name=""/>
        <dsp:cNvSpPr/>
      </dsp:nvSpPr>
      <dsp:spPr>
        <a:xfrm>
          <a:off x="3312374" y="1656186"/>
          <a:ext cx="1160781" cy="6010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Mediador.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12374" y="1656186"/>
        <a:ext cx="1160781" cy="601001"/>
      </dsp:txXfrm>
    </dsp:sp>
    <dsp:sp modelId="{5DEB79F3-AC5B-4649-9D3E-DEC0300A31E9}">
      <dsp:nvSpPr>
        <dsp:cNvPr id="0" name=""/>
        <dsp:cNvSpPr/>
      </dsp:nvSpPr>
      <dsp:spPr>
        <a:xfrm>
          <a:off x="3663041" y="2160239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3663041" y="2160239"/>
        <a:ext cx="1044703" cy="200333"/>
      </dsp:txXfrm>
    </dsp:sp>
    <dsp:sp modelId="{92047C8E-B1B7-4275-9DE6-3D4CC7690700}">
      <dsp:nvSpPr>
        <dsp:cNvPr id="0" name=""/>
        <dsp:cNvSpPr/>
      </dsp:nvSpPr>
      <dsp:spPr>
        <a:xfrm>
          <a:off x="4707749" y="1656186"/>
          <a:ext cx="1160781" cy="6010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Observador.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07749" y="1656186"/>
        <a:ext cx="1160781" cy="601001"/>
      </dsp:txXfrm>
    </dsp:sp>
    <dsp:sp modelId="{A20D5E91-D00E-4925-9D54-98A9B9FBA538}">
      <dsp:nvSpPr>
        <dsp:cNvPr id="0" name=""/>
        <dsp:cNvSpPr/>
      </dsp:nvSpPr>
      <dsp:spPr>
        <a:xfrm>
          <a:off x="5013486" y="2160239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5013486" y="2160239"/>
        <a:ext cx="1044703" cy="200333"/>
      </dsp:txXfrm>
    </dsp:sp>
    <dsp:sp modelId="{949A05FB-EF10-4B11-9BA7-EB1A18F0AB4D}">
      <dsp:nvSpPr>
        <dsp:cNvPr id="0" name=""/>
        <dsp:cNvSpPr/>
      </dsp:nvSpPr>
      <dsp:spPr>
        <a:xfrm>
          <a:off x="6384499" y="4176466"/>
          <a:ext cx="1160781" cy="6010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de RRHH.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84499" y="4176466"/>
        <a:ext cx="1160781" cy="601001"/>
      </dsp:txXfrm>
    </dsp:sp>
    <dsp:sp modelId="{ACD18F29-55B9-4BE6-887D-C878191E5E00}">
      <dsp:nvSpPr>
        <dsp:cNvPr id="0" name=""/>
        <dsp:cNvSpPr/>
      </dsp:nvSpPr>
      <dsp:spPr>
        <a:xfrm>
          <a:off x="6624734" y="4680521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6624734" y="4680521"/>
        <a:ext cx="1044703" cy="200333"/>
      </dsp:txXfrm>
    </dsp:sp>
    <dsp:sp modelId="{D4CDE4D5-F08B-456B-97A0-332504E610A7}">
      <dsp:nvSpPr>
        <dsp:cNvPr id="0" name=""/>
        <dsp:cNvSpPr/>
      </dsp:nvSpPr>
      <dsp:spPr>
        <a:xfrm>
          <a:off x="6376071" y="3390735"/>
          <a:ext cx="1160781" cy="6010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Área afectada. 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76071" y="3390735"/>
        <a:ext cx="1160781" cy="601001"/>
      </dsp:txXfrm>
    </dsp:sp>
    <dsp:sp modelId="{4CDD2598-E25B-42EB-9605-6B5E9F4729B7}">
      <dsp:nvSpPr>
        <dsp:cNvPr id="0" name=""/>
        <dsp:cNvSpPr/>
      </dsp:nvSpPr>
      <dsp:spPr>
        <a:xfrm>
          <a:off x="6660152" y="3898073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6660152" y="3898073"/>
        <a:ext cx="1044703" cy="200333"/>
      </dsp:txXfrm>
    </dsp:sp>
    <dsp:sp modelId="{2E6FDF73-3C19-415F-AC9B-7DDEA07A9B1F}">
      <dsp:nvSpPr>
        <dsp:cNvPr id="0" name=""/>
        <dsp:cNvSpPr/>
      </dsp:nvSpPr>
      <dsp:spPr>
        <a:xfrm>
          <a:off x="6353980" y="2545673"/>
          <a:ext cx="1160781" cy="6010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84808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Consultora Externa.</a:t>
          </a:r>
          <a:endParaRPr lang="es-ES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53980" y="2545673"/>
        <a:ext cx="1160781" cy="601001"/>
      </dsp:txXfrm>
    </dsp:sp>
    <dsp:sp modelId="{268E4251-9843-4F28-A7E5-D2EC34950572}">
      <dsp:nvSpPr>
        <dsp:cNvPr id="0" name=""/>
        <dsp:cNvSpPr/>
      </dsp:nvSpPr>
      <dsp:spPr>
        <a:xfrm>
          <a:off x="6624741" y="3016524"/>
          <a:ext cx="1044703" cy="20033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35560" bIns="889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400" kern="1200"/>
        </a:p>
      </dsp:txBody>
      <dsp:txXfrm>
        <a:off x="6624741" y="3016524"/>
        <a:ext cx="1044703" cy="2003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BB8217-1B97-49ED-9064-F8DECE8FAB58}">
      <dsp:nvSpPr>
        <dsp:cNvPr id="0" name=""/>
        <dsp:cNvSpPr/>
      </dsp:nvSpPr>
      <dsp:spPr>
        <a:xfrm rot="16200000">
          <a:off x="-113835" y="1435088"/>
          <a:ext cx="3038828" cy="18570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114300" rIns="102870" bIns="11430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Times New Roman" pitchFamily="18" charset="0"/>
              <a:cs typeface="Times New Roman" pitchFamily="18" charset="0"/>
            </a:rPr>
            <a:t>Los profesionales se reúnen para ponderar todos los datos de </a:t>
          </a:r>
          <a:r>
            <a:rPr lang="es-ES" sz="1800" b="1" kern="1200" dirty="0" smtClean="0">
              <a:latin typeface="Times New Roman" pitchFamily="18" charset="0"/>
              <a:cs typeface="Times New Roman" pitchFamily="18" charset="0"/>
            </a:rPr>
            <a:t>cada candidato</a:t>
          </a:r>
          <a:r>
            <a:rPr lang="es-ES" sz="1800" kern="1200" dirty="0" smtClean="0">
              <a:latin typeface="Times New Roman" pitchFamily="18" charset="0"/>
              <a:cs typeface="Times New Roman" pitchFamily="18" charset="0"/>
            </a:rPr>
            <a:t> en </a:t>
          </a:r>
          <a:r>
            <a:rPr lang="es-ES" sz="1800" b="1" kern="1200" dirty="0" smtClean="0">
              <a:latin typeface="Times New Roman" pitchFamily="18" charset="0"/>
              <a:cs typeface="Times New Roman" pitchFamily="18" charset="0"/>
            </a:rPr>
            <a:t>cada técnica </a:t>
          </a:r>
          <a:r>
            <a:rPr lang="es-ES" sz="1800" kern="1200" dirty="0" smtClean="0">
              <a:latin typeface="Times New Roman" pitchFamily="18" charset="0"/>
              <a:cs typeface="Times New Roman" pitchFamily="18" charset="0"/>
            </a:rPr>
            <a:t>en relación a </a:t>
          </a:r>
          <a:r>
            <a:rPr lang="es-ES" sz="1800" b="1" kern="1200" dirty="0" smtClean="0">
              <a:latin typeface="Times New Roman" pitchFamily="18" charset="0"/>
              <a:cs typeface="Times New Roman" pitchFamily="18" charset="0"/>
            </a:rPr>
            <a:t>cada competencia</a:t>
          </a:r>
          <a:r>
            <a:rPr lang="es-ES" sz="1800" kern="1200" dirty="0" smtClean="0">
              <a:latin typeface="Times New Roman" pitchFamily="18" charset="0"/>
              <a:cs typeface="Times New Roman" pitchFamily="18" charset="0"/>
            </a:rPr>
            <a:t>, y esto nos va a arrojar un dato: </a:t>
          </a:r>
          <a:endParaRPr lang="es-ES" sz="18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567726" y="934867"/>
        <a:ext cx="1766376" cy="2857488"/>
      </dsp:txXfrm>
    </dsp:sp>
    <dsp:sp modelId="{A70C0A00-3680-4242-B05F-F5CC4CBF3E4C}">
      <dsp:nvSpPr>
        <dsp:cNvPr id="0" name=""/>
        <dsp:cNvSpPr/>
      </dsp:nvSpPr>
      <dsp:spPr>
        <a:xfrm rot="5400000">
          <a:off x="1827535" y="1435088"/>
          <a:ext cx="3038828" cy="1857046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14300" rIns="68580" bIns="11430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Times New Roman" pitchFamily="18" charset="0"/>
              <a:cs typeface="Times New Roman" pitchFamily="18" charset="0"/>
            </a:rPr>
            <a:t>Quienes son los </a:t>
          </a:r>
          <a:r>
            <a:rPr lang="es-ES" sz="1800" b="1" kern="1200" dirty="0" smtClean="0">
              <a:latin typeface="Times New Roman" pitchFamily="18" charset="0"/>
              <a:cs typeface="Times New Roman" pitchFamily="18" charset="0"/>
            </a:rPr>
            <a:t>mejores candidatos para el puesto.</a:t>
          </a:r>
          <a:endParaRPr lang="es-ES" sz="18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2418426" y="934867"/>
        <a:ext cx="1766376" cy="2857488"/>
      </dsp:txXfrm>
    </dsp:sp>
    <dsp:sp modelId="{BB62B5E4-57E7-4CE9-8C38-0B5ADA7EE0A9}">
      <dsp:nvSpPr>
        <dsp:cNvPr id="0" name=""/>
        <dsp:cNvSpPr/>
      </dsp:nvSpPr>
      <dsp:spPr>
        <a:xfrm>
          <a:off x="1405388" y="0"/>
          <a:ext cx="1941370" cy="194127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E1A11D-8FC4-48CF-A25C-529384810503}">
      <dsp:nvSpPr>
        <dsp:cNvPr id="0" name=""/>
        <dsp:cNvSpPr/>
      </dsp:nvSpPr>
      <dsp:spPr>
        <a:xfrm rot="10800000">
          <a:off x="1405388" y="2785474"/>
          <a:ext cx="1941370" cy="1941276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6C05CFA-85B7-464E-A8C0-9076ABBC3CA7}" type="datetimeFigureOut">
              <a:rPr lang="es-ES" smtClean="0"/>
              <a:t>28/06/2020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160E735-D5ED-4E15-A70D-A2C5BADBA902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47664" y="1628800"/>
            <a:ext cx="5723468" cy="182809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s-ES" dirty="0">
                <a:latin typeface="Times New Roman" pitchFamily="18" charset="0"/>
                <a:cs typeface="Times New Roman" pitchFamily="18" charset="0"/>
              </a:rPr>
              <a:t>Método de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ssessment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Center.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ntecedentes </a:t>
            </a:r>
            <a:r>
              <a:rPr lang="es-E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 actualizaciones. Caracterización del </a:t>
            </a:r>
            <a:r>
              <a:rPr lang="es-E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método.</a:t>
            </a:r>
          </a:p>
          <a:p>
            <a:r>
              <a:rPr lang="es-E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Unidad 3.</a:t>
            </a:r>
            <a:endParaRPr lang="es-E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64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¿Qué es el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Center?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266546"/>
              </p:ext>
            </p:extLst>
          </p:nvPr>
        </p:nvGraphicFramePr>
        <p:xfrm>
          <a:off x="971600" y="1916832"/>
          <a:ext cx="6912768" cy="4248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218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7971984"/>
              </p:ext>
            </p:extLst>
          </p:nvPr>
        </p:nvGraphicFramePr>
        <p:xfrm>
          <a:off x="971600" y="980728"/>
          <a:ext cx="69847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789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¿Cómo se implementa?</a:t>
            </a:r>
            <a:endParaRPr lang="es-E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388163"/>
              </p:ext>
            </p:extLst>
          </p:nvPr>
        </p:nvGraphicFramePr>
        <p:xfrm>
          <a:off x="899592" y="1772816"/>
          <a:ext cx="720080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835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7894113"/>
              </p:ext>
            </p:extLst>
          </p:nvPr>
        </p:nvGraphicFramePr>
        <p:xfrm>
          <a:off x="683568" y="908720"/>
          <a:ext cx="770485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506241"/>
            <a:ext cx="1407877" cy="14078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3229" y="3467359"/>
            <a:ext cx="1439601" cy="14396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278" y="3506241"/>
            <a:ext cx="1656184" cy="12315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9270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233866"/>
              </p:ext>
            </p:extLst>
          </p:nvPr>
        </p:nvGraphicFramePr>
        <p:xfrm>
          <a:off x="755576" y="1582569"/>
          <a:ext cx="4752528" cy="4726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899592" y="813128"/>
            <a:ext cx="74510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latin typeface="Times New Roman" pitchFamily="18" charset="0"/>
                <a:cs typeface="Times New Roman" pitchFamily="18" charset="0"/>
              </a:rPr>
              <a:t>Una vez finalizado el proceso…</a:t>
            </a:r>
            <a:endParaRPr lang="es-E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5148064" y="3573016"/>
            <a:ext cx="648072" cy="6480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984304" y="3573016"/>
            <a:ext cx="20162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Es una etapa de mucha discusión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47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67</TotalTime>
  <Words>273</Words>
  <Application>Microsoft Office PowerPoint</Application>
  <PresentationFormat>Presentación en pantalla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Chincheta</vt:lpstr>
      <vt:lpstr>Método de Assessment Center.</vt:lpstr>
      <vt:lpstr>¿Qué es el Assessment Center?</vt:lpstr>
      <vt:lpstr>Presentación de PowerPoint</vt:lpstr>
      <vt:lpstr>¿Cómo se implementa?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 de Assessment Center.</dc:title>
  <dc:creator>usuario</dc:creator>
  <cp:lastModifiedBy>usuario</cp:lastModifiedBy>
  <cp:revision>11</cp:revision>
  <dcterms:created xsi:type="dcterms:W3CDTF">2020-06-28T14:39:06Z</dcterms:created>
  <dcterms:modified xsi:type="dcterms:W3CDTF">2020-06-28T21:53:32Z</dcterms:modified>
</cp:coreProperties>
</file>