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D32C4-F9C7-4254-A2E0-432A7010DF5F}" type="doc">
      <dgm:prSet loTypeId="urn:microsoft.com/office/officeart/2005/8/layout/h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64BD3BE-2F46-467D-AED9-6E46EB15EB9F}">
      <dgm:prSet phldrT="[Texto]" custT="1"/>
      <dgm:spPr/>
      <dgm:t>
        <a:bodyPr/>
        <a:lstStyle/>
        <a:p>
          <a:r>
            <a:rPr lang="es-ES" sz="4000" b="1" dirty="0" smtClean="0">
              <a:latin typeface="Arial Rounded MT Bold" pitchFamily="34" charset="0"/>
            </a:rPr>
            <a:t>Perfil de puesto</a:t>
          </a:r>
          <a:endParaRPr lang="es-ES" sz="4000" b="1" dirty="0">
            <a:latin typeface="Arial Rounded MT Bold" pitchFamily="34" charset="0"/>
          </a:endParaRPr>
        </a:p>
      </dgm:t>
    </dgm:pt>
    <dgm:pt modelId="{035C2D80-03F8-443A-8338-75BC81A4D5C0}" type="parTrans" cxnId="{23694EB0-1745-4DA1-B03D-4F60B615ED2A}">
      <dgm:prSet/>
      <dgm:spPr/>
      <dgm:t>
        <a:bodyPr/>
        <a:lstStyle/>
        <a:p>
          <a:endParaRPr lang="es-ES"/>
        </a:p>
      </dgm:t>
    </dgm:pt>
    <dgm:pt modelId="{F986BF8E-8B85-4161-BFDD-8A4BC01EFF16}" type="sibTrans" cxnId="{23694EB0-1745-4DA1-B03D-4F60B615ED2A}">
      <dgm:prSet/>
      <dgm:spPr/>
      <dgm:t>
        <a:bodyPr/>
        <a:lstStyle/>
        <a:p>
          <a:endParaRPr lang="es-ES"/>
        </a:p>
      </dgm:t>
    </dgm:pt>
    <dgm:pt modelId="{14BD750A-727E-41AA-933D-F232074595F3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l"/>
          <a:r>
            <a:rPr lang="es-ES" sz="2800" dirty="0" smtClean="0">
              <a:solidFill>
                <a:schemeClr val="tx1"/>
              </a:solidFill>
              <a:latin typeface="Arial Rounded MT Bold" pitchFamily="34" charset="0"/>
            </a:rPr>
            <a:t>Conjunto de </a:t>
          </a:r>
          <a:r>
            <a:rPr lang="es-ES" sz="2800" dirty="0" smtClean="0">
              <a:solidFill>
                <a:schemeClr val="tx1"/>
              </a:solidFill>
              <a:latin typeface="Arial Rounded MT Bold" pitchFamily="34" charset="0"/>
            </a:rPr>
            <a:t>características (tareas primarias, responsabilidades, funciones, etc.) </a:t>
          </a:r>
          <a:r>
            <a:rPr lang="es-ES" sz="2800" dirty="0" smtClean="0">
              <a:solidFill>
                <a:schemeClr val="tx1"/>
              </a:solidFill>
              <a:latin typeface="Arial Rounded MT Bold" pitchFamily="34" charset="0"/>
            </a:rPr>
            <a:t>que debe tener el ocupante de un puesto, para desempeñarlo eficazmente.</a:t>
          </a:r>
          <a:endParaRPr lang="es-ES" sz="2800" dirty="0">
            <a:solidFill>
              <a:schemeClr val="tx1"/>
            </a:solidFill>
            <a:latin typeface="Arial Rounded MT Bold" pitchFamily="34" charset="0"/>
          </a:endParaRPr>
        </a:p>
      </dgm:t>
    </dgm:pt>
    <dgm:pt modelId="{4F22EA59-456E-49D3-A74F-46139F82F435}" type="parTrans" cxnId="{A89019E7-8076-40EB-96BA-1F86CA1D1DE1}">
      <dgm:prSet/>
      <dgm:spPr/>
      <dgm:t>
        <a:bodyPr/>
        <a:lstStyle/>
        <a:p>
          <a:endParaRPr lang="es-ES"/>
        </a:p>
      </dgm:t>
    </dgm:pt>
    <dgm:pt modelId="{473F20B0-3F78-46D9-8E35-BB4DC5EB20C0}" type="sibTrans" cxnId="{A89019E7-8076-40EB-96BA-1F86CA1D1DE1}">
      <dgm:prSet/>
      <dgm:spPr/>
      <dgm:t>
        <a:bodyPr/>
        <a:lstStyle/>
        <a:p>
          <a:endParaRPr lang="es-ES"/>
        </a:p>
      </dgm:t>
    </dgm:pt>
    <dgm:pt modelId="{66E4CFE5-D184-45EF-A23B-16861AEB1D6E}">
      <dgm:prSet phldrT="[Texto]" custT="1"/>
      <dgm:spPr/>
      <dgm:t>
        <a:bodyPr/>
        <a:lstStyle/>
        <a:p>
          <a:r>
            <a:rPr lang="es-ES" sz="4000" dirty="0" smtClean="0">
              <a:latin typeface="Arial Rounded MT Bold" pitchFamily="34" charset="0"/>
            </a:rPr>
            <a:t>Anti Perfil</a:t>
          </a:r>
          <a:endParaRPr lang="es-ES" sz="4000" dirty="0">
            <a:latin typeface="Arial Rounded MT Bold" pitchFamily="34" charset="0"/>
          </a:endParaRPr>
        </a:p>
      </dgm:t>
    </dgm:pt>
    <dgm:pt modelId="{E9DB8A98-9F1D-4CFF-B0EF-A8D0216C3561}" type="parTrans" cxnId="{4D27FEB3-0A89-446B-9348-3B5827392F53}">
      <dgm:prSet/>
      <dgm:spPr/>
      <dgm:t>
        <a:bodyPr/>
        <a:lstStyle/>
        <a:p>
          <a:endParaRPr lang="es-ES"/>
        </a:p>
      </dgm:t>
    </dgm:pt>
    <dgm:pt modelId="{F6A34CF6-3DDD-4C16-9308-D64E014940C0}" type="sibTrans" cxnId="{4D27FEB3-0A89-446B-9348-3B5827392F53}">
      <dgm:prSet/>
      <dgm:spPr/>
      <dgm:t>
        <a:bodyPr/>
        <a:lstStyle/>
        <a:p>
          <a:endParaRPr lang="es-ES"/>
        </a:p>
      </dgm:t>
    </dgm:pt>
    <dgm:pt modelId="{E1CAF316-BA05-478D-90C1-86C3A3DB138A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" sz="2800" dirty="0" smtClean="0">
              <a:solidFill>
                <a:schemeClr val="tx1"/>
              </a:solidFill>
              <a:latin typeface="Arial Rounded MT Bold" pitchFamily="34" charset="0"/>
            </a:rPr>
            <a:t>Sucede cuando se describe a la persona que ocupaba ese puesto de trabajo, en vez de las características del puesto. </a:t>
          </a:r>
          <a:endParaRPr lang="es-ES" sz="2800" dirty="0">
            <a:solidFill>
              <a:schemeClr val="tx1"/>
            </a:solidFill>
            <a:latin typeface="Arial Rounded MT Bold" pitchFamily="34" charset="0"/>
          </a:endParaRPr>
        </a:p>
      </dgm:t>
    </dgm:pt>
    <dgm:pt modelId="{842094AE-93F2-4DE0-98B1-427F2C52AEF0}" type="parTrans" cxnId="{20DF2DB6-C0A3-4F1E-943A-2B4E2AABF8AB}">
      <dgm:prSet/>
      <dgm:spPr/>
      <dgm:t>
        <a:bodyPr/>
        <a:lstStyle/>
        <a:p>
          <a:endParaRPr lang="es-ES"/>
        </a:p>
      </dgm:t>
    </dgm:pt>
    <dgm:pt modelId="{91036B79-73E5-46E3-98C5-2642B2ED3A07}" type="sibTrans" cxnId="{20DF2DB6-C0A3-4F1E-943A-2B4E2AABF8AB}">
      <dgm:prSet/>
      <dgm:spPr/>
      <dgm:t>
        <a:bodyPr/>
        <a:lstStyle/>
        <a:p>
          <a:endParaRPr lang="es-ES"/>
        </a:p>
      </dgm:t>
    </dgm:pt>
    <dgm:pt modelId="{B014BD0A-9E90-49D5-B3EF-C12F14907C10}" type="pres">
      <dgm:prSet presAssocID="{5B6D32C4-F9C7-4254-A2E0-432A7010DF5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9F68A6E-823B-4E70-814F-7BCC39821A84}" type="pres">
      <dgm:prSet presAssocID="{064BD3BE-2F46-467D-AED9-6E46EB15EB9F}" presName="compositeNode" presStyleCnt="0">
        <dgm:presLayoutVars>
          <dgm:bulletEnabled val="1"/>
        </dgm:presLayoutVars>
      </dgm:prSet>
      <dgm:spPr/>
    </dgm:pt>
    <dgm:pt modelId="{B1D3D26F-DD0F-4508-8E1F-84FB5E678A3B}" type="pres">
      <dgm:prSet presAssocID="{064BD3BE-2F46-467D-AED9-6E46EB15EB9F}" presName="image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00F88745-0F3E-4E8A-9E2F-6745693B1546}" type="pres">
      <dgm:prSet presAssocID="{064BD3BE-2F46-467D-AED9-6E46EB15EB9F}" presName="childNode" presStyleLbl="node1" presStyleIdx="0" presStyleCnt="2" custScaleX="111595" custLinFactNeighborX="4475" custLinFactNeighborY="-8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B7F1A5-4FCE-4115-A68B-41DFACBF78B8}" type="pres">
      <dgm:prSet presAssocID="{064BD3BE-2F46-467D-AED9-6E46EB15EB9F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71E650-E404-4282-92ED-CD3DA188A33E}" type="pres">
      <dgm:prSet presAssocID="{F986BF8E-8B85-4161-BFDD-8A4BC01EFF16}" presName="sibTrans" presStyleCnt="0"/>
      <dgm:spPr/>
    </dgm:pt>
    <dgm:pt modelId="{3FC6466F-2515-48EE-BF49-897568B89484}" type="pres">
      <dgm:prSet presAssocID="{66E4CFE5-D184-45EF-A23B-16861AEB1D6E}" presName="compositeNode" presStyleCnt="0">
        <dgm:presLayoutVars>
          <dgm:bulletEnabled val="1"/>
        </dgm:presLayoutVars>
      </dgm:prSet>
      <dgm:spPr/>
    </dgm:pt>
    <dgm:pt modelId="{A77219BD-A65B-4C16-9C5D-6D33B6734008}" type="pres">
      <dgm:prSet presAssocID="{66E4CFE5-D184-45EF-A23B-16861AEB1D6E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5AD1369-65E4-4775-BDE6-C6B96985D77B}" type="pres">
      <dgm:prSet presAssocID="{66E4CFE5-D184-45EF-A23B-16861AEB1D6E}" presName="childNode" presStyleLbl="node1" presStyleIdx="1" presStyleCnt="2" custScaleX="10688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B9A1BE-BE0A-48ED-A9F7-2470435DB2D3}" type="pres">
      <dgm:prSet presAssocID="{66E4CFE5-D184-45EF-A23B-16861AEB1D6E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62BD965-FA00-4B81-8FE2-75F468146EEE}" type="presOf" srcId="{5B6D32C4-F9C7-4254-A2E0-432A7010DF5F}" destId="{B014BD0A-9E90-49D5-B3EF-C12F14907C10}" srcOrd="0" destOrd="0" presId="urn:microsoft.com/office/officeart/2005/8/layout/hList2"/>
    <dgm:cxn modelId="{A89019E7-8076-40EB-96BA-1F86CA1D1DE1}" srcId="{064BD3BE-2F46-467D-AED9-6E46EB15EB9F}" destId="{14BD750A-727E-41AA-933D-F232074595F3}" srcOrd="0" destOrd="0" parTransId="{4F22EA59-456E-49D3-A74F-46139F82F435}" sibTransId="{473F20B0-3F78-46D9-8E35-BB4DC5EB20C0}"/>
    <dgm:cxn modelId="{CEA85FC9-E18F-4E40-85A3-06C5D9E2C78A}" type="presOf" srcId="{064BD3BE-2F46-467D-AED9-6E46EB15EB9F}" destId="{A8B7F1A5-4FCE-4115-A68B-41DFACBF78B8}" srcOrd="0" destOrd="0" presId="urn:microsoft.com/office/officeart/2005/8/layout/hList2"/>
    <dgm:cxn modelId="{4D27FEB3-0A89-446B-9348-3B5827392F53}" srcId="{5B6D32C4-F9C7-4254-A2E0-432A7010DF5F}" destId="{66E4CFE5-D184-45EF-A23B-16861AEB1D6E}" srcOrd="1" destOrd="0" parTransId="{E9DB8A98-9F1D-4CFF-B0EF-A8D0216C3561}" sibTransId="{F6A34CF6-3DDD-4C16-9308-D64E014940C0}"/>
    <dgm:cxn modelId="{9FF18D10-927C-4BD4-A504-43AE1EB4D767}" type="presOf" srcId="{66E4CFE5-D184-45EF-A23B-16861AEB1D6E}" destId="{18B9A1BE-BE0A-48ED-A9F7-2470435DB2D3}" srcOrd="0" destOrd="0" presId="urn:microsoft.com/office/officeart/2005/8/layout/hList2"/>
    <dgm:cxn modelId="{B9B1D33E-619E-4218-AFE1-D8157FAEB739}" type="presOf" srcId="{14BD750A-727E-41AA-933D-F232074595F3}" destId="{00F88745-0F3E-4E8A-9E2F-6745693B1546}" srcOrd="0" destOrd="0" presId="urn:microsoft.com/office/officeart/2005/8/layout/hList2"/>
    <dgm:cxn modelId="{23694EB0-1745-4DA1-B03D-4F60B615ED2A}" srcId="{5B6D32C4-F9C7-4254-A2E0-432A7010DF5F}" destId="{064BD3BE-2F46-467D-AED9-6E46EB15EB9F}" srcOrd="0" destOrd="0" parTransId="{035C2D80-03F8-443A-8338-75BC81A4D5C0}" sibTransId="{F986BF8E-8B85-4161-BFDD-8A4BC01EFF16}"/>
    <dgm:cxn modelId="{EECC145D-339C-4E29-BBCD-5A783B2181CB}" type="presOf" srcId="{E1CAF316-BA05-478D-90C1-86C3A3DB138A}" destId="{55AD1369-65E4-4775-BDE6-C6B96985D77B}" srcOrd="0" destOrd="0" presId="urn:microsoft.com/office/officeart/2005/8/layout/hList2"/>
    <dgm:cxn modelId="{20DF2DB6-C0A3-4F1E-943A-2B4E2AABF8AB}" srcId="{66E4CFE5-D184-45EF-A23B-16861AEB1D6E}" destId="{E1CAF316-BA05-478D-90C1-86C3A3DB138A}" srcOrd="0" destOrd="0" parTransId="{842094AE-93F2-4DE0-98B1-427F2C52AEF0}" sibTransId="{91036B79-73E5-46E3-98C5-2642B2ED3A07}"/>
    <dgm:cxn modelId="{A7451423-720D-475B-B155-07DE2D1D3C08}" type="presParOf" srcId="{B014BD0A-9E90-49D5-B3EF-C12F14907C10}" destId="{99F68A6E-823B-4E70-814F-7BCC39821A84}" srcOrd="0" destOrd="0" presId="urn:microsoft.com/office/officeart/2005/8/layout/hList2"/>
    <dgm:cxn modelId="{8472F4C7-3BAE-42AE-A499-EA835BD5986D}" type="presParOf" srcId="{99F68A6E-823B-4E70-814F-7BCC39821A84}" destId="{B1D3D26F-DD0F-4508-8E1F-84FB5E678A3B}" srcOrd="0" destOrd="0" presId="urn:microsoft.com/office/officeart/2005/8/layout/hList2"/>
    <dgm:cxn modelId="{5D98B5F1-78C3-4B82-9906-3AB6FB93E2B6}" type="presParOf" srcId="{99F68A6E-823B-4E70-814F-7BCC39821A84}" destId="{00F88745-0F3E-4E8A-9E2F-6745693B1546}" srcOrd="1" destOrd="0" presId="urn:microsoft.com/office/officeart/2005/8/layout/hList2"/>
    <dgm:cxn modelId="{BB1A9EFE-279C-4974-9352-4A21D959643A}" type="presParOf" srcId="{99F68A6E-823B-4E70-814F-7BCC39821A84}" destId="{A8B7F1A5-4FCE-4115-A68B-41DFACBF78B8}" srcOrd="2" destOrd="0" presId="urn:microsoft.com/office/officeart/2005/8/layout/hList2"/>
    <dgm:cxn modelId="{48812923-D708-456A-AB18-96894A955127}" type="presParOf" srcId="{B014BD0A-9E90-49D5-B3EF-C12F14907C10}" destId="{ED71E650-E404-4282-92ED-CD3DA188A33E}" srcOrd="1" destOrd="0" presId="urn:microsoft.com/office/officeart/2005/8/layout/hList2"/>
    <dgm:cxn modelId="{DBA5E07A-600A-49AE-AFDA-59423F361436}" type="presParOf" srcId="{B014BD0A-9E90-49D5-B3EF-C12F14907C10}" destId="{3FC6466F-2515-48EE-BF49-897568B89484}" srcOrd="2" destOrd="0" presId="urn:microsoft.com/office/officeart/2005/8/layout/hList2"/>
    <dgm:cxn modelId="{FFB0A659-6D80-49B2-AE1E-9CB276DD119D}" type="presParOf" srcId="{3FC6466F-2515-48EE-BF49-897568B89484}" destId="{A77219BD-A65B-4C16-9C5D-6D33B6734008}" srcOrd="0" destOrd="0" presId="urn:microsoft.com/office/officeart/2005/8/layout/hList2"/>
    <dgm:cxn modelId="{A3CD00F1-BF2A-49BB-AE5E-6E67FAC383B4}" type="presParOf" srcId="{3FC6466F-2515-48EE-BF49-897568B89484}" destId="{55AD1369-65E4-4775-BDE6-C6B96985D77B}" srcOrd="1" destOrd="0" presId="urn:microsoft.com/office/officeart/2005/8/layout/hList2"/>
    <dgm:cxn modelId="{A7E7A095-B0AC-4393-8ABF-D3696045DAF4}" type="presParOf" srcId="{3FC6466F-2515-48EE-BF49-897568B89484}" destId="{18B9A1BE-BE0A-48ED-A9F7-2470435DB2D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BC2C08-0771-4BFD-BF11-284704562083}" type="doc">
      <dgm:prSet loTypeId="urn:microsoft.com/office/officeart/2005/8/layout/hierarchy3" loCatId="hierarchy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3A1A0390-00C0-483D-BE68-15D1C9400F11}">
      <dgm:prSet phldrT="[Texto]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dirty="0" smtClean="0">
              <a:latin typeface="Arial Rounded MT Bold" pitchFamily="34" charset="0"/>
            </a:rPr>
            <a:t>Situaciones críticas: se pueden evaluar a través de encuestas a los empleados anteriores de un puesto de trabajo.</a:t>
          </a:r>
          <a:endParaRPr lang="es-ES" dirty="0">
            <a:latin typeface="Arial Rounded MT Bold" pitchFamily="34" charset="0"/>
          </a:endParaRPr>
        </a:p>
      </dgm:t>
    </dgm:pt>
    <dgm:pt modelId="{3F483CE2-DF30-48AF-BABC-B4D2B77D83F8}" type="parTrans" cxnId="{79ABDF84-B7C3-4024-A22A-C8B3F4F65E13}">
      <dgm:prSet/>
      <dgm:spPr/>
      <dgm:t>
        <a:bodyPr/>
        <a:lstStyle/>
        <a:p>
          <a:endParaRPr lang="es-ES"/>
        </a:p>
      </dgm:t>
    </dgm:pt>
    <dgm:pt modelId="{BADB252F-D770-4E04-A3EC-D85D2A501726}" type="sibTrans" cxnId="{79ABDF84-B7C3-4024-A22A-C8B3F4F65E13}">
      <dgm:prSet/>
      <dgm:spPr/>
      <dgm:t>
        <a:bodyPr/>
        <a:lstStyle/>
        <a:p>
          <a:endParaRPr lang="es-ES"/>
        </a:p>
      </dgm:t>
    </dgm:pt>
    <dgm:pt modelId="{D2A179E9-4E5F-4484-AD77-0509F3093D23}">
      <dgm:prSet phldrT="[Texto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>
              <a:latin typeface="Arial Rounded MT Bold" pitchFamily="34" charset="0"/>
            </a:rPr>
            <a:t>Tener en cuenta cuales son los resultados y cuales son las situaciones criticas del puesto.</a:t>
          </a:r>
          <a:endParaRPr lang="es-ES" dirty="0">
            <a:latin typeface="Arial Rounded MT Bold" pitchFamily="34" charset="0"/>
          </a:endParaRPr>
        </a:p>
      </dgm:t>
    </dgm:pt>
    <dgm:pt modelId="{D4D796C9-DFFB-474F-ADAF-3ECEB9C937BA}" type="sibTrans" cxnId="{D12CB996-A233-4801-8459-ADE976A67F56}">
      <dgm:prSet/>
      <dgm:spPr/>
      <dgm:t>
        <a:bodyPr/>
        <a:lstStyle/>
        <a:p>
          <a:endParaRPr lang="es-ES"/>
        </a:p>
      </dgm:t>
    </dgm:pt>
    <dgm:pt modelId="{B5C85665-9DB0-40B9-BF1E-2ABF0A3F012D}" type="parTrans" cxnId="{D12CB996-A233-4801-8459-ADE976A67F56}">
      <dgm:prSet/>
      <dgm:spPr/>
      <dgm:t>
        <a:bodyPr/>
        <a:lstStyle/>
        <a:p>
          <a:endParaRPr lang="es-ES"/>
        </a:p>
      </dgm:t>
    </dgm:pt>
    <dgm:pt modelId="{FCFBEB4E-1850-4BBA-9BD6-D6D554FE29DF}">
      <dgm:prSet phldrT="[Texto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dirty="0" smtClean="0">
              <a:latin typeface="Arial Rounded MT Bold" pitchFamily="34" charset="0"/>
            </a:rPr>
            <a:t>Área de resultados: Las tareas son acciones y los efectos de las tareas son los resultados. Hay que saber diferenciar resultados cualitativos y cuantitativos. </a:t>
          </a:r>
          <a:endParaRPr lang="es-ES" dirty="0">
            <a:latin typeface="Arial Rounded MT Bold" pitchFamily="34" charset="0"/>
          </a:endParaRPr>
        </a:p>
      </dgm:t>
    </dgm:pt>
    <dgm:pt modelId="{B220950E-08A9-4933-8EBA-3A43B0144596}" type="parTrans" cxnId="{90C23A01-3975-4F2C-B815-5F5431293DD6}">
      <dgm:prSet/>
      <dgm:spPr/>
      <dgm:t>
        <a:bodyPr/>
        <a:lstStyle/>
        <a:p>
          <a:endParaRPr lang="es-ES"/>
        </a:p>
      </dgm:t>
    </dgm:pt>
    <dgm:pt modelId="{E3860E61-B629-46F1-A767-B0354D01A242}" type="sibTrans" cxnId="{90C23A01-3975-4F2C-B815-5F5431293DD6}">
      <dgm:prSet/>
      <dgm:spPr/>
      <dgm:t>
        <a:bodyPr/>
        <a:lstStyle/>
        <a:p>
          <a:endParaRPr lang="es-ES"/>
        </a:p>
      </dgm:t>
    </dgm:pt>
    <dgm:pt modelId="{9D4B0F64-9B04-4EDA-8C98-A7AD5DB8D9B8}" type="pres">
      <dgm:prSet presAssocID="{FDBC2C08-0771-4BFD-BF11-2847045620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9ADE497-C09F-43D2-97B0-4F7FF6419ACB}" type="pres">
      <dgm:prSet presAssocID="{D2A179E9-4E5F-4484-AD77-0509F3093D23}" presName="root" presStyleCnt="0"/>
      <dgm:spPr/>
      <dgm:t>
        <a:bodyPr/>
        <a:lstStyle/>
        <a:p>
          <a:endParaRPr lang="es-ES"/>
        </a:p>
      </dgm:t>
    </dgm:pt>
    <dgm:pt modelId="{C545206B-7929-4C6D-B1CF-8C1CCF75EC9B}" type="pres">
      <dgm:prSet presAssocID="{D2A179E9-4E5F-4484-AD77-0509F3093D23}" presName="rootComposite" presStyleCnt="0"/>
      <dgm:spPr/>
      <dgm:t>
        <a:bodyPr/>
        <a:lstStyle/>
        <a:p>
          <a:endParaRPr lang="es-ES"/>
        </a:p>
      </dgm:t>
    </dgm:pt>
    <dgm:pt modelId="{88ABB1CD-8E22-43C9-86A4-14516E364610}" type="pres">
      <dgm:prSet presAssocID="{D2A179E9-4E5F-4484-AD77-0509F3093D23}" presName="rootText" presStyleLbl="node1" presStyleIdx="0" presStyleCnt="1" custScaleX="111409" custScaleY="106988"/>
      <dgm:spPr/>
      <dgm:t>
        <a:bodyPr/>
        <a:lstStyle/>
        <a:p>
          <a:endParaRPr lang="es-ES"/>
        </a:p>
      </dgm:t>
    </dgm:pt>
    <dgm:pt modelId="{06486C07-302F-4312-A49E-1633AACDCF38}" type="pres">
      <dgm:prSet presAssocID="{D2A179E9-4E5F-4484-AD77-0509F3093D23}" presName="rootConnector" presStyleLbl="node1" presStyleIdx="0" presStyleCnt="1"/>
      <dgm:spPr/>
      <dgm:t>
        <a:bodyPr/>
        <a:lstStyle/>
        <a:p>
          <a:endParaRPr lang="es-ES"/>
        </a:p>
      </dgm:t>
    </dgm:pt>
    <dgm:pt modelId="{10582003-007A-4E05-9A03-5C8E99AFBA6B}" type="pres">
      <dgm:prSet presAssocID="{D2A179E9-4E5F-4484-AD77-0509F3093D23}" presName="childShape" presStyleCnt="0"/>
      <dgm:spPr/>
      <dgm:t>
        <a:bodyPr/>
        <a:lstStyle/>
        <a:p>
          <a:endParaRPr lang="es-ES"/>
        </a:p>
      </dgm:t>
    </dgm:pt>
    <dgm:pt modelId="{65D3D7DF-5078-4E1F-8841-149273912C21}" type="pres">
      <dgm:prSet presAssocID="{3F483CE2-DF30-48AF-BABC-B4D2B77D83F8}" presName="Name13" presStyleLbl="parChTrans1D2" presStyleIdx="0" presStyleCnt="2"/>
      <dgm:spPr/>
      <dgm:t>
        <a:bodyPr/>
        <a:lstStyle/>
        <a:p>
          <a:endParaRPr lang="es-ES"/>
        </a:p>
      </dgm:t>
    </dgm:pt>
    <dgm:pt modelId="{258775B5-46A9-436D-887D-95732E7B6C1C}" type="pres">
      <dgm:prSet presAssocID="{3A1A0390-00C0-483D-BE68-15D1C9400F11}" presName="childText" presStyleLbl="bgAcc1" presStyleIdx="0" presStyleCnt="2" custScaleX="122984" custScaleY="1029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E2CAEB-0EA1-491E-9FEC-5E9BA1313A0E}" type="pres">
      <dgm:prSet presAssocID="{B220950E-08A9-4933-8EBA-3A43B0144596}" presName="Name13" presStyleLbl="parChTrans1D2" presStyleIdx="1" presStyleCnt="2"/>
      <dgm:spPr/>
      <dgm:t>
        <a:bodyPr/>
        <a:lstStyle/>
        <a:p>
          <a:endParaRPr lang="es-ES"/>
        </a:p>
      </dgm:t>
    </dgm:pt>
    <dgm:pt modelId="{41F26344-6EB5-4DA9-836B-527EB0D391C8}" type="pres">
      <dgm:prSet presAssocID="{FCFBEB4E-1850-4BBA-9BD6-D6D554FE29DF}" presName="childText" presStyleLbl="bgAcc1" presStyleIdx="1" presStyleCnt="2" custScaleX="127293" custScaleY="1111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A325A1D-9877-4995-BA12-12F068D74406}" type="presOf" srcId="{D2A179E9-4E5F-4484-AD77-0509F3093D23}" destId="{06486C07-302F-4312-A49E-1633AACDCF38}" srcOrd="1" destOrd="0" presId="urn:microsoft.com/office/officeart/2005/8/layout/hierarchy3"/>
    <dgm:cxn modelId="{B2B9552E-54FF-4297-A498-12BBB97A1E30}" type="presOf" srcId="{B220950E-08A9-4933-8EBA-3A43B0144596}" destId="{C5E2CAEB-0EA1-491E-9FEC-5E9BA1313A0E}" srcOrd="0" destOrd="0" presId="urn:microsoft.com/office/officeart/2005/8/layout/hierarchy3"/>
    <dgm:cxn modelId="{ABACAD72-8DF5-4736-B525-C2A511EA52D3}" type="presOf" srcId="{3F483CE2-DF30-48AF-BABC-B4D2B77D83F8}" destId="{65D3D7DF-5078-4E1F-8841-149273912C21}" srcOrd="0" destOrd="0" presId="urn:microsoft.com/office/officeart/2005/8/layout/hierarchy3"/>
    <dgm:cxn modelId="{D12CB996-A233-4801-8459-ADE976A67F56}" srcId="{FDBC2C08-0771-4BFD-BF11-284704562083}" destId="{D2A179E9-4E5F-4484-AD77-0509F3093D23}" srcOrd="0" destOrd="0" parTransId="{B5C85665-9DB0-40B9-BF1E-2ABF0A3F012D}" sibTransId="{D4D796C9-DFFB-474F-ADAF-3ECEB9C937BA}"/>
    <dgm:cxn modelId="{E2A7DD14-2EDE-4CBA-AA5F-B995ABDC74DE}" type="presOf" srcId="{FCFBEB4E-1850-4BBA-9BD6-D6D554FE29DF}" destId="{41F26344-6EB5-4DA9-836B-527EB0D391C8}" srcOrd="0" destOrd="0" presId="urn:microsoft.com/office/officeart/2005/8/layout/hierarchy3"/>
    <dgm:cxn modelId="{2466FD9B-E614-4770-9A57-1D19012B579F}" type="presOf" srcId="{3A1A0390-00C0-483D-BE68-15D1C9400F11}" destId="{258775B5-46A9-436D-887D-95732E7B6C1C}" srcOrd="0" destOrd="0" presId="urn:microsoft.com/office/officeart/2005/8/layout/hierarchy3"/>
    <dgm:cxn modelId="{90C23A01-3975-4F2C-B815-5F5431293DD6}" srcId="{D2A179E9-4E5F-4484-AD77-0509F3093D23}" destId="{FCFBEB4E-1850-4BBA-9BD6-D6D554FE29DF}" srcOrd="1" destOrd="0" parTransId="{B220950E-08A9-4933-8EBA-3A43B0144596}" sibTransId="{E3860E61-B629-46F1-A767-B0354D01A242}"/>
    <dgm:cxn modelId="{2EA1AD94-AF90-471B-B56E-22DA0D33CB27}" type="presOf" srcId="{D2A179E9-4E5F-4484-AD77-0509F3093D23}" destId="{88ABB1CD-8E22-43C9-86A4-14516E364610}" srcOrd="0" destOrd="0" presId="urn:microsoft.com/office/officeart/2005/8/layout/hierarchy3"/>
    <dgm:cxn modelId="{E9C66094-4A36-47BC-9963-88C350B45784}" type="presOf" srcId="{FDBC2C08-0771-4BFD-BF11-284704562083}" destId="{9D4B0F64-9B04-4EDA-8C98-A7AD5DB8D9B8}" srcOrd="0" destOrd="0" presId="urn:microsoft.com/office/officeart/2005/8/layout/hierarchy3"/>
    <dgm:cxn modelId="{79ABDF84-B7C3-4024-A22A-C8B3F4F65E13}" srcId="{D2A179E9-4E5F-4484-AD77-0509F3093D23}" destId="{3A1A0390-00C0-483D-BE68-15D1C9400F11}" srcOrd="0" destOrd="0" parTransId="{3F483CE2-DF30-48AF-BABC-B4D2B77D83F8}" sibTransId="{BADB252F-D770-4E04-A3EC-D85D2A501726}"/>
    <dgm:cxn modelId="{90157402-2962-4986-AD7B-962B53A3CD08}" type="presParOf" srcId="{9D4B0F64-9B04-4EDA-8C98-A7AD5DB8D9B8}" destId="{39ADE497-C09F-43D2-97B0-4F7FF6419ACB}" srcOrd="0" destOrd="0" presId="urn:microsoft.com/office/officeart/2005/8/layout/hierarchy3"/>
    <dgm:cxn modelId="{EA9BAB5C-C4C8-4C27-A3BE-8E8B354EDD3F}" type="presParOf" srcId="{39ADE497-C09F-43D2-97B0-4F7FF6419ACB}" destId="{C545206B-7929-4C6D-B1CF-8C1CCF75EC9B}" srcOrd="0" destOrd="0" presId="urn:microsoft.com/office/officeart/2005/8/layout/hierarchy3"/>
    <dgm:cxn modelId="{D63716C5-EB77-4111-8C43-2B2D815A5E43}" type="presParOf" srcId="{C545206B-7929-4C6D-B1CF-8C1CCF75EC9B}" destId="{88ABB1CD-8E22-43C9-86A4-14516E364610}" srcOrd="0" destOrd="0" presId="urn:microsoft.com/office/officeart/2005/8/layout/hierarchy3"/>
    <dgm:cxn modelId="{190BAE0E-40DE-4720-99DF-5E4FC90DFAF6}" type="presParOf" srcId="{C545206B-7929-4C6D-B1CF-8C1CCF75EC9B}" destId="{06486C07-302F-4312-A49E-1633AACDCF38}" srcOrd="1" destOrd="0" presId="urn:microsoft.com/office/officeart/2005/8/layout/hierarchy3"/>
    <dgm:cxn modelId="{D4C0D4C5-8F46-48F8-BFC1-74749202D949}" type="presParOf" srcId="{39ADE497-C09F-43D2-97B0-4F7FF6419ACB}" destId="{10582003-007A-4E05-9A03-5C8E99AFBA6B}" srcOrd="1" destOrd="0" presId="urn:microsoft.com/office/officeart/2005/8/layout/hierarchy3"/>
    <dgm:cxn modelId="{5D0FE82D-8D3A-4E22-A1D8-3CBA8C9DC2C6}" type="presParOf" srcId="{10582003-007A-4E05-9A03-5C8E99AFBA6B}" destId="{65D3D7DF-5078-4E1F-8841-149273912C21}" srcOrd="0" destOrd="0" presId="urn:microsoft.com/office/officeart/2005/8/layout/hierarchy3"/>
    <dgm:cxn modelId="{B12AFC3E-A14E-4062-BA2F-4BC856BE550C}" type="presParOf" srcId="{10582003-007A-4E05-9A03-5C8E99AFBA6B}" destId="{258775B5-46A9-436D-887D-95732E7B6C1C}" srcOrd="1" destOrd="0" presId="urn:microsoft.com/office/officeart/2005/8/layout/hierarchy3"/>
    <dgm:cxn modelId="{41E63594-AAC9-47B7-990E-5CCC2D13E9D2}" type="presParOf" srcId="{10582003-007A-4E05-9A03-5C8E99AFBA6B}" destId="{C5E2CAEB-0EA1-491E-9FEC-5E9BA1313A0E}" srcOrd="2" destOrd="0" presId="urn:microsoft.com/office/officeart/2005/8/layout/hierarchy3"/>
    <dgm:cxn modelId="{908A5E90-8346-4339-8DA1-9ED4FA537585}" type="presParOf" srcId="{10582003-007A-4E05-9A03-5C8E99AFBA6B}" destId="{41F26344-6EB5-4DA9-836B-527EB0D391C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F7E7AA-AF15-4EC5-8D40-1FEC200800F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2CCEB81-1C01-48FE-A5A5-B811BA813F87}">
      <dgm:prSet phldrT="[Texto]"/>
      <dgm:spPr/>
      <dgm:t>
        <a:bodyPr/>
        <a:lstStyle/>
        <a:p>
          <a:endParaRPr lang="es-ES" dirty="0"/>
        </a:p>
      </dgm:t>
    </dgm:pt>
    <dgm:pt modelId="{DAD6D618-1531-4645-BE22-3E3F69118678}" type="parTrans" cxnId="{A6BE61A5-CE09-4EA5-B7BB-34A7A58235DA}">
      <dgm:prSet/>
      <dgm:spPr/>
      <dgm:t>
        <a:bodyPr/>
        <a:lstStyle/>
        <a:p>
          <a:endParaRPr lang="es-ES"/>
        </a:p>
      </dgm:t>
    </dgm:pt>
    <dgm:pt modelId="{2C575F21-37D1-4D28-A6E9-4316CCC83874}" type="sibTrans" cxnId="{A6BE61A5-CE09-4EA5-B7BB-34A7A58235DA}">
      <dgm:prSet/>
      <dgm:spPr/>
      <dgm:t>
        <a:bodyPr/>
        <a:lstStyle/>
        <a:p>
          <a:endParaRPr lang="es-ES"/>
        </a:p>
      </dgm:t>
    </dgm:pt>
    <dgm:pt modelId="{0D37479C-5865-4A93-A185-374B92913358}">
      <dgm:prSet phldrT="[Texto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s-ES" dirty="0" smtClean="0">
              <a:latin typeface="Arial Rounded MT Bold" pitchFamily="34" charset="0"/>
            </a:rPr>
            <a:t>- Forman parte de la construcción del perfil. </a:t>
          </a:r>
        </a:p>
        <a:p>
          <a:pPr algn="l">
            <a:lnSpc>
              <a:spcPct val="100000"/>
            </a:lnSpc>
          </a:pPr>
          <a:r>
            <a:rPr lang="es-ES" dirty="0" smtClean="0">
              <a:latin typeface="Arial Rounded MT Bold" pitchFamily="34" charset="0"/>
            </a:rPr>
            <a:t>- Debemos tener entre 10 o 15 de ellos. </a:t>
          </a:r>
          <a:endParaRPr lang="es-ES" dirty="0">
            <a:latin typeface="Arial Rounded MT Bold" pitchFamily="34" charset="0"/>
          </a:endParaRPr>
        </a:p>
      </dgm:t>
    </dgm:pt>
    <dgm:pt modelId="{F1DB706D-150E-46C6-BDEF-C538C1128E3B}" type="parTrans" cxnId="{318A0BE9-571D-41DD-9E26-E4AACFD33800}">
      <dgm:prSet/>
      <dgm:spPr/>
      <dgm:t>
        <a:bodyPr/>
        <a:lstStyle/>
        <a:p>
          <a:endParaRPr lang="es-ES"/>
        </a:p>
      </dgm:t>
    </dgm:pt>
    <dgm:pt modelId="{068FBB91-7B14-47B8-BBEF-5FAC88270014}" type="sibTrans" cxnId="{318A0BE9-571D-41DD-9E26-E4AACFD33800}">
      <dgm:prSet/>
      <dgm:spPr/>
      <dgm:t>
        <a:bodyPr/>
        <a:lstStyle/>
        <a:p>
          <a:endParaRPr lang="es-ES"/>
        </a:p>
      </dgm:t>
    </dgm:pt>
    <dgm:pt modelId="{37F853E2-5649-417E-8A96-B9E5BDECB140}">
      <dgm:prSet phldrT="[Texto]"/>
      <dgm:spPr/>
      <dgm:t>
        <a:bodyPr/>
        <a:lstStyle/>
        <a:p>
          <a:endParaRPr lang="es-ES" dirty="0">
            <a:latin typeface="Arial Rounded MT Bold" pitchFamily="34" charset="0"/>
          </a:endParaRPr>
        </a:p>
      </dgm:t>
    </dgm:pt>
    <dgm:pt modelId="{BCE72902-D012-4AAE-A1DB-0F69D6D30256}" type="parTrans" cxnId="{647A78D3-0C6A-40C3-AC24-0687955DF09A}">
      <dgm:prSet/>
      <dgm:spPr/>
      <dgm:t>
        <a:bodyPr/>
        <a:lstStyle/>
        <a:p>
          <a:endParaRPr lang="es-ES"/>
        </a:p>
      </dgm:t>
    </dgm:pt>
    <dgm:pt modelId="{981A85DA-9299-40D6-B56D-F5167F8954F5}" type="sibTrans" cxnId="{647A78D3-0C6A-40C3-AC24-0687955DF09A}">
      <dgm:prSet/>
      <dgm:spPr/>
      <dgm:t>
        <a:bodyPr/>
        <a:lstStyle/>
        <a:p>
          <a:endParaRPr lang="es-ES"/>
        </a:p>
      </dgm:t>
    </dgm:pt>
    <dgm:pt modelId="{D089B21C-B8CC-4976-8287-D29DF4A23E6C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>
              <a:latin typeface="Arial Rounded MT Bold" pitchFamily="34" charset="0"/>
            </a:rPr>
            <a:t>- Es importante que sean objetivos y que estén justificados. </a:t>
          </a:r>
        </a:p>
        <a:p>
          <a:r>
            <a:rPr lang="es-ES" dirty="0" smtClean="0">
              <a:latin typeface="Arial Rounded MT Bold" pitchFamily="34" charset="0"/>
            </a:rPr>
            <a:t>- No cargados de sesgo.</a:t>
          </a:r>
        </a:p>
      </dgm:t>
    </dgm:pt>
    <dgm:pt modelId="{E0F21217-FC08-4B52-878A-2B3B874B45D1}" type="parTrans" cxnId="{33D25107-8AD5-436E-800A-B6540FD9B553}">
      <dgm:prSet/>
      <dgm:spPr/>
      <dgm:t>
        <a:bodyPr/>
        <a:lstStyle/>
        <a:p>
          <a:endParaRPr lang="es-ES"/>
        </a:p>
      </dgm:t>
    </dgm:pt>
    <dgm:pt modelId="{1B33A434-75CB-41FA-9E1E-681C597BD1F0}" type="sibTrans" cxnId="{33D25107-8AD5-436E-800A-B6540FD9B553}">
      <dgm:prSet/>
      <dgm:spPr/>
      <dgm:t>
        <a:bodyPr/>
        <a:lstStyle/>
        <a:p>
          <a:endParaRPr lang="es-ES"/>
        </a:p>
      </dgm:t>
    </dgm:pt>
    <dgm:pt modelId="{086D93CA-0684-41D2-8CC5-AD8E1FF398AE}">
      <dgm:prSet phldrT="[Texto]"/>
      <dgm:spPr/>
      <dgm:t>
        <a:bodyPr/>
        <a:lstStyle/>
        <a:p>
          <a:endParaRPr lang="es-ES" dirty="0">
            <a:latin typeface="Arial Rounded MT Bold" pitchFamily="34" charset="0"/>
          </a:endParaRPr>
        </a:p>
      </dgm:t>
    </dgm:pt>
    <dgm:pt modelId="{1A819818-3D7C-4076-AEA2-18740FABAFBB}" type="parTrans" cxnId="{C55FD1A7-42CE-4FA3-A2D1-969C96B688E6}">
      <dgm:prSet/>
      <dgm:spPr/>
      <dgm:t>
        <a:bodyPr/>
        <a:lstStyle/>
        <a:p>
          <a:endParaRPr lang="es-ES"/>
        </a:p>
      </dgm:t>
    </dgm:pt>
    <dgm:pt modelId="{789B3208-71B0-4522-81E4-AD14A526337D}" type="sibTrans" cxnId="{C55FD1A7-42CE-4FA3-A2D1-969C96B688E6}">
      <dgm:prSet/>
      <dgm:spPr/>
      <dgm:t>
        <a:bodyPr/>
        <a:lstStyle/>
        <a:p>
          <a:endParaRPr lang="es-ES"/>
        </a:p>
      </dgm:t>
    </dgm:pt>
    <dgm:pt modelId="{6408DB48-72BD-4533-A77B-7281795794FF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dirty="0" smtClean="0">
              <a:latin typeface="Arial Rounded MT Bold" pitchFamily="34" charset="0"/>
            </a:rPr>
            <a:t>Algunos ejemplos:</a:t>
          </a:r>
        </a:p>
        <a:p>
          <a:r>
            <a:rPr lang="es-ES" dirty="0" smtClean="0">
              <a:latin typeface="Arial Rounded MT Bold" pitchFamily="34" charset="0"/>
            </a:rPr>
            <a:t>- Edad.</a:t>
          </a:r>
        </a:p>
        <a:p>
          <a:r>
            <a:rPr lang="es-ES" dirty="0" smtClean="0">
              <a:latin typeface="Arial Rounded MT Bold" pitchFamily="34" charset="0"/>
            </a:rPr>
            <a:t>- Formación Académica. </a:t>
          </a:r>
        </a:p>
        <a:p>
          <a:r>
            <a:rPr lang="es-ES" dirty="0" smtClean="0">
              <a:latin typeface="Arial Rounded MT Bold" pitchFamily="34" charset="0"/>
            </a:rPr>
            <a:t>- Lugar de residencia.</a:t>
          </a:r>
        </a:p>
        <a:p>
          <a:r>
            <a:rPr lang="es-ES" dirty="0" smtClean="0">
              <a:latin typeface="Arial Rounded MT Bold" pitchFamily="34" charset="0"/>
            </a:rPr>
            <a:t>- Disponibilidad horaria. </a:t>
          </a:r>
          <a:endParaRPr lang="es-ES" dirty="0">
            <a:latin typeface="Arial Rounded MT Bold" pitchFamily="34" charset="0"/>
          </a:endParaRPr>
        </a:p>
      </dgm:t>
    </dgm:pt>
    <dgm:pt modelId="{68179894-9877-40D4-BAE6-C1F77C86F911}" type="parTrans" cxnId="{03E7326D-8B50-454F-8066-7865442D6641}">
      <dgm:prSet/>
      <dgm:spPr/>
      <dgm:t>
        <a:bodyPr/>
        <a:lstStyle/>
        <a:p>
          <a:endParaRPr lang="es-ES"/>
        </a:p>
      </dgm:t>
    </dgm:pt>
    <dgm:pt modelId="{7DF1B526-6784-4C7C-8A33-DA0963F1CFEF}" type="sibTrans" cxnId="{03E7326D-8B50-454F-8066-7865442D6641}">
      <dgm:prSet/>
      <dgm:spPr/>
      <dgm:t>
        <a:bodyPr/>
        <a:lstStyle/>
        <a:p>
          <a:endParaRPr lang="es-ES"/>
        </a:p>
      </dgm:t>
    </dgm:pt>
    <dgm:pt modelId="{DD42708A-E308-44D3-BB40-A8F95415930F}" type="pres">
      <dgm:prSet presAssocID="{3AF7E7AA-AF15-4EC5-8D40-1FEC200800FA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B24BFDF2-FB9F-481D-B70E-812A20E22DCF}" type="pres">
      <dgm:prSet presAssocID="{72CCEB81-1C01-48FE-A5A5-B811BA813F87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45F556-CB7C-4F28-872B-0F1AB5E5F306}" type="pres">
      <dgm:prSet presAssocID="{72CCEB81-1C01-48FE-A5A5-B811BA813F87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E28D0E-7575-412D-A449-162CEDF4ED03}" type="pres">
      <dgm:prSet presAssocID="{37F853E2-5649-417E-8A96-B9E5BDECB140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3A0C0C-4783-4459-87FB-FCE4DA8B1187}" type="pres">
      <dgm:prSet presAssocID="{37F853E2-5649-417E-8A96-B9E5BDECB140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1E3D37-AC86-4F06-85D4-9AA39F9F8FBB}" type="pres">
      <dgm:prSet presAssocID="{086D93CA-0684-41D2-8CC5-AD8E1FF398AE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80B423-706B-4623-80CF-8C0812623D37}" type="pres">
      <dgm:prSet presAssocID="{086D93CA-0684-41D2-8CC5-AD8E1FF398AE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47A78D3-0C6A-40C3-AC24-0687955DF09A}" srcId="{3AF7E7AA-AF15-4EC5-8D40-1FEC200800FA}" destId="{37F853E2-5649-417E-8A96-B9E5BDECB140}" srcOrd="1" destOrd="0" parTransId="{BCE72902-D012-4AAE-A1DB-0F69D6D30256}" sibTransId="{981A85DA-9299-40D6-B56D-F5167F8954F5}"/>
    <dgm:cxn modelId="{A6BE61A5-CE09-4EA5-B7BB-34A7A58235DA}" srcId="{3AF7E7AA-AF15-4EC5-8D40-1FEC200800FA}" destId="{72CCEB81-1C01-48FE-A5A5-B811BA813F87}" srcOrd="0" destOrd="0" parTransId="{DAD6D618-1531-4645-BE22-3E3F69118678}" sibTransId="{2C575F21-37D1-4D28-A6E9-4316CCC83874}"/>
    <dgm:cxn modelId="{03E7326D-8B50-454F-8066-7865442D6641}" srcId="{086D93CA-0684-41D2-8CC5-AD8E1FF398AE}" destId="{6408DB48-72BD-4533-A77B-7281795794FF}" srcOrd="0" destOrd="0" parTransId="{68179894-9877-40D4-BAE6-C1F77C86F911}" sibTransId="{7DF1B526-6784-4C7C-8A33-DA0963F1CFEF}"/>
    <dgm:cxn modelId="{C55FD1A7-42CE-4FA3-A2D1-969C96B688E6}" srcId="{3AF7E7AA-AF15-4EC5-8D40-1FEC200800FA}" destId="{086D93CA-0684-41D2-8CC5-AD8E1FF398AE}" srcOrd="2" destOrd="0" parTransId="{1A819818-3D7C-4076-AEA2-18740FABAFBB}" sibTransId="{789B3208-71B0-4522-81E4-AD14A526337D}"/>
    <dgm:cxn modelId="{25335165-1D57-408C-9610-AE6CA9585CDF}" type="presOf" srcId="{72CCEB81-1C01-48FE-A5A5-B811BA813F87}" destId="{B24BFDF2-FB9F-481D-B70E-812A20E22DCF}" srcOrd="0" destOrd="0" presId="urn:microsoft.com/office/officeart/2009/3/layout/IncreasingArrowsProcess"/>
    <dgm:cxn modelId="{33D25107-8AD5-436E-800A-B6540FD9B553}" srcId="{37F853E2-5649-417E-8A96-B9E5BDECB140}" destId="{D089B21C-B8CC-4976-8287-D29DF4A23E6C}" srcOrd="0" destOrd="0" parTransId="{E0F21217-FC08-4B52-878A-2B3B874B45D1}" sibTransId="{1B33A434-75CB-41FA-9E1E-681C597BD1F0}"/>
    <dgm:cxn modelId="{ADDA9EF5-73D9-4BFE-B25E-4B8485850009}" type="presOf" srcId="{0D37479C-5865-4A93-A185-374B92913358}" destId="{3B45F556-CB7C-4F28-872B-0F1AB5E5F306}" srcOrd="0" destOrd="0" presId="urn:microsoft.com/office/officeart/2009/3/layout/IncreasingArrowsProcess"/>
    <dgm:cxn modelId="{683AE358-7EAE-4E90-A0EA-3B2DACF4DA6C}" type="presOf" srcId="{D089B21C-B8CC-4976-8287-D29DF4A23E6C}" destId="{B33A0C0C-4783-4459-87FB-FCE4DA8B1187}" srcOrd="0" destOrd="0" presId="urn:microsoft.com/office/officeart/2009/3/layout/IncreasingArrowsProcess"/>
    <dgm:cxn modelId="{A6A601B0-1C49-4D33-B22B-F72E2760099D}" type="presOf" srcId="{086D93CA-0684-41D2-8CC5-AD8E1FF398AE}" destId="{061E3D37-AC86-4F06-85D4-9AA39F9F8FBB}" srcOrd="0" destOrd="0" presId="urn:microsoft.com/office/officeart/2009/3/layout/IncreasingArrowsProcess"/>
    <dgm:cxn modelId="{318A0BE9-571D-41DD-9E26-E4AACFD33800}" srcId="{72CCEB81-1C01-48FE-A5A5-B811BA813F87}" destId="{0D37479C-5865-4A93-A185-374B92913358}" srcOrd="0" destOrd="0" parTransId="{F1DB706D-150E-46C6-BDEF-C538C1128E3B}" sibTransId="{068FBB91-7B14-47B8-BBEF-5FAC88270014}"/>
    <dgm:cxn modelId="{73798FC1-858B-4A33-B0B8-54DAE5AB1A88}" type="presOf" srcId="{37F853E2-5649-417E-8A96-B9E5BDECB140}" destId="{87E28D0E-7575-412D-A449-162CEDF4ED03}" srcOrd="0" destOrd="0" presId="urn:microsoft.com/office/officeart/2009/3/layout/IncreasingArrowsProcess"/>
    <dgm:cxn modelId="{92E7C9CD-A768-472D-9786-5FE90C51A29D}" type="presOf" srcId="{6408DB48-72BD-4533-A77B-7281795794FF}" destId="{E980B423-706B-4623-80CF-8C0812623D37}" srcOrd="0" destOrd="0" presId="urn:microsoft.com/office/officeart/2009/3/layout/IncreasingArrowsProcess"/>
    <dgm:cxn modelId="{5636269B-6FCE-4C4B-985B-6C1C63419918}" type="presOf" srcId="{3AF7E7AA-AF15-4EC5-8D40-1FEC200800FA}" destId="{DD42708A-E308-44D3-BB40-A8F95415930F}" srcOrd="0" destOrd="0" presId="urn:microsoft.com/office/officeart/2009/3/layout/IncreasingArrowsProcess"/>
    <dgm:cxn modelId="{A43B1B14-0DD1-4A30-A4E2-26E62A179C5F}" type="presParOf" srcId="{DD42708A-E308-44D3-BB40-A8F95415930F}" destId="{B24BFDF2-FB9F-481D-B70E-812A20E22DCF}" srcOrd="0" destOrd="0" presId="urn:microsoft.com/office/officeart/2009/3/layout/IncreasingArrowsProcess"/>
    <dgm:cxn modelId="{EBC4D207-6683-450F-8F2C-96164F6993F3}" type="presParOf" srcId="{DD42708A-E308-44D3-BB40-A8F95415930F}" destId="{3B45F556-CB7C-4F28-872B-0F1AB5E5F306}" srcOrd="1" destOrd="0" presId="urn:microsoft.com/office/officeart/2009/3/layout/IncreasingArrowsProcess"/>
    <dgm:cxn modelId="{23F57505-6EE2-4019-B6D7-510B139D1547}" type="presParOf" srcId="{DD42708A-E308-44D3-BB40-A8F95415930F}" destId="{87E28D0E-7575-412D-A449-162CEDF4ED03}" srcOrd="2" destOrd="0" presId="urn:microsoft.com/office/officeart/2009/3/layout/IncreasingArrowsProcess"/>
    <dgm:cxn modelId="{B1393678-AA1E-4B3E-9F41-A16284C1D872}" type="presParOf" srcId="{DD42708A-E308-44D3-BB40-A8F95415930F}" destId="{B33A0C0C-4783-4459-87FB-FCE4DA8B1187}" srcOrd="3" destOrd="0" presId="urn:microsoft.com/office/officeart/2009/3/layout/IncreasingArrowsProcess"/>
    <dgm:cxn modelId="{1618BF39-098A-479B-AB04-AC7D11580F46}" type="presParOf" srcId="{DD42708A-E308-44D3-BB40-A8F95415930F}" destId="{061E3D37-AC86-4F06-85D4-9AA39F9F8FBB}" srcOrd="4" destOrd="0" presId="urn:microsoft.com/office/officeart/2009/3/layout/IncreasingArrowsProcess"/>
    <dgm:cxn modelId="{90C89DA0-E4E6-4383-964E-6A91BADA00AE}" type="presParOf" srcId="{DD42708A-E308-44D3-BB40-A8F95415930F}" destId="{E980B423-706B-4623-80CF-8C0812623D3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410B48-5F82-4ADA-9A26-2C0BBF7505D6}" type="doc">
      <dgm:prSet loTypeId="urn:microsoft.com/office/officeart/2005/8/layout/hierarchy2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B983795E-C07A-477A-9566-23EA642EDB41}">
      <dgm:prSet phldrT="[Texto]"/>
      <dgm:spPr/>
      <dgm:t>
        <a:bodyPr/>
        <a:lstStyle/>
        <a:p>
          <a:r>
            <a:rPr lang="es-ES" smtClean="0"/>
            <a:t>Factores</a:t>
          </a:r>
          <a:endParaRPr lang="es-ES" dirty="0"/>
        </a:p>
      </dgm:t>
    </dgm:pt>
    <dgm:pt modelId="{71FCC38C-65F8-48A1-82B0-36F2A5FCD1C2}" type="parTrans" cxnId="{35AC1C5E-20EF-4C43-899F-0B5AF00D8370}">
      <dgm:prSet/>
      <dgm:spPr/>
      <dgm:t>
        <a:bodyPr/>
        <a:lstStyle/>
        <a:p>
          <a:endParaRPr lang="es-ES"/>
        </a:p>
      </dgm:t>
    </dgm:pt>
    <dgm:pt modelId="{61E83434-6937-427C-85DE-89EAB6B08BF0}" type="sibTrans" cxnId="{35AC1C5E-20EF-4C43-899F-0B5AF00D8370}">
      <dgm:prSet/>
      <dgm:spPr/>
      <dgm:t>
        <a:bodyPr/>
        <a:lstStyle/>
        <a:p>
          <a:endParaRPr lang="es-ES"/>
        </a:p>
      </dgm:t>
    </dgm:pt>
    <dgm:pt modelId="{D0A16526-CCCE-4DDF-9E9E-1BCA225620B9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Internos</a:t>
          </a:r>
          <a:endParaRPr lang="es-ES" dirty="0">
            <a:solidFill>
              <a:schemeClr val="tx1"/>
            </a:solidFill>
          </a:endParaRPr>
        </a:p>
      </dgm:t>
    </dgm:pt>
    <dgm:pt modelId="{C31EC18B-5389-4E95-BDE7-60535849A971}" type="parTrans" cxnId="{A6FBB83E-BD45-49C0-8F95-CC1796D99579}">
      <dgm:prSet/>
      <dgm:spPr/>
      <dgm:t>
        <a:bodyPr/>
        <a:lstStyle/>
        <a:p>
          <a:endParaRPr lang="es-ES"/>
        </a:p>
      </dgm:t>
    </dgm:pt>
    <dgm:pt modelId="{8FB67132-A43E-4097-BBFF-A01DEDD7ADE7}" type="sibTrans" cxnId="{A6FBB83E-BD45-49C0-8F95-CC1796D99579}">
      <dgm:prSet/>
      <dgm:spPr/>
      <dgm:t>
        <a:bodyPr/>
        <a:lstStyle/>
        <a:p>
          <a:endParaRPr lang="es-ES"/>
        </a:p>
      </dgm:t>
    </dgm:pt>
    <dgm:pt modelId="{4E0138A0-1744-412C-B13D-BE1D01B581C8}">
      <dgm:prSet phldrT="[Texto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Equipo de trabajo.</a:t>
          </a:r>
          <a:endParaRPr lang="es-ES" dirty="0">
            <a:solidFill>
              <a:schemeClr val="tx1"/>
            </a:solidFill>
          </a:endParaRPr>
        </a:p>
      </dgm:t>
    </dgm:pt>
    <dgm:pt modelId="{79AAF94A-D08C-48EA-9D27-AC2DC752078F}" type="parTrans" cxnId="{0F8C7FBC-3E6E-4FFF-9D8F-B22B2DF3AD1C}">
      <dgm:prSet/>
      <dgm:spPr/>
      <dgm:t>
        <a:bodyPr/>
        <a:lstStyle/>
        <a:p>
          <a:endParaRPr lang="es-ES"/>
        </a:p>
      </dgm:t>
    </dgm:pt>
    <dgm:pt modelId="{C2735F33-681B-4B31-ACB8-9A1C08D9D127}" type="sibTrans" cxnId="{0F8C7FBC-3E6E-4FFF-9D8F-B22B2DF3AD1C}">
      <dgm:prSet/>
      <dgm:spPr/>
      <dgm:t>
        <a:bodyPr/>
        <a:lstStyle/>
        <a:p>
          <a:endParaRPr lang="es-ES"/>
        </a:p>
      </dgm:t>
    </dgm:pt>
    <dgm:pt modelId="{C3DE14CD-6BEA-4F5B-BEE4-45C87537A5CE}">
      <dgm:prSet phldrT="[Texto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Características del jefe</a:t>
          </a:r>
          <a:r>
            <a:rPr lang="es-ES" dirty="0" smtClean="0"/>
            <a:t>.</a:t>
          </a:r>
          <a:endParaRPr lang="es-ES" dirty="0"/>
        </a:p>
      </dgm:t>
    </dgm:pt>
    <dgm:pt modelId="{D74A0CA8-6E17-45FB-9E03-E336C47E965E}" type="parTrans" cxnId="{9685CC1B-810C-4959-840D-A4F91E889A07}">
      <dgm:prSet/>
      <dgm:spPr/>
      <dgm:t>
        <a:bodyPr/>
        <a:lstStyle/>
        <a:p>
          <a:endParaRPr lang="es-ES"/>
        </a:p>
      </dgm:t>
    </dgm:pt>
    <dgm:pt modelId="{B10D342B-B045-4DE8-ADD4-A4A76CD86BEC}" type="sibTrans" cxnId="{9685CC1B-810C-4959-840D-A4F91E889A07}">
      <dgm:prSet/>
      <dgm:spPr/>
      <dgm:t>
        <a:bodyPr/>
        <a:lstStyle/>
        <a:p>
          <a:endParaRPr lang="es-ES"/>
        </a:p>
      </dgm:t>
    </dgm:pt>
    <dgm:pt modelId="{D6C7D970-F44E-4D5C-AEBC-B78B70D345D0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dirty="0" smtClean="0"/>
            <a:t>Externos</a:t>
          </a:r>
          <a:endParaRPr lang="es-ES" dirty="0"/>
        </a:p>
      </dgm:t>
    </dgm:pt>
    <dgm:pt modelId="{90A7F5FA-ECC8-4D18-B078-5BCC73EBFA84}" type="parTrans" cxnId="{B26F35CE-68A5-4632-8F0D-499A609B4FED}">
      <dgm:prSet/>
      <dgm:spPr/>
      <dgm:t>
        <a:bodyPr/>
        <a:lstStyle/>
        <a:p>
          <a:endParaRPr lang="es-ES"/>
        </a:p>
      </dgm:t>
    </dgm:pt>
    <dgm:pt modelId="{8F5A3417-9F95-4763-9912-8BC062441CE7}" type="sibTrans" cxnId="{B26F35CE-68A5-4632-8F0D-499A609B4FED}">
      <dgm:prSet/>
      <dgm:spPr/>
      <dgm:t>
        <a:bodyPr/>
        <a:lstStyle/>
        <a:p>
          <a:endParaRPr lang="es-ES"/>
        </a:p>
      </dgm:t>
    </dgm:pt>
    <dgm:pt modelId="{4800C8D5-859A-4F42-86CC-51B5612ECC67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dirty="0" smtClean="0"/>
            <a:t>Perfil de los clientes.</a:t>
          </a:r>
          <a:endParaRPr lang="es-ES" dirty="0"/>
        </a:p>
      </dgm:t>
    </dgm:pt>
    <dgm:pt modelId="{81D3304C-AE76-4B32-9BBF-9B4D11462A4F}" type="parTrans" cxnId="{7C872196-B46A-4549-B54B-BAF4DA4F3011}">
      <dgm:prSet/>
      <dgm:spPr/>
      <dgm:t>
        <a:bodyPr/>
        <a:lstStyle/>
        <a:p>
          <a:endParaRPr lang="es-ES"/>
        </a:p>
      </dgm:t>
    </dgm:pt>
    <dgm:pt modelId="{603EE714-9DAA-41CD-A82F-36FC45107114}" type="sibTrans" cxnId="{7C872196-B46A-4549-B54B-BAF4DA4F3011}">
      <dgm:prSet/>
      <dgm:spPr/>
      <dgm:t>
        <a:bodyPr/>
        <a:lstStyle/>
        <a:p>
          <a:endParaRPr lang="es-ES"/>
        </a:p>
      </dgm:t>
    </dgm:pt>
    <dgm:pt modelId="{3696CA83-9E6D-4EB5-ADEF-638D35F62955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dirty="0" smtClean="0"/>
            <a:t>Perfil de los proveedores.</a:t>
          </a:r>
          <a:endParaRPr lang="es-ES" dirty="0"/>
        </a:p>
      </dgm:t>
    </dgm:pt>
    <dgm:pt modelId="{EDDD6AFA-E16B-44FE-ADB8-F1EF999089CC}" type="parTrans" cxnId="{4C890894-0661-417E-A9F0-C1FAFDE81FB5}">
      <dgm:prSet/>
      <dgm:spPr/>
      <dgm:t>
        <a:bodyPr/>
        <a:lstStyle/>
        <a:p>
          <a:endParaRPr lang="es-ES"/>
        </a:p>
      </dgm:t>
    </dgm:pt>
    <dgm:pt modelId="{8D74D7D0-F78F-48ED-A0B5-0F63A602912B}" type="sibTrans" cxnId="{4C890894-0661-417E-A9F0-C1FAFDE81FB5}">
      <dgm:prSet/>
      <dgm:spPr/>
      <dgm:t>
        <a:bodyPr/>
        <a:lstStyle/>
        <a:p>
          <a:endParaRPr lang="es-ES"/>
        </a:p>
      </dgm:t>
    </dgm:pt>
    <dgm:pt modelId="{96F84CDD-613A-4087-BB4B-21BBED16CC49}" type="pres">
      <dgm:prSet presAssocID="{A8410B48-5F82-4ADA-9A26-2C0BBF7505D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9EAD2D9-84E8-41F3-B3EA-37231AC0C0A6}" type="pres">
      <dgm:prSet presAssocID="{B983795E-C07A-477A-9566-23EA642EDB41}" presName="root1" presStyleCnt="0"/>
      <dgm:spPr/>
    </dgm:pt>
    <dgm:pt modelId="{9B735FDE-47D2-4245-AB82-2E5DF0E63EBC}" type="pres">
      <dgm:prSet presAssocID="{B983795E-C07A-477A-9566-23EA642EDB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16D350C-8C92-4C57-8ECA-FE8F83255B82}" type="pres">
      <dgm:prSet presAssocID="{B983795E-C07A-477A-9566-23EA642EDB41}" presName="level2hierChild" presStyleCnt="0"/>
      <dgm:spPr/>
    </dgm:pt>
    <dgm:pt modelId="{A574C893-009E-4AED-AF26-D4AD212B908F}" type="pres">
      <dgm:prSet presAssocID="{C31EC18B-5389-4E95-BDE7-60535849A971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DB7E8506-21D1-4AC2-ACD8-F1CA9D605D3D}" type="pres">
      <dgm:prSet presAssocID="{C31EC18B-5389-4E95-BDE7-60535849A971}" presName="connTx" presStyleLbl="parChTrans1D2" presStyleIdx="0" presStyleCnt="2"/>
      <dgm:spPr/>
      <dgm:t>
        <a:bodyPr/>
        <a:lstStyle/>
        <a:p>
          <a:endParaRPr lang="es-ES"/>
        </a:p>
      </dgm:t>
    </dgm:pt>
    <dgm:pt modelId="{45A74495-5DE8-478A-B3FA-62DB9AF1AF9C}" type="pres">
      <dgm:prSet presAssocID="{D0A16526-CCCE-4DDF-9E9E-1BCA225620B9}" presName="root2" presStyleCnt="0"/>
      <dgm:spPr/>
    </dgm:pt>
    <dgm:pt modelId="{ED3AFBFD-A67F-4102-84AC-77E70C07159D}" type="pres">
      <dgm:prSet presAssocID="{D0A16526-CCCE-4DDF-9E9E-1BCA225620B9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256464-55DA-4E85-A58F-CEC1524D4430}" type="pres">
      <dgm:prSet presAssocID="{D0A16526-CCCE-4DDF-9E9E-1BCA225620B9}" presName="level3hierChild" presStyleCnt="0"/>
      <dgm:spPr/>
    </dgm:pt>
    <dgm:pt modelId="{D3873079-3690-4C5B-B5E3-C2337CB2FCA3}" type="pres">
      <dgm:prSet presAssocID="{79AAF94A-D08C-48EA-9D27-AC2DC752078F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B4B4F21D-ECF9-4F8B-B4A5-07CB9D491CDB}" type="pres">
      <dgm:prSet presAssocID="{79AAF94A-D08C-48EA-9D27-AC2DC752078F}" presName="connTx" presStyleLbl="parChTrans1D3" presStyleIdx="0" presStyleCnt="4"/>
      <dgm:spPr/>
      <dgm:t>
        <a:bodyPr/>
        <a:lstStyle/>
        <a:p>
          <a:endParaRPr lang="es-ES"/>
        </a:p>
      </dgm:t>
    </dgm:pt>
    <dgm:pt modelId="{B497F7DC-E410-4ECC-B797-44D0FC1CEFA0}" type="pres">
      <dgm:prSet presAssocID="{4E0138A0-1744-412C-B13D-BE1D01B581C8}" presName="root2" presStyleCnt="0"/>
      <dgm:spPr/>
    </dgm:pt>
    <dgm:pt modelId="{4D9BDDBB-3199-4D57-9C07-920F004B91B7}" type="pres">
      <dgm:prSet presAssocID="{4E0138A0-1744-412C-B13D-BE1D01B581C8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1764DAA-8CDA-4EC7-AA62-87956403DC24}" type="pres">
      <dgm:prSet presAssocID="{4E0138A0-1744-412C-B13D-BE1D01B581C8}" presName="level3hierChild" presStyleCnt="0"/>
      <dgm:spPr/>
    </dgm:pt>
    <dgm:pt modelId="{7B2F7992-C081-479C-B5CE-E8D678D71176}" type="pres">
      <dgm:prSet presAssocID="{D74A0CA8-6E17-45FB-9E03-E336C47E965E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F2C80765-DB79-475C-9E10-4A685829D81F}" type="pres">
      <dgm:prSet presAssocID="{D74A0CA8-6E17-45FB-9E03-E336C47E965E}" presName="connTx" presStyleLbl="parChTrans1D3" presStyleIdx="1" presStyleCnt="4"/>
      <dgm:spPr/>
      <dgm:t>
        <a:bodyPr/>
        <a:lstStyle/>
        <a:p>
          <a:endParaRPr lang="es-ES"/>
        </a:p>
      </dgm:t>
    </dgm:pt>
    <dgm:pt modelId="{A0ADABF3-9187-4ADA-B9E1-63F47A6D5625}" type="pres">
      <dgm:prSet presAssocID="{C3DE14CD-6BEA-4F5B-BEE4-45C87537A5CE}" presName="root2" presStyleCnt="0"/>
      <dgm:spPr/>
    </dgm:pt>
    <dgm:pt modelId="{83C9B1B0-4F52-4FB0-A171-DF055D4771E2}" type="pres">
      <dgm:prSet presAssocID="{C3DE14CD-6BEA-4F5B-BEE4-45C87537A5CE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5E875D-FE58-4ADC-B016-FD4CDF2DE1C2}" type="pres">
      <dgm:prSet presAssocID="{C3DE14CD-6BEA-4F5B-BEE4-45C87537A5CE}" presName="level3hierChild" presStyleCnt="0"/>
      <dgm:spPr/>
    </dgm:pt>
    <dgm:pt modelId="{EE315FCA-C96E-40F9-B768-4BDEC96A60F0}" type="pres">
      <dgm:prSet presAssocID="{90A7F5FA-ECC8-4D18-B078-5BCC73EBFA84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2F6B67B4-5D54-442C-9020-973BD144EB43}" type="pres">
      <dgm:prSet presAssocID="{90A7F5FA-ECC8-4D18-B078-5BCC73EBFA84}" presName="connTx" presStyleLbl="parChTrans1D2" presStyleIdx="1" presStyleCnt="2"/>
      <dgm:spPr/>
      <dgm:t>
        <a:bodyPr/>
        <a:lstStyle/>
        <a:p>
          <a:endParaRPr lang="es-ES"/>
        </a:p>
      </dgm:t>
    </dgm:pt>
    <dgm:pt modelId="{D7AEB883-9AEE-476B-AD5B-46E73EFCFD40}" type="pres">
      <dgm:prSet presAssocID="{D6C7D970-F44E-4D5C-AEBC-B78B70D345D0}" presName="root2" presStyleCnt="0"/>
      <dgm:spPr/>
    </dgm:pt>
    <dgm:pt modelId="{35C22958-5FAB-449D-9C43-006C66F7D7EB}" type="pres">
      <dgm:prSet presAssocID="{D6C7D970-F44E-4D5C-AEBC-B78B70D345D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F446849-F418-4A1B-91C1-8581D3898428}" type="pres">
      <dgm:prSet presAssocID="{D6C7D970-F44E-4D5C-AEBC-B78B70D345D0}" presName="level3hierChild" presStyleCnt="0"/>
      <dgm:spPr/>
    </dgm:pt>
    <dgm:pt modelId="{92BCB5F5-5285-41A6-AE22-B1682AF3072D}" type="pres">
      <dgm:prSet presAssocID="{81D3304C-AE76-4B32-9BBF-9B4D11462A4F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0E7B65AF-9DDA-457F-A814-6865D70E23B0}" type="pres">
      <dgm:prSet presAssocID="{81D3304C-AE76-4B32-9BBF-9B4D11462A4F}" presName="connTx" presStyleLbl="parChTrans1D3" presStyleIdx="2" presStyleCnt="4"/>
      <dgm:spPr/>
      <dgm:t>
        <a:bodyPr/>
        <a:lstStyle/>
        <a:p>
          <a:endParaRPr lang="es-ES"/>
        </a:p>
      </dgm:t>
    </dgm:pt>
    <dgm:pt modelId="{A7CAA134-2057-4B92-B47E-2ECF0D72F83C}" type="pres">
      <dgm:prSet presAssocID="{4800C8D5-859A-4F42-86CC-51B5612ECC67}" presName="root2" presStyleCnt="0"/>
      <dgm:spPr/>
    </dgm:pt>
    <dgm:pt modelId="{86A9F0AC-FDDD-4671-A0C1-F0FDBFC59F95}" type="pres">
      <dgm:prSet presAssocID="{4800C8D5-859A-4F42-86CC-51B5612ECC67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DD5BAC3-6A15-4678-AC76-1CFC63EA7D04}" type="pres">
      <dgm:prSet presAssocID="{4800C8D5-859A-4F42-86CC-51B5612ECC67}" presName="level3hierChild" presStyleCnt="0"/>
      <dgm:spPr/>
    </dgm:pt>
    <dgm:pt modelId="{719A6C78-5E55-476E-9B67-01421F2FFC13}" type="pres">
      <dgm:prSet presAssocID="{EDDD6AFA-E16B-44FE-ADB8-F1EF999089CC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D418484D-602D-4048-B8BD-AABF508F6B3C}" type="pres">
      <dgm:prSet presAssocID="{EDDD6AFA-E16B-44FE-ADB8-F1EF999089CC}" presName="connTx" presStyleLbl="parChTrans1D3" presStyleIdx="3" presStyleCnt="4"/>
      <dgm:spPr/>
      <dgm:t>
        <a:bodyPr/>
        <a:lstStyle/>
        <a:p>
          <a:endParaRPr lang="es-ES"/>
        </a:p>
      </dgm:t>
    </dgm:pt>
    <dgm:pt modelId="{12C90CB9-BC1D-477C-A1B8-47BF5ACB533E}" type="pres">
      <dgm:prSet presAssocID="{3696CA83-9E6D-4EB5-ADEF-638D35F62955}" presName="root2" presStyleCnt="0"/>
      <dgm:spPr/>
    </dgm:pt>
    <dgm:pt modelId="{497A58A9-0D6F-436A-AC4B-AB7320E25906}" type="pres">
      <dgm:prSet presAssocID="{3696CA83-9E6D-4EB5-ADEF-638D35F62955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090AAF-7ECE-4FAD-99C0-11B4EADB3016}" type="pres">
      <dgm:prSet presAssocID="{3696CA83-9E6D-4EB5-ADEF-638D35F62955}" presName="level3hierChild" presStyleCnt="0"/>
      <dgm:spPr/>
    </dgm:pt>
  </dgm:ptLst>
  <dgm:cxnLst>
    <dgm:cxn modelId="{E0823184-DDC9-43D3-ABA4-DADEC29B3552}" type="presOf" srcId="{3696CA83-9E6D-4EB5-ADEF-638D35F62955}" destId="{497A58A9-0D6F-436A-AC4B-AB7320E25906}" srcOrd="0" destOrd="0" presId="urn:microsoft.com/office/officeart/2005/8/layout/hierarchy2"/>
    <dgm:cxn modelId="{9685CC1B-810C-4959-840D-A4F91E889A07}" srcId="{D0A16526-CCCE-4DDF-9E9E-1BCA225620B9}" destId="{C3DE14CD-6BEA-4F5B-BEE4-45C87537A5CE}" srcOrd="1" destOrd="0" parTransId="{D74A0CA8-6E17-45FB-9E03-E336C47E965E}" sibTransId="{B10D342B-B045-4DE8-ADD4-A4A76CD86BEC}"/>
    <dgm:cxn modelId="{7C872196-B46A-4549-B54B-BAF4DA4F3011}" srcId="{D6C7D970-F44E-4D5C-AEBC-B78B70D345D0}" destId="{4800C8D5-859A-4F42-86CC-51B5612ECC67}" srcOrd="0" destOrd="0" parTransId="{81D3304C-AE76-4B32-9BBF-9B4D11462A4F}" sibTransId="{603EE714-9DAA-41CD-A82F-36FC45107114}"/>
    <dgm:cxn modelId="{B26F35CE-68A5-4632-8F0D-499A609B4FED}" srcId="{B983795E-C07A-477A-9566-23EA642EDB41}" destId="{D6C7D970-F44E-4D5C-AEBC-B78B70D345D0}" srcOrd="1" destOrd="0" parTransId="{90A7F5FA-ECC8-4D18-B078-5BCC73EBFA84}" sibTransId="{8F5A3417-9F95-4763-9912-8BC062441CE7}"/>
    <dgm:cxn modelId="{FF7E0BC9-F63C-4DC7-8C11-69360B9F3AE6}" type="presOf" srcId="{EDDD6AFA-E16B-44FE-ADB8-F1EF999089CC}" destId="{D418484D-602D-4048-B8BD-AABF508F6B3C}" srcOrd="1" destOrd="0" presId="urn:microsoft.com/office/officeart/2005/8/layout/hierarchy2"/>
    <dgm:cxn modelId="{6AE569EA-1596-4975-BAD1-BE441CAE96D9}" type="presOf" srcId="{EDDD6AFA-E16B-44FE-ADB8-F1EF999089CC}" destId="{719A6C78-5E55-476E-9B67-01421F2FFC13}" srcOrd="0" destOrd="0" presId="urn:microsoft.com/office/officeart/2005/8/layout/hierarchy2"/>
    <dgm:cxn modelId="{5E3799AB-0CEC-4C86-8C50-28E7A20F0682}" type="presOf" srcId="{C31EC18B-5389-4E95-BDE7-60535849A971}" destId="{DB7E8506-21D1-4AC2-ACD8-F1CA9D605D3D}" srcOrd="1" destOrd="0" presId="urn:microsoft.com/office/officeart/2005/8/layout/hierarchy2"/>
    <dgm:cxn modelId="{9231FC12-F35B-4DEE-B68F-A527EE7B7660}" type="presOf" srcId="{90A7F5FA-ECC8-4D18-B078-5BCC73EBFA84}" destId="{2F6B67B4-5D54-442C-9020-973BD144EB43}" srcOrd="1" destOrd="0" presId="urn:microsoft.com/office/officeart/2005/8/layout/hierarchy2"/>
    <dgm:cxn modelId="{FA03BBBC-A20C-434E-A380-5DB62BDFA090}" type="presOf" srcId="{A8410B48-5F82-4ADA-9A26-2C0BBF7505D6}" destId="{96F84CDD-613A-4087-BB4B-21BBED16CC49}" srcOrd="0" destOrd="0" presId="urn:microsoft.com/office/officeart/2005/8/layout/hierarchy2"/>
    <dgm:cxn modelId="{439465DF-41DE-4D1F-B003-9F211273A51F}" type="presOf" srcId="{C3DE14CD-6BEA-4F5B-BEE4-45C87537A5CE}" destId="{83C9B1B0-4F52-4FB0-A171-DF055D4771E2}" srcOrd="0" destOrd="0" presId="urn:microsoft.com/office/officeart/2005/8/layout/hierarchy2"/>
    <dgm:cxn modelId="{8CE8CB56-5B08-4694-B567-9B637ECE2D80}" type="presOf" srcId="{D74A0CA8-6E17-45FB-9E03-E336C47E965E}" destId="{7B2F7992-C081-479C-B5CE-E8D678D71176}" srcOrd="0" destOrd="0" presId="urn:microsoft.com/office/officeart/2005/8/layout/hierarchy2"/>
    <dgm:cxn modelId="{40F2B86F-0BC8-45F3-849F-BDC6CBFF3C51}" type="presOf" srcId="{B983795E-C07A-477A-9566-23EA642EDB41}" destId="{9B735FDE-47D2-4245-AB82-2E5DF0E63EBC}" srcOrd="0" destOrd="0" presId="urn:microsoft.com/office/officeart/2005/8/layout/hierarchy2"/>
    <dgm:cxn modelId="{B27FA7B9-56CB-4BF2-887C-99047591EAF5}" type="presOf" srcId="{81D3304C-AE76-4B32-9BBF-9B4D11462A4F}" destId="{0E7B65AF-9DDA-457F-A814-6865D70E23B0}" srcOrd="1" destOrd="0" presId="urn:microsoft.com/office/officeart/2005/8/layout/hierarchy2"/>
    <dgm:cxn modelId="{A6FBB83E-BD45-49C0-8F95-CC1796D99579}" srcId="{B983795E-C07A-477A-9566-23EA642EDB41}" destId="{D0A16526-CCCE-4DDF-9E9E-1BCA225620B9}" srcOrd="0" destOrd="0" parTransId="{C31EC18B-5389-4E95-BDE7-60535849A971}" sibTransId="{8FB67132-A43E-4097-BBFF-A01DEDD7ADE7}"/>
    <dgm:cxn modelId="{1CB35CF8-9914-4E2E-95EA-4CA17C13DE65}" type="presOf" srcId="{D74A0CA8-6E17-45FB-9E03-E336C47E965E}" destId="{F2C80765-DB79-475C-9E10-4A685829D81F}" srcOrd="1" destOrd="0" presId="urn:microsoft.com/office/officeart/2005/8/layout/hierarchy2"/>
    <dgm:cxn modelId="{31B86EE6-8721-4D27-AE70-4A9E8485B232}" type="presOf" srcId="{79AAF94A-D08C-48EA-9D27-AC2DC752078F}" destId="{B4B4F21D-ECF9-4F8B-B4A5-07CB9D491CDB}" srcOrd="1" destOrd="0" presId="urn:microsoft.com/office/officeart/2005/8/layout/hierarchy2"/>
    <dgm:cxn modelId="{305CEB58-7C6A-420D-90CB-6EE5F6734307}" type="presOf" srcId="{79AAF94A-D08C-48EA-9D27-AC2DC752078F}" destId="{D3873079-3690-4C5B-B5E3-C2337CB2FCA3}" srcOrd="0" destOrd="0" presId="urn:microsoft.com/office/officeart/2005/8/layout/hierarchy2"/>
    <dgm:cxn modelId="{5436E598-EBFB-4259-9D29-8EFEBC101EB1}" type="presOf" srcId="{D6C7D970-F44E-4D5C-AEBC-B78B70D345D0}" destId="{35C22958-5FAB-449D-9C43-006C66F7D7EB}" srcOrd="0" destOrd="0" presId="urn:microsoft.com/office/officeart/2005/8/layout/hierarchy2"/>
    <dgm:cxn modelId="{0F8C7FBC-3E6E-4FFF-9D8F-B22B2DF3AD1C}" srcId="{D0A16526-CCCE-4DDF-9E9E-1BCA225620B9}" destId="{4E0138A0-1744-412C-B13D-BE1D01B581C8}" srcOrd="0" destOrd="0" parTransId="{79AAF94A-D08C-48EA-9D27-AC2DC752078F}" sibTransId="{C2735F33-681B-4B31-ACB8-9A1C08D9D127}"/>
    <dgm:cxn modelId="{4E48FF6F-8D85-42D0-B0F0-1F4078B667BB}" type="presOf" srcId="{D0A16526-CCCE-4DDF-9E9E-1BCA225620B9}" destId="{ED3AFBFD-A67F-4102-84AC-77E70C07159D}" srcOrd="0" destOrd="0" presId="urn:microsoft.com/office/officeart/2005/8/layout/hierarchy2"/>
    <dgm:cxn modelId="{F3E19CA3-EF3F-4939-93B5-91AAF8AEEF1E}" type="presOf" srcId="{81D3304C-AE76-4B32-9BBF-9B4D11462A4F}" destId="{92BCB5F5-5285-41A6-AE22-B1682AF3072D}" srcOrd="0" destOrd="0" presId="urn:microsoft.com/office/officeart/2005/8/layout/hierarchy2"/>
    <dgm:cxn modelId="{4C890894-0661-417E-A9F0-C1FAFDE81FB5}" srcId="{D6C7D970-F44E-4D5C-AEBC-B78B70D345D0}" destId="{3696CA83-9E6D-4EB5-ADEF-638D35F62955}" srcOrd="1" destOrd="0" parTransId="{EDDD6AFA-E16B-44FE-ADB8-F1EF999089CC}" sibTransId="{8D74D7D0-F78F-48ED-A0B5-0F63A602912B}"/>
    <dgm:cxn modelId="{35AC1C5E-20EF-4C43-899F-0B5AF00D8370}" srcId="{A8410B48-5F82-4ADA-9A26-2C0BBF7505D6}" destId="{B983795E-C07A-477A-9566-23EA642EDB41}" srcOrd="0" destOrd="0" parTransId="{71FCC38C-65F8-48A1-82B0-36F2A5FCD1C2}" sibTransId="{61E83434-6937-427C-85DE-89EAB6B08BF0}"/>
    <dgm:cxn modelId="{2F8E044A-DAD2-4B52-B237-1D74E3FA4B4B}" type="presOf" srcId="{C31EC18B-5389-4E95-BDE7-60535849A971}" destId="{A574C893-009E-4AED-AF26-D4AD212B908F}" srcOrd="0" destOrd="0" presId="urn:microsoft.com/office/officeart/2005/8/layout/hierarchy2"/>
    <dgm:cxn modelId="{2265F4DB-DEF4-4BB4-A3CD-B38E405764F3}" type="presOf" srcId="{4E0138A0-1744-412C-B13D-BE1D01B581C8}" destId="{4D9BDDBB-3199-4D57-9C07-920F004B91B7}" srcOrd="0" destOrd="0" presId="urn:microsoft.com/office/officeart/2005/8/layout/hierarchy2"/>
    <dgm:cxn modelId="{375DD284-77E0-489A-8D40-3F8B9AB4251B}" type="presOf" srcId="{4800C8D5-859A-4F42-86CC-51B5612ECC67}" destId="{86A9F0AC-FDDD-4671-A0C1-F0FDBFC59F95}" srcOrd="0" destOrd="0" presId="urn:microsoft.com/office/officeart/2005/8/layout/hierarchy2"/>
    <dgm:cxn modelId="{AEC2CCD9-D469-4E68-8D4C-D247B68EAC24}" type="presOf" srcId="{90A7F5FA-ECC8-4D18-B078-5BCC73EBFA84}" destId="{EE315FCA-C96E-40F9-B768-4BDEC96A60F0}" srcOrd="0" destOrd="0" presId="urn:microsoft.com/office/officeart/2005/8/layout/hierarchy2"/>
    <dgm:cxn modelId="{66D0F057-FCC1-49C1-901D-7D0D06336600}" type="presParOf" srcId="{96F84CDD-613A-4087-BB4B-21BBED16CC49}" destId="{D9EAD2D9-84E8-41F3-B3EA-37231AC0C0A6}" srcOrd="0" destOrd="0" presId="urn:microsoft.com/office/officeart/2005/8/layout/hierarchy2"/>
    <dgm:cxn modelId="{4D1CAA0B-823E-4666-B8D4-59060CD73B21}" type="presParOf" srcId="{D9EAD2D9-84E8-41F3-B3EA-37231AC0C0A6}" destId="{9B735FDE-47D2-4245-AB82-2E5DF0E63EBC}" srcOrd="0" destOrd="0" presId="urn:microsoft.com/office/officeart/2005/8/layout/hierarchy2"/>
    <dgm:cxn modelId="{82E6010B-84D8-4628-A705-558DF4C7AD57}" type="presParOf" srcId="{D9EAD2D9-84E8-41F3-B3EA-37231AC0C0A6}" destId="{416D350C-8C92-4C57-8ECA-FE8F83255B82}" srcOrd="1" destOrd="0" presId="urn:microsoft.com/office/officeart/2005/8/layout/hierarchy2"/>
    <dgm:cxn modelId="{FD5EFF3A-5210-4AA1-B0E7-8E54688BA755}" type="presParOf" srcId="{416D350C-8C92-4C57-8ECA-FE8F83255B82}" destId="{A574C893-009E-4AED-AF26-D4AD212B908F}" srcOrd="0" destOrd="0" presId="urn:microsoft.com/office/officeart/2005/8/layout/hierarchy2"/>
    <dgm:cxn modelId="{B9514A85-243D-422E-BC06-9EEF160CD52D}" type="presParOf" srcId="{A574C893-009E-4AED-AF26-D4AD212B908F}" destId="{DB7E8506-21D1-4AC2-ACD8-F1CA9D605D3D}" srcOrd="0" destOrd="0" presId="urn:microsoft.com/office/officeart/2005/8/layout/hierarchy2"/>
    <dgm:cxn modelId="{D10DFC48-0796-41EC-AF80-E744C3846621}" type="presParOf" srcId="{416D350C-8C92-4C57-8ECA-FE8F83255B82}" destId="{45A74495-5DE8-478A-B3FA-62DB9AF1AF9C}" srcOrd="1" destOrd="0" presId="urn:microsoft.com/office/officeart/2005/8/layout/hierarchy2"/>
    <dgm:cxn modelId="{3770782E-3453-41D3-BBFA-C69CFBFFF546}" type="presParOf" srcId="{45A74495-5DE8-478A-B3FA-62DB9AF1AF9C}" destId="{ED3AFBFD-A67F-4102-84AC-77E70C07159D}" srcOrd="0" destOrd="0" presId="urn:microsoft.com/office/officeart/2005/8/layout/hierarchy2"/>
    <dgm:cxn modelId="{2C977C46-D10E-405F-82C3-E39652F1A77E}" type="presParOf" srcId="{45A74495-5DE8-478A-B3FA-62DB9AF1AF9C}" destId="{F5256464-55DA-4E85-A58F-CEC1524D4430}" srcOrd="1" destOrd="0" presId="urn:microsoft.com/office/officeart/2005/8/layout/hierarchy2"/>
    <dgm:cxn modelId="{F46DD571-2B5D-4963-8322-47EB49FC6956}" type="presParOf" srcId="{F5256464-55DA-4E85-A58F-CEC1524D4430}" destId="{D3873079-3690-4C5B-B5E3-C2337CB2FCA3}" srcOrd="0" destOrd="0" presId="urn:microsoft.com/office/officeart/2005/8/layout/hierarchy2"/>
    <dgm:cxn modelId="{253B8CB0-E8AB-4813-8362-42828F766F9B}" type="presParOf" srcId="{D3873079-3690-4C5B-B5E3-C2337CB2FCA3}" destId="{B4B4F21D-ECF9-4F8B-B4A5-07CB9D491CDB}" srcOrd="0" destOrd="0" presId="urn:microsoft.com/office/officeart/2005/8/layout/hierarchy2"/>
    <dgm:cxn modelId="{D7FDAB01-6062-43B6-9A6E-1CFDDD339027}" type="presParOf" srcId="{F5256464-55DA-4E85-A58F-CEC1524D4430}" destId="{B497F7DC-E410-4ECC-B797-44D0FC1CEFA0}" srcOrd="1" destOrd="0" presId="urn:microsoft.com/office/officeart/2005/8/layout/hierarchy2"/>
    <dgm:cxn modelId="{E376C162-2CDB-46BD-9DC7-A35B51847A7A}" type="presParOf" srcId="{B497F7DC-E410-4ECC-B797-44D0FC1CEFA0}" destId="{4D9BDDBB-3199-4D57-9C07-920F004B91B7}" srcOrd="0" destOrd="0" presId="urn:microsoft.com/office/officeart/2005/8/layout/hierarchy2"/>
    <dgm:cxn modelId="{8F0100AD-4DEE-4617-89E9-F9435596FAF9}" type="presParOf" srcId="{B497F7DC-E410-4ECC-B797-44D0FC1CEFA0}" destId="{91764DAA-8CDA-4EC7-AA62-87956403DC24}" srcOrd="1" destOrd="0" presId="urn:microsoft.com/office/officeart/2005/8/layout/hierarchy2"/>
    <dgm:cxn modelId="{5CEA3E5B-F269-4B72-8081-6F89D506ACA5}" type="presParOf" srcId="{F5256464-55DA-4E85-A58F-CEC1524D4430}" destId="{7B2F7992-C081-479C-B5CE-E8D678D71176}" srcOrd="2" destOrd="0" presId="urn:microsoft.com/office/officeart/2005/8/layout/hierarchy2"/>
    <dgm:cxn modelId="{7EAC1F6B-0118-49DB-9AAD-4FF73C4AF20D}" type="presParOf" srcId="{7B2F7992-C081-479C-B5CE-E8D678D71176}" destId="{F2C80765-DB79-475C-9E10-4A685829D81F}" srcOrd="0" destOrd="0" presId="urn:microsoft.com/office/officeart/2005/8/layout/hierarchy2"/>
    <dgm:cxn modelId="{BB4662B0-6CBC-4BFE-ABB0-19F4CA40AB17}" type="presParOf" srcId="{F5256464-55DA-4E85-A58F-CEC1524D4430}" destId="{A0ADABF3-9187-4ADA-B9E1-63F47A6D5625}" srcOrd="3" destOrd="0" presId="urn:microsoft.com/office/officeart/2005/8/layout/hierarchy2"/>
    <dgm:cxn modelId="{79245224-12E8-4DAE-8CA1-A1AFB3F151D7}" type="presParOf" srcId="{A0ADABF3-9187-4ADA-B9E1-63F47A6D5625}" destId="{83C9B1B0-4F52-4FB0-A171-DF055D4771E2}" srcOrd="0" destOrd="0" presId="urn:microsoft.com/office/officeart/2005/8/layout/hierarchy2"/>
    <dgm:cxn modelId="{E8BB479E-BD54-4C00-BE7D-33D47B451351}" type="presParOf" srcId="{A0ADABF3-9187-4ADA-B9E1-63F47A6D5625}" destId="{EB5E875D-FE58-4ADC-B016-FD4CDF2DE1C2}" srcOrd="1" destOrd="0" presId="urn:microsoft.com/office/officeart/2005/8/layout/hierarchy2"/>
    <dgm:cxn modelId="{995FB88D-ADF0-4EF8-93BF-9588FC29A0D3}" type="presParOf" srcId="{416D350C-8C92-4C57-8ECA-FE8F83255B82}" destId="{EE315FCA-C96E-40F9-B768-4BDEC96A60F0}" srcOrd="2" destOrd="0" presId="urn:microsoft.com/office/officeart/2005/8/layout/hierarchy2"/>
    <dgm:cxn modelId="{CBAA29D9-19EC-4150-884E-580C83346E06}" type="presParOf" srcId="{EE315FCA-C96E-40F9-B768-4BDEC96A60F0}" destId="{2F6B67B4-5D54-442C-9020-973BD144EB43}" srcOrd="0" destOrd="0" presId="urn:microsoft.com/office/officeart/2005/8/layout/hierarchy2"/>
    <dgm:cxn modelId="{709CB904-D645-4245-AE0A-383541C7726E}" type="presParOf" srcId="{416D350C-8C92-4C57-8ECA-FE8F83255B82}" destId="{D7AEB883-9AEE-476B-AD5B-46E73EFCFD40}" srcOrd="3" destOrd="0" presId="urn:microsoft.com/office/officeart/2005/8/layout/hierarchy2"/>
    <dgm:cxn modelId="{9956452F-2813-4F31-B393-80EBC979F65A}" type="presParOf" srcId="{D7AEB883-9AEE-476B-AD5B-46E73EFCFD40}" destId="{35C22958-5FAB-449D-9C43-006C66F7D7EB}" srcOrd="0" destOrd="0" presId="urn:microsoft.com/office/officeart/2005/8/layout/hierarchy2"/>
    <dgm:cxn modelId="{500AF76C-ECB7-4EE6-981C-1448BA4195C3}" type="presParOf" srcId="{D7AEB883-9AEE-476B-AD5B-46E73EFCFD40}" destId="{8F446849-F418-4A1B-91C1-8581D3898428}" srcOrd="1" destOrd="0" presId="urn:microsoft.com/office/officeart/2005/8/layout/hierarchy2"/>
    <dgm:cxn modelId="{AD20DFE8-49BD-4179-A628-73D03F69D971}" type="presParOf" srcId="{8F446849-F418-4A1B-91C1-8581D3898428}" destId="{92BCB5F5-5285-41A6-AE22-B1682AF3072D}" srcOrd="0" destOrd="0" presId="urn:microsoft.com/office/officeart/2005/8/layout/hierarchy2"/>
    <dgm:cxn modelId="{86228512-68A3-403D-ADC7-8D7A034FF598}" type="presParOf" srcId="{92BCB5F5-5285-41A6-AE22-B1682AF3072D}" destId="{0E7B65AF-9DDA-457F-A814-6865D70E23B0}" srcOrd="0" destOrd="0" presId="urn:microsoft.com/office/officeart/2005/8/layout/hierarchy2"/>
    <dgm:cxn modelId="{42B46EBD-7160-4A5A-8954-B3100F93F0CB}" type="presParOf" srcId="{8F446849-F418-4A1B-91C1-8581D3898428}" destId="{A7CAA134-2057-4B92-B47E-2ECF0D72F83C}" srcOrd="1" destOrd="0" presId="urn:microsoft.com/office/officeart/2005/8/layout/hierarchy2"/>
    <dgm:cxn modelId="{90C04206-0F21-401F-B813-050CA59BB89F}" type="presParOf" srcId="{A7CAA134-2057-4B92-B47E-2ECF0D72F83C}" destId="{86A9F0AC-FDDD-4671-A0C1-F0FDBFC59F95}" srcOrd="0" destOrd="0" presId="urn:microsoft.com/office/officeart/2005/8/layout/hierarchy2"/>
    <dgm:cxn modelId="{23340242-77CC-4EA8-BAD8-943E89661BE0}" type="presParOf" srcId="{A7CAA134-2057-4B92-B47E-2ECF0D72F83C}" destId="{0DD5BAC3-6A15-4678-AC76-1CFC63EA7D04}" srcOrd="1" destOrd="0" presId="urn:microsoft.com/office/officeart/2005/8/layout/hierarchy2"/>
    <dgm:cxn modelId="{081CBEBD-BA6D-4381-8954-025EF3A0D26A}" type="presParOf" srcId="{8F446849-F418-4A1B-91C1-8581D3898428}" destId="{719A6C78-5E55-476E-9B67-01421F2FFC13}" srcOrd="2" destOrd="0" presId="urn:microsoft.com/office/officeart/2005/8/layout/hierarchy2"/>
    <dgm:cxn modelId="{198B08D2-1DC9-4B1B-B3EA-00FAB23ED3A7}" type="presParOf" srcId="{719A6C78-5E55-476E-9B67-01421F2FFC13}" destId="{D418484D-602D-4048-B8BD-AABF508F6B3C}" srcOrd="0" destOrd="0" presId="urn:microsoft.com/office/officeart/2005/8/layout/hierarchy2"/>
    <dgm:cxn modelId="{B991ACA1-C946-4C1E-9F3F-6C3BCF640CA1}" type="presParOf" srcId="{8F446849-F418-4A1B-91C1-8581D3898428}" destId="{12C90CB9-BC1D-477C-A1B8-47BF5ACB533E}" srcOrd="3" destOrd="0" presId="urn:microsoft.com/office/officeart/2005/8/layout/hierarchy2"/>
    <dgm:cxn modelId="{842C5C8C-E833-45D8-926A-0F61FBAE941B}" type="presParOf" srcId="{12C90CB9-BC1D-477C-A1B8-47BF5ACB533E}" destId="{497A58A9-0D6F-436A-AC4B-AB7320E25906}" srcOrd="0" destOrd="0" presId="urn:microsoft.com/office/officeart/2005/8/layout/hierarchy2"/>
    <dgm:cxn modelId="{D80B547F-981A-4CD4-8344-68385060BAB4}" type="presParOf" srcId="{12C90CB9-BC1D-477C-A1B8-47BF5ACB533E}" destId="{20090AAF-7ECE-4FAD-99C0-11B4EADB30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06B5DF-CDE9-46A7-B01F-259EF181841F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404897A-740A-4C65-B898-B4D9E071C692}">
      <dgm:prSet/>
      <dgm:spPr/>
      <dgm:t>
        <a:bodyPr/>
        <a:lstStyle/>
        <a:p>
          <a:pPr rtl="0"/>
          <a:r>
            <a:rPr lang="es-ES" dirty="0" smtClean="0">
              <a:latin typeface="Arial Rounded MT Bold" pitchFamily="34" charset="0"/>
            </a:rPr>
            <a:t>Es importante que exploremos el interés del empleado hacia la empresa y puesto de trabajo. </a:t>
          </a:r>
          <a:endParaRPr lang="es-ES" dirty="0">
            <a:latin typeface="Arial Rounded MT Bold" pitchFamily="34" charset="0"/>
          </a:endParaRPr>
        </a:p>
      </dgm:t>
    </dgm:pt>
    <dgm:pt modelId="{8440A919-07CD-4141-9351-EB5F1768D50F}" type="parTrans" cxnId="{19BBBA01-FF25-450F-8D77-51E602EBC7DD}">
      <dgm:prSet/>
      <dgm:spPr/>
      <dgm:t>
        <a:bodyPr/>
        <a:lstStyle/>
        <a:p>
          <a:endParaRPr lang="es-ES"/>
        </a:p>
      </dgm:t>
    </dgm:pt>
    <dgm:pt modelId="{35EBBBA8-6637-4C09-A538-2BE5C8BD8E9A}" type="sibTrans" cxnId="{19BBBA01-FF25-450F-8D77-51E602EBC7DD}">
      <dgm:prSet/>
      <dgm:spPr/>
      <dgm:t>
        <a:bodyPr/>
        <a:lstStyle/>
        <a:p>
          <a:endParaRPr lang="es-ES"/>
        </a:p>
      </dgm:t>
    </dgm:pt>
    <dgm:pt modelId="{B51FBDA7-1A30-46E2-8B52-AFDE464C5172}">
      <dgm:prSet custT="1"/>
      <dgm:spPr/>
      <dgm:t>
        <a:bodyPr/>
        <a:lstStyle/>
        <a:p>
          <a:pPr algn="ctr" rtl="0"/>
          <a:r>
            <a:rPr lang="es-ES" sz="2400" b="0" baseline="0" dirty="0" smtClean="0">
              <a:latin typeface="Arial Rounded MT Bold" pitchFamily="34" charset="0"/>
            </a:rPr>
            <a:t>La motivación es un excelente predictor del desempeño</a:t>
          </a:r>
          <a:endParaRPr lang="es-ES" sz="2400" b="0" dirty="0">
            <a:latin typeface="Arial Rounded MT Bold" pitchFamily="34" charset="0"/>
          </a:endParaRPr>
        </a:p>
      </dgm:t>
    </dgm:pt>
    <dgm:pt modelId="{481C73D6-2509-4E53-9967-DE18EC666C5C}" type="parTrans" cxnId="{59F7674B-FB6C-4724-9A05-7AEB8ADC13DD}">
      <dgm:prSet/>
      <dgm:spPr/>
      <dgm:t>
        <a:bodyPr/>
        <a:lstStyle/>
        <a:p>
          <a:endParaRPr lang="es-ES"/>
        </a:p>
      </dgm:t>
    </dgm:pt>
    <dgm:pt modelId="{55C0DEFB-DFEA-4D97-A2BD-0D917F1F6BFC}" type="sibTrans" cxnId="{59F7674B-FB6C-4724-9A05-7AEB8ADC13DD}">
      <dgm:prSet/>
      <dgm:spPr/>
      <dgm:t>
        <a:bodyPr/>
        <a:lstStyle/>
        <a:p>
          <a:endParaRPr lang="es-ES"/>
        </a:p>
      </dgm:t>
    </dgm:pt>
    <dgm:pt modelId="{DE51FF4A-7A2C-4124-8595-B82CACD9964D}" type="pres">
      <dgm:prSet presAssocID="{E006B5DF-CDE9-46A7-B01F-259EF18184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04A018E-1F59-4566-9C89-C9EC9BB63F12}" type="pres">
      <dgm:prSet presAssocID="{0404897A-740A-4C65-B898-B4D9E071C69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A903A3-2AD3-4B15-93CA-D21C4C23617F}" type="pres">
      <dgm:prSet presAssocID="{35EBBBA8-6637-4C09-A538-2BE5C8BD8E9A}" presName="space" presStyleCnt="0"/>
      <dgm:spPr/>
    </dgm:pt>
    <dgm:pt modelId="{571ACB62-3CBC-4276-A770-179F142CB45F}" type="pres">
      <dgm:prSet presAssocID="{B51FBDA7-1A30-46E2-8B52-AFDE464C5172}" presName="Name5" presStyleLbl="vennNode1" presStyleIdx="1" presStyleCnt="2" custLinFactNeighborX="4317" custLinFactNeighborY="-7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53C7FB-AEBA-43FD-ABFD-442B5F5BE548}" type="presOf" srcId="{E006B5DF-CDE9-46A7-B01F-259EF181841F}" destId="{DE51FF4A-7A2C-4124-8595-B82CACD9964D}" srcOrd="0" destOrd="0" presId="urn:microsoft.com/office/officeart/2005/8/layout/venn3"/>
    <dgm:cxn modelId="{19BBBA01-FF25-450F-8D77-51E602EBC7DD}" srcId="{E006B5DF-CDE9-46A7-B01F-259EF181841F}" destId="{0404897A-740A-4C65-B898-B4D9E071C692}" srcOrd="0" destOrd="0" parTransId="{8440A919-07CD-4141-9351-EB5F1768D50F}" sibTransId="{35EBBBA8-6637-4C09-A538-2BE5C8BD8E9A}"/>
    <dgm:cxn modelId="{2A02FA32-24E2-43D6-AE62-318B704F49C8}" type="presOf" srcId="{0404897A-740A-4C65-B898-B4D9E071C692}" destId="{904A018E-1F59-4566-9C89-C9EC9BB63F12}" srcOrd="0" destOrd="0" presId="urn:microsoft.com/office/officeart/2005/8/layout/venn3"/>
    <dgm:cxn modelId="{322FC06B-94AA-4658-8AE6-65E13A245745}" type="presOf" srcId="{B51FBDA7-1A30-46E2-8B52-AFDE464C5172}" destId="{571ACB62-3CBC-4276-A770-179F142CB45F}" srcOrd="0" destOrd="0" presId="urn:microsoft.com/office/officeart/2005/8/layout/venn3"/>
    <dgm:cxn modelId="{59F7674B-FB6C-4724-9A05-7AEB8ADC13DD}" srcId="{E006B5DF-CDE9-46A7-B01F-259EF181841F}" destId="{B51FBDA7-1A30-46E2-8B52-AFDE464C5172}" srcOrd="1" destOrd="0" parTransId="{481C73D6-2509-4E53-9967-DE18EC666C5C}" sibTransId="{55C0DEFB-DFEA-4D97-A2BD-0D917F1F6BFC}"/>
    <dgm:cxn modelId="{6F37B867-A24F-4502-A4D6-353C92C3A556}" type="presParOf" srcId="{DE51FF4A-7A2C-4124-8595-B82CACD9964D}" destId="{904A018E-1F59-4566-9C89-C9EC9BB63F12}" srcOrd="0" destOrd="0" presId="urn:microsoft.com/office/officeart/2005/8/layout/venn3"/>
    <dgm:cxn modelId="{892605CF-C611-42B9-A318-51E36DE3EF2B}" type="presParOf" srcId="{DE51FF4A-7A2C-4124-8595-B82CACD9964D}" destId="{6CA903A3-2AD3-4B15-93CA-D21C4C23617F}" srcOrd="1" destOrd="0" presId="urn:microsoft.com/office/officeart/2005/8/layout/venn3"/>
    <dgm:cxn modelId="{4D3BC66D-DE99-40AE-AC9D-B4468B94BBA1}" type="presParOf" srcId="{DE51FF4A-7A2C-4124-8595-B82CACD9964D}" destId="{571ACB62-3CBC-4276-A770-179F142CB45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7F1A5-4FCE-4115-A68B-41DFACBF78B8}">
      <dsp:nvSpPr>
        <dsp:cNvPr id="0" name=""/>
        <dsp:cNvSpPr/>
      </dsp:nvSpPr>
      <dsp:spPr>
        <a:xfrm rot="16200000">
          <a:off x="-2128217" y="3304109"/>
          <a:ext cx="4998795" cy="623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9858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latin typeface="Arial Rounded MT Bold" pitchFamily="34" charset="0"/>
            </a:rPr>
            <a:t>Perfil de puesto</a:t>
          </a:r>
          <a:endParaRPr lang="es-ES" sz="4000" b="1" kern="1200" dirty="0">
            <a:latin typeface="Arial Rounded MT Bold" pitchFamily="34" charset="0"/>
          </a:endParaRPr>
        </a:p>
      </dsp:txBody>
      <dsp:txXfrm>
        <a:off x="-2128217" y="3304109"/>
        <a:ext cx="4998795" cy="623461"/>
      </dsp:txXfrm>
    </dsp:sp>
    <dsp:sp modelId="{00F88745-0F3E-4E8A-9E2F-6745693B1546}">
      <dsp:nvSpPr>
        <dsp:cNvPr id="0" name=""/>
        <dsp:cNvSpPr/>
      </dsp:nvSpPr>
      <dsp:spPr>
        <a:xfrm>
          <a:off x="641840" y="1074752"/>
          <a:ext cx="3465580" cy="4998795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549858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dirty="0" smtClean="0">
              <a:solidFill>
                <a:schemeClr val="tx1"/>
              </a:solidFill>
              <a:latin typeface="Arial Rounded MT Bold" pitchFamily="34" charset="0"/>
            </a:rPr>
            <a:t>Conjunto de </a:t>
          </a:r>
          <a:r>
            <a:rPr lang="es-ES" sz="2800" kern="1200" dirty="0" smtClean="0">
              <a:solidFill>
                <a:schemeClr val="tx1"/>
              </a:solidFill>
              <a:latin typeface="Arial Rounded MT Bold" pitchFamily="34" charset="0"/>
            </a:rPr>
            <a:t>características (tareas primarias, responsabilidades, funciones, etc.) </a:t>
          </a:r>
          <a:r>
            <a:rPr lang="es-ES" sz="2800" kern="1200" dirty="0" smtClean="0">
              <a:solidFill>
                <a:schemeClr val="tx1"/>
              </a:solidFill>
              <a:latin typeface="Arial Rounded MT Bold" pitchFamily="34" charset="0"/>
            </a:rPr>
            <a:t>que debe tener el ocupante de un puesto, para desempeñarlo eficazmente.</a:t>
          </a:r>
          <a:endParaRPr lang="es-ES" sz="2800" kern="1200" dirty="0">
            <a:solidFill>
              <a:schemeClr val="tx1"/>
            </a:solidFill>
            <a:latin typeface="Arial Rounded MT Bold" pitchFamily="34" charset="0"/>
          </a:endParaRPr>
        </a:p>
      </dsp:txBody>
      <dsp:txXfrm>
        <a:off x="641840" y="1074752"/>
        <a:ext cx="3465580" cy="4998795"/>
      </dsp:txXfrm>
    </dsp:sp>
    <dsp:sp modelId="{B1D3D26F-DD0F-4508-8E1F-84FB5E678A3B}">
      <dsp:nvSpPr>
        <dsp:cNvPr id="0" name=""/>
        <dsp:cNvSpPr/>
      </dsp:nvSpPr>
      <dsp:spPr>
        <a:xfrm>
          <a:off x="59449" y="293473"/>
          <a:ext cx="1246922" cy="124692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8B9A1BE-BE0A-48ED-A9F7-2470435DB2D3}">
      <dsp:nvSpPr>
        <dsp:cNvPr id="0" name=""/>
        <dsp:cNvSpPr/>
      </dsp:nvSpPr>
      <dsp:spPr>
        <a:xfrm rot="16200000">
          <a:off x="2557962" y="3304109"/>
          <a:ext cx="4998795" cy="623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9858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>
              <a:latin typeface="Arial Rounded MT Bold" pitchFamily="34" charset="0"/>
            </a:rPr>
            <a:t>Anti Perfil</a:t>
          </a:r>
          <a:endParaRPr lang="es-ES" sz="4000" kern="1200" dirty="0">
            <a:latin typeface="Arial Rounded MT Bold" pitchFamily="34" charset="0"/>
          </a:endParaRPr>
        </a:p>
      </dsp:txBody>
      <dsp:txXfrm>
        <a:off x="2557962" y="3304109"/>
        <a:ext cx="4998795" cy="623461"/>
      </dsp:txXfrm>
    </dsp:sp>
    <dsp:sp modelId="{55AD1369-65E4-4775-BDE6-C6B96985D77B}">
      <dsp:nvSpPr>
        <dsp:cNvPr id="0" name=""/>
        <dsp:cNvSpPr/>
      </dsp:nvSpPr>
      <dsp:spPr>
        <a:xfrm>
          <a:off x="5262168" y="1116442"/>
          <a:ext cx="3319342" cy="4998795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5">
              <a:hueOff val="-12397374"/>
              <a:satOff val="18550"/>
              <a:lumOff val="-20783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549858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dirty="0" smtClean="0">
              <a:solidFill>
                <a:schemeClr val="tx1"/>
              </a:solidFill>
              <a:latin typeface="Arial Rounded MT Bold" pitchFamily="34" charset="0"/>
            </a:rPr>
            <a:t>Sucede cuando se describe a la persona que ocupaba ese puesto de trabajo, en vez de las características del puesto. </a:t>
          </a:r>
          <a:endParaRPr lang="es-ES" sz="2800" kern="1200" dirty="0">
            <a:solidFill>
              <a:schemeClr val="tx1"/>
            </a:solidFill>
            <a:latin typeface="Arial Rounded MT Bold" pitchFamily="34" charset="0"/>
          </a:endParaRPr>
        </a:p>
      </dsp:txBody>
      <dsp:txXfrm>
        <a:off x="5262168" y="1116442"/>
        <a:ext cx="3319342" cy="4998795"/>
      </dsp:txXfrm>
    </dsp:sp>
    <dsp:sp modelId="{A77219BD-A65B-4C16-9C5D-6D33B6734008}">
      <dsp:nvSpPr>
        <dsp:cNvPr id="0" name=""/>
        <dsp:cNvSpPr/>
      </dsp:nvSpPr>
      <dsp:spPr>
        <a:xfrm>
          <a:off x="4745629" y="293473"/>
          <a:ext cx="1246922" cy="1246922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5">
              <a:tint val="50000"/>
              <a:hueOff val="-12657959"/>
              <a:satOff val="-1018"/>
              <a:lumOff val="-489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BB1CD-8E22-43C9-86A4-14516E364610}">
      <dsp:nvSpPr>
        <dsp:cNvPr id="0" name=""/>
        <dsp:cNvSpPr/>
      </dsp:nvSpPr>
      <dsp:spPr>
        <a:xfrm>
          <a:off x="453149" y="3674"/>
          <a:ext cx="2935361" cy="1409439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 Rounded MT Bold" pitchFamily="34" charset="0"/>
            </a:rPr>
            <a:t>Tener en cuenta cuales son los resultados y cuales son las situaciones criticas del puesto.</a:t>
          </a:r>
          <a:endParaRPr lang="es-ES" sz="1900" kern="1200" dirty="0">
            <a:latin typeface="Arial Rounded MT Bold" pitchFamily="34" charset="0"/>
          </a:endParaRPr>
        </a:p>
      </dsp:txBody>
      <dsp:txXfrm>
        <a:off x="494430" y="44955"/>
        <a:ext cx="2852799" cy="1326877"/>
      </dsp:txXfrm>
    </dsp:sp>
    <dsp:sp modelId="{65D3D7DF-5078-4E1F-8841-149273912C21}">
      <dsp:nvSpPr>
        <dsp:cNvPr id="0" name=""/>
        <dsp:cNvSpPr/>
      </dsp:nvSpPr>
      <dsp:spPr>
        <a:xfrm>
          <a:off x="746685" y="1413113"/>
          <a:ext cx="293536" cy="1007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7433"/>
              </a:lnTo>
              <a:lnTo>
                <a:pt x="293536" y="1007433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775B5-46A9-436D-887D-95732E7B6C1C}">
      <dsp:nvSpPr>
        <dsp:cNvPr id="0" name=""/>
        <dsp:cNvSpPr/>
      </dsp:nvSpPr>
      <dsp:spPr>
        <a:xfrm>
          <a:off x="1040221" y="1742458"/>
          <a:ext cx="2592268" cy="1356177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100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 Rounded MT Bold" pitchFamily="34" charset="0"/>
            </a:rPr>
            <a:t>Situaciones críticas: se pueden evaluar a través de encuestas a los empleados anteriores de un puesto de trabajo.</a:t>
          </a:r>
          <a:endParaRPr lang="es-ES" sz="1400" kern="1200" dirty="0">
            <a:latin typeface="Arial Rounded MT Bold" pitchFamily="34" charset="0"/>
          </a:endParaRPr>
        </a:p>
      </dsp:txBody>
      <dsp:txXfrm>
        <a:off x="1079942" y="1782179"/>
        <a:ext cx="2512826" cy="1276735"/>
      </dsp:txXfrm>
    </dsp:sp>
    <dsp:sp modelId="{C5E2CAEB-0EA1-491E-9FEC-5E9BA1313A0E}">
      <dsp:nvSpPr>
        <dsp:cNvPr id="0" name=""/>
        <dsp:cNvSpPr/>
      </dsp:nvSpPr>
      <dsp:spPr>
        <a:xfrm>
          <a:off x="746685" y="1413113"/>
          <a:ext cx="293536" cy="2747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311"/>
              </a:lnTo>
              <a:lnTo>
                <a:pt x="293536" y="2747311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26344-6EB5-4DA9-836B-527EB0D391C8}">
      <dsp:nvSpPr>
        <dsp:cNvPr id="0" name=""/>
        <dsp:cNvSpPr/>
      </dsp:nvSpPr>
      <dsp:spPr>
        <a:xfrm>
          <a:off x="1040221" y="3427981"/>
          <a:ext cx="2683093" cy="146488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10000" cap="flat" cmpd="sng" algn="ctr">
          <a:solidFill>
            <a:schemeClr val="accent1">
              <a:shade val="50000"/>
              <a:hueOff val="-37571"/>
              <a:satOff val="944"/>
              <a:lumOff val="3748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 Rounded MT Bold" pitchFamily="34" charset="0"/>
            </a:rPr>
            <a:t>Área de resultados: Las tareas son acciones y los efectos de las tareas son los resultados. Hay que saber diferenciar resultados cualitativos y cuantitativos. </a:t>
          </a:r>
          <a:endParaRPr lang="es-ES" sz="1400" kern="1200" dirty="0">
            <a:latin typeface="Arial Rounded MT Bold" pitchFamily="34" charset="0"/>
          </a:endParaRPr>
        </a:p>
      </dsp:txBody>
      <dsp:txXfrm>
        <a:off x="1083126" y="3470886"/>
        <a:ext cx="2597283" cy="1379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BFDF2-FB9F-481D-B70E-812A20E22DCF}">
      <dsp:nvSpPr>
        <dsp:cNvPr id="0" name=""/>
        <dsp:cNvSpPr/>
      </dsp:nvSpPr>
      <dsp:spPr>
        <a:xfrm>
          <a:off x="0" y="346725"/>
          <a:ext cx="8464872" cy="12328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5708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500" kern="1200" dirty="0"/>
        </a:p>
      </dsp:txBody>
      <dsp:txXfrm>
        <a:off x="0" y="654927"/>
        <a:ext cx="8156670" cy="616403"/>
      </dsp:txXfrm>
    </dsp:sp>
    <dsp:sp modelId="{3B45F556-CB7C-4F28-872B-0F1AB5E5F306}">
      <dsp:nvSpPr>
        <dsp:cNvPr id="0" name=""/>
        <dsp:cNvSpPr/>
      </dsp:nvSpPr>
      <dsp:spPr>
        <a:xfrm>
          <a:off x="0" y="1297397"/>
          <a:ext cx="2607180" cy="237484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Forman parte de la construcción del perfil. 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Debemos tener entre 10 o 15 de ellos. </a:t>
          </a:r>
          <a:endParaRPr lang="es-ES" sz="1800" kern="1200" dirty="0">
            <a:latin typeface="Arial Rounded MT Bold" pitchFamily="34" charset="0"/>
          </a:endParaRPr>
        </a:p>
      </dsp:txBody>
      <dsp:txXfrm>
        <a:off x="0" y="1297397"/>
        <a:ext cx="2607180" cy="2374841"/>
      </dsp:txXfrm>
    </dsp:sp>
    <dsp:sp modelId="{87E28D0E-7575-412D-A449-162CEDF4ED03}">
      <dsp:nvSpPr>
        <dsp:cNvPr id="0" name=""/>
        <dsp:cNvSpPr/>
      </dsp:nvSpPr>
      <dsp:spPr>
        <a:xfrm>
          <a:off x="2607180" y="757661"/>
          <a:ext cx="5857691" cy="12328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570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>
            <a:latin typeface="Arial Rounded MT Bold" pitchFamily="34" charset="0"/>
          </a:endParaRPr>
        </a:p>
      </dsp:txBody>
      <dsp:txXfrm>
        <a:off x="2607180" y="1065863"/>
        <a:ext cx="5549489" cy="616403"/>
      </dsp:txXfrm>
    </dsp:sp>
    <dsp:sp modelId="{B33A0C0C-4783-4459-87FB-FCE4DA8B1187}">
      <dsp:nvSpPr>
        <dsp:cNvPr id="0" name=""/>
        <dsp:cNvSpPr/>
      </dsp:nvSpPr>
      <dsp:spPr>
        <a:xfrm>
          <a:off x="2607180" y="1708333"/>
          <a:ext cx="2607180" cy="237484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5">
              <a:hueOff val="-6198687"/>
              <a:satOff val="9275"/>
              <a:lumOff val="-10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Es importante que sean objetivos y que estén justificados.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No cargados de sesgo.</a:t>
          </a:r>
        </a:p>
      </dsp:txBody>
      <dsp:txXfrm>
        <a:off x="2607180" y="1708333"/>
        <a:ext cx="2607180" cy="2374841"/>
      </dsp:txXfrm>
    </dsp:sp>
    <dsp:sp modelId="{061E3D37-AC86-4F06-85D4-9AA39F9F8FBB}">
      <dsp:nvSpPr>
        <dsp:cNvPr id="0" name=""/>
        <dsp:cNvSpPr/>
      </dsp:nvSpPr>
      <dsp:spPr>
        <a:xfrm>
          <a:off x="5214361" y="1168597"/>
          <a:ext cx="3250510" cy="12328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570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>
            <a:latin typeface="Arial Rounded MT Bold" pitchFamily="34" charset="0"/>
          </a:endParaRPr>
        </a:p>
      </dsp:txBody>
      <dsp:txXfrm>
        <a:off x="5214361" y="1476799"/>
        <a:ext cx="2942308" cy="616403"/>
      </dsp:txXfrm>
    </dsp:sp>
    <dsp:sp modelId="{E980B423-706B-4623-80CF-8C0812623D37}">
      <dsp:nvSpPr>
        <dsp:cNvPr id="0" name=""/>
        <dsp:cNvSpPr/>
      </dsp:nvSpPr>
      <dsp:spPr>
        <a:xfrm>
          <a:off x="5214361" y="2119269"/>
          <a:ext cx="2607180" cy="2340086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accent5">
              <a:hueOff val="-12397374"/>
              <a:satOff val="18550"/>
              <a:lumOff val="-207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Algunos ejemplos: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Edad.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Formación Académica.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Lugar de residencia.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Arial Rounded MT Bold" pitchFamily="34" charset="0"/>
            </a:rPr>
            <a:t>- Disponibilidad horaria. </a:t>
          </a:r>
          <a:endParaRPr lang="es-ES" sz="1800" kern="1200" dirty="0">
            <a:latin typeface="Arial Rounded MT Bold" pitchFamily="34" charset="0"/>
          </a:endParaRPr>
        </a:p>
      </dsp:txBody>
      <dsp:txXfrm>
        <a:off x="5214361" y="2119269"/>
        <a:ext cx="2607180" cy="23400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35FDE-47D2-4245-AB82-2E5DF0E63EBC}">
      <dsp:nvSpPr>
        <dsp:cNvPr id="0" name=""/>
        <dsp:cNvSpPr/>
      </dsp:nvSpPr>
      <dsp:spPr>
        <a:xfrm>
          <a:off x="104914" y="1891212"/>
          <a:ext cx="2191329" cy="10956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Factores</a:t>
          </a:r>
          <a:endParaRPr lang="es-ES" sz="2500" kern="1200" dirty="0"/>
        </a:p>
      </dsp:txBody>
      <dsp:txXfrm>
        <a:off x="137005" y="1923303"/>
        <a:ext cx="2127147" cy="1031482"/>
      </dsp:txXfrm>
    </dsp:sp>
    <dsp:sp modelId="{A574C893-009E-4AED-AF26-D4AD212B908F}">
      <dsp:nvSpPr>
        <dsp:cNvPr id="0" name=""/>
        <dsp:cNvSpPr/>
      </dsp:nvSpPr>
      <dsp:spPr>
        <a:xfrm rot="18289469">
          <a:off x="1967055" y="1788822"/>
          <a:ext cx="153490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34908" y="202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696136" y="1770664"/>
        <a:ext cx="76745" cy="76745"/>
      </dsp:txXfrm>
    </dsp:sp>
    <dsp:sp modelId="{ED3AFBFD-A67F-4102-84AC-77E70C07159D}">
      <dsp:nvSpPr>
        <dsp:cNvPr id="0" name=""/>
        <dsp:cNvSpPr/>
      </dsp:nvSpPr>
      <dsp:spPr>
        <a:xfrm>
          <a:off x="3172775" y="631198"/>
          <a:ext cx="2191329" cy="109566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solidFill>
                <a:schemeClr val="tx1"/>
              </a:solidFill>
            </a:rPr>
            <a:t>Internos</a:t>
          </a:r>
          <a:endParaRPr lang="es-ES" sz="2500" kern="1200" dirty="0">
            <a:solidFill>
              <a:schemeClr val="tx1"/>
            </a:solidFill>
          </a:endParaRPr>
        </a:p>
      </dsp:txBody>
      <dsp:txXfrm>
        <a:off x="3204866" y="663289"/>
        <a:ext cx="2127147" cy="1031482"/>
      </dsp:txXfrm>
    </dsp:sp>
    <dsp:sp modelId="{D3873079-3690-4C5B-B5E3-C2337CB2FCA3}">
      <dsp:nvSpPr>
        <dsp:cNvPr id="0" name=""/>
        <dsp:cNvSpPr/>
      </dsp:nvSpPr>
      <dsp:spPr>
        <a:xfrm rot="19457599">
          <a:off x="5262644" y="843811"/>
          <a:ext cx="10794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79452" y="2021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775384" y="837040"/>
        <a:ext cx="53972" cy="53972"/>
      </dsp:txXfrm>
    </dsp:sp>
    <dsp:sp modelId="{4D9BDDBB-3199-4D57-9C07-920F004B91B7}">
      <dsp:nvSpPr>
        <dsp:cNvPr id="0" name=""/>
        <dsp:cNvSpPr/>
      </dsp:nvSpPr>
      <dsp:spPr>
        <a:xfrm>
          <a:off x="6240636" y="1190"/>
          <a:ext cx="2191329" cy="109566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solidFill>
                <a:schemeClr val="tx1"/>
              </a:solidFill>
            </a:rPr>
            <a:t>Equipo de trabajo.</a:t>
          </a:r>
          <a:endParaRPr lang="es-ES" sz="2500" kern="1200" dirty="0">
            <a:solidFill>
              <a:schemeClr val="tx1"/>
            </a:solidFill>
          </a:endParaRPr>
        </a:p>
      </dsp:txBody>
      <dsp:txXfrm>
        <a:off x="6272727" y="33281"/>
        <a:ext cx="2127147" cy="1031482"/>
      </dsp:txXfrm>
    </dsp:sp>
    <dsp:sp modelId="{7B2F7992-C081-479C-B5CE-E8D678D71176}">
      <dsp:nvSpPr>
        <dsp:cNvPr id="0" name=""/>
        <dsp:cNvSpPr/>
      </dsp:nvSpPr>
      <dsp:spPr>
        <a:xfrm rot="2142401">
          <a:off x="5262644" y="1473819"/>
          <a:ext cx="10794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79452" y="2021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775384" y="1467047"/>
        <a:ext cx="53972" cy="53972"/>
      </dsp:txXfrm>
    </dsp:sp>
    <dsp:sp modelId="{83C9B1B0-4F52-4FB0-A171-DF055D4771E2}">
      <dsp:nvSpPr>
        <dsp:cNvPr id="0" name=""/>
        <dsp:cNvSpPr/>
      </dsp:nvSpPr>
      <dsp:spPr>
        <a:xfrm>
          <a:off x="6240636" y="1261205"/>
          <a:ext cx="2191329" cy="109566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solidFill>
                <a:schemeClr val="tx1"/>
              </a:solidFill>
            </a:rPr>
            <a:t>Características del jefe</a:t>
          </a:r>
          <a:r>
            <a:rPr lang="es-ES" sz="2500" kern="1200" dirty="0" smtClean="0"/>
            <a:t>.</a:t>
          </a:r>
          <a:endParaRPr lang="es-ES" sz="2500" kern="1200" dirty="0"/>
        </a:p>
      </dsp:txBody>
      <dsp:txXfrm>
        <a:off x="6272727" y="1293296"/>
        <a:ext cx="2127147" cy="1031482"/>
      </dsp:txXfrm>
    </dsp:sp>
    <dsp:sp modelId="{EE315FCA-C96E-40F9-B768-4BDEC96A60F0}">
      <dsp:nvSpPr>
        <dsp:cNvPr id="0" name=""/>
        <dsp:cNvSpPr/>
      </dsp:nvSpPr>
      <dsp:spPr>
        <a:xfrm rot="3310531">
          <a:off x="1967055" y="3048836"/>
          <a:ext cx="153490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34908" y="202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696136" y="3030678"/>
        <a:ext cx="76745" cy="76745"/>
      </dsp:txXfrm>
    </dsp:sp>
    <dsp:sp modelId="{35C22958-5FAB-449D-9C43-006C66F7D7EB}">
      <dsp:nvSpPr>
        <dsp:cNvPr id="0" name=""/>
        <dsp:cNvSpPr/>
      </dsp:nvSpPr>
      <dsp:spPr>
        <a:xfrm>
          <a:off x="3172775" y="3151226"/>
          <a:ext cx="2191329" cy="1095664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Externos</a:t>
          </a:r>
          <a:endParaRPr lang="es-ES" sz="2500" kern="1200" dirty="0"/>
        </a:p>
      </dsp:txBody>
      <dsp:txXfrm>
        <a:off x="3204866" y="3183317"/>
        <a:ext cx="2127147" cy="1031482"/>
      </dsp:txXfrm>
    </dsp:sp>
    <dsp:sp modelId="{92BCB5F5-5285-41A6-AE22-B1682AF3072D}">
      <dsp:nvSpPr>
        <dsp:cNvPr id="0" name=""/>
        <dsp:cNvSpPr/>
      </dsp:nvSpPr>
      <dsp:spPr>
        <a:xfrm rot="19457599">
          <a:off x="5262644" y="3363840"/>
          <a:ext cx="10794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79452" y="2021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775384" y="3357068"/>
        <a:ext cx="53972" cy="53972"/>
      </dsp:txXfrm>
    </dsp:sp>
    <dsp:sp modelId="{86A9F0AC-FDDD-4671-A0C1-F0FDBFC59F95}">
      <dsp:nvSpPr>
        <dsp:cNvPr id="0" name=""/>
        <dsp:cNvSpPr/>
      </dsp:nvSpPr>
      <dsp:spPr>
        <a:xfrm>
          <a:off x="6240636" y="2521219"/>
          <a:ext cx="2191329" cy="1095664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Perfil de los clientes.</a:t>
          </a:r>
          <a:endParaRPr lang="es-ES" sz="2500" kern="1200" dirty="0"/>
        </a:p>
      </dsp:txBody>
      <dsp:txXfrm>
        <a:off x="6272727" y="2553310"/>
        <a:ext cx="2127147" cy="1031482"/>
      </dsp:txXfrm>
    </dsp:sp>
    <dsp:sp modelId="{719A6C78-5E55-476E-9B67-01421F2FFC13}">
      <dsp:nvSpPr>
        <dsp:cNvPr id="0" name=""/>
        <dsp:cNvSpPr/>
      </dsp:nvSpPr>
      <dsp:spPr>
        <a:xfrm rot="2142401">
          <a:off x="5262644" y="3993847"/>
          <a:ext cx="10794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79452" y="2021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775384" y="3987075"/>
        <a:ext cx="53972" cy="53972"/>
      </dsp:txXfrm>
    </dsp:sp>
    <dsp:sp modelId="{497A58A9-0D6F-436A-AC4B-AB7320E25906}">
      <dsp:nvSpPr>
        <dsp:cNvPr id="0" name=""/>
        <dsp:cNvSpPr/>
      </dsp:nvSpPr>
      <dsp:spPr>
        <a:xfrm>
          <a:off x="6240636" y="3781233"/>
          <a:ext cx="2191329" cy="109566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Perfil de los proveedores.</a:t>
          </a:r>
          <a:endParaRPr lang="es-ES" sz="2500" kern="1200" dirty="0"/>
        </a:p>
      </dsp:txBody>
      <dsp:txXfrm>
        <a:off x="6272727" y="3813324"/>
        <a:ext cx="2127147" cy="1031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A018E-1F59-4566-9C89-C9EC9BB63F12}">
      <dsp:nvSpPr>
        <dsp:cNvPr id="0" name=""/>
        <dsp:cNvSpPr/>
      </dsp:nvSpPr>
      <dsp:spPr>
        <a:xfrm>
          <a:off x="1074600" y="1384"/>
          <a:ext cx="3786270" cy="378627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8371" tIns="29210" rIns="208371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 Rounded MT Bold" pitchFamily="34" charset="0"/>
            </a:rPr>
            <a:t>Es importante que exploremos el interés del empleado hacia la empresa y puesto de trabajo. </a:t>
          </a:r>
          <a:endParaRPr lang="es-ES" sz="2300" kern="1200" dirty="0">
            <a:latin typeface="Arial Rounded MT Bold" pitchFamily="34" charset="0"/>
          </a:endParaRPr>
        </a:p>
      </dsp:txBody>
      <dsp:txXfrm>
        <a:off x="1629086" y="555870"/>
        <a:ext cx="2677298" cy="2677298"/>
      </dsp:txXfrm>
    </dsp:sp>
    <dsp:sp modelId="{571ACB62-3CBC-4276-A770-179F142CB45F}">
      <dsp:nvSpPr>
        <dsp:cNvPr id="0" name=""/>
        <dsp:cNvSpPr/>
      </dsp:nvSpPr>
      <dsp:spPr>
        <a:xfrm>
          <a:off x="4136307" y="0"/>
          <a:ext cx="3786270" cy="3786270"/>
        </a:xfrm>
        <a:prstGeom prst="ellipse">
          <a:avLst/>
        </a:prstGeom>
        <a:solidFill>
          <a:schemeClr val="accent5">
            <a:alpha val="50000"/>
            <a:hueOff val="-12397374"/>
            <a:satOff val="18550"/>
            <a:lumOff val="-207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8371" tIns="30480" rIns="208371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0" kern="1200" baseline="0" dirty="0" smtClean="0">
              <a:latin typeface="Arial Rounded MT Bold" pitchFamily="34" charset="0"/>
            </a:rPr>
            <a:t>La motivación es un excelente predictor del desempeño</a:t>
          </a:r>
          <a:endParaRPr lang="es-ES" sz="2400" b="0" kern="1200" dirty="0">
            <a:latin typeface="Arial Rounded MT Bold" pitchFamily="34" charset="0"/>
          </a:endParaRPr>
        </a:p>
      </dsp:txBody>
      <dsp:txXfrm>
        <a:off x="4690793" y="554486"/>
        <a:ext cx="2677298" cy="2677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CB5839C-FC42-413A-9516-1E7809EDC2E3}" type="datetimeFigureOut">
              <a:rPr lang="es-ES" smtClean="0"/>
              <a:t>04/05/2020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0662616-8CBF-4DAB-84B5-A5132C85126D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AR" sz="5400" b="1" dirty="0">
                <a:solidFill>
                  <a:schemeClr val="bg1"/>
                </a:solidFill>
                <a:latin typeface="Arial Rounded MT Bold" pitchFamily="34" charset="0"/>
              </a:rPr>
              <a:t>descripción y análisis de un puesto de trabajo </a:t>
            </a:r>
            <a:endParaRPr lang="es-ES" sz="5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498" y="4051191"/>
            <a:ext cx="1951957" cy="1951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941168"/>
            <a:ext cx="1688303" cy="16883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79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8450839"/>
              </p:ext>
            </p:extLst>
          </p:nvPr>
        </p:nvGraphicFramePr>
        <p:xfrm>
          <a:off x="179512" y="188640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00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 Rounded MT Bold" pitchFamily="34" charset="0"/>
              </a:rPr>
              <a:t>Consideraciones técnicas y aspectos críticos.</a:t>
            </a:r>
            <a:endParaRPr lang="es-ES" b="1" dirty="0">
              <a:latin typeface="Arial Rounded MT Bold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304372"/>
              </p:ext>
            </p:extLst>
          </p:nvPr>
        </p:nvGraphicFramePr>
        <p:xfrm>
          <a:off x="179512" y="1700808"/>
          <a:ext cx="417646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11 Conector recto"/>
          <p:cNvCxnSpPr/>
          <p:nvPr/>
        </p:nvCxnSpPr>
        <p:spPr>
          <a:xfrm>
            <a:off x="3851920" y="4130000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 redondeado"/>
          <p:cNvSpPr/>
          <p:nvPr/>
        </p:nvSpPr>
        <p:spPr>
          <a:xfrm>
            <a:off x="6012160" y="3125743"/>
            <a:ext cx="2808312" cy="181588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6156176" y="3116922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 Rounded MT Bold" pitchFamily="34" charset="0"/>
              </a:rPr>
              <a:t>Tienen que ver </a:t>
            </a:r>
            <a:r>
              <a:rPr lang="es-ES" sz="1400" dirty="0" smtClean="0">
                <a:latin typeface="Arial Rounded MT Bold" pitchFamily="34" charset="0"/>
              </a:rPr>
              <a:t>con: </a:t>
            </a:r>
            <a:r>
              <a:rPr lang="es-ES" sz="1400" dirty="0">
                <a:latin typeface="Arial Rounded MT Bold" pitchFamily="34" charset="0"/>
              </a:rPr>
              <a:t>el nivel de complejidad de los problemas a resolver, grado de responsabilidad, personal a cargo, etc. </a:t>
            </a:r>
          </a:p>
          <a:p>
            <a:r>
              <a:rPr lang="es-ES" sz="1400" dirty="0">
                <a:latin typeface="Arial Rounded MT Bold" pitchFamily="34" charset="0"/>
              </a:rPr>
              <a:t>Nos permiten definir, por ejemplo: el perfil competencial. </a:t>
            </a:r>
          </a:p>
        </p:txBody>
      </p:sp>
    </p:spTree>
    <p:extLst>
      <p:ext uri="{BB962C8B-B14F-4D97-AF65-F5344CB8AC3E}">
        <p14:creationId xmlns:p14="http://schemas.microsoft.com/office/powerpoint/2010/main" val="174371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915477"/>
              </p:ext>
            </p:extLst>
          </p:nvPr>
        </p:nvGraphicFramePr>
        <p:xfrm>
          <a:off x="323528" y="1719262"/>
          <a:ext cx="8464872" cy="4806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 smtClean="0">
                <a:latin typeface="Arial Rounded MT Bold" pitchFamily="34" charset="0"/>
              </a:rPr>
              <a:t>Requerimientos objetivos</a:t>
            </a:r>
            <a:endParaRPr lang="es-ES" sz="36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1128"/>
              </p:ext>
            </p:extLst>
          </p:nvPr>
        </p:nvGraphicFramePr>
        <p:xfrm>
          <a:off x="251520" y="1719262"/>
          <a:ext cx="8536880" cy="487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 smtClean="0">
                <a:latin typeface="Arial Rounded MT Bold" pitchFamily="34" charset="0"/>
              </a:rPr>
              <a:t>Factores del entorno social.</a:t>
            </a:r>
            <a:endParaRPr lang="es-ES" sz="36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1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302473"/>
              </p:ext>
            </p:extLst>
          </p:nvPr>
        </p:nvGraphicFramePr>
        <p:xfrm>
          <a:off x="0" y="2852936"/>
          <a:ext cx="8964487" cy="37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>
                <a:latin typeface="Arial Rounded MT Bold" pitchFamily="34" charset="0"/>
              </a:rPr>
              <a:t>Interés motivacional</a:t>
            </a:r>
            <a:endParaRPr lang="es-ES" sz="4000" b="1" dirty="0">
              <a:latin typeface="Arial Rounded MT Bol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1807673"/>
            <a:ext cx="3456384" cy="830997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Rounded MT Bold" pitchFamily="34" charset="0"/>
              </a:rPr>
              <a:t>¿Qué factor subyace a la motivación?</a:t>
            </a:r>
            <a:endParaRPr lang="es-ES" sz="2400" b="1" dirty="0">
              <a:latin typeface="Arial Rounded MT Bold" pitchFamily="34" charset="0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4582950" y="2011113"/>
            <a:ext cx="1318044" cy="424116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242268" y="2018719"/>
            <a:ext cx="1700024" cy="461665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Rounded MT Bold" pitchFamily="34" charset="0"/>
              </a:rPr>
              <a:t>El interés.</a:t>
            </a:r>
            <a:endParaRPr lang="es-ES" sz="24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3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151</TotalTime>
  <Words>286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Cuadrícula</vt:lpstr>
      <vt:lpstr>descripción y análisis de un puesto de trabajo </vt:lpstr>
      <vt:lpstr>Presentación de PowerPoint</vt:lpstr>
      <vt:lpstr>Consideraciones técnicas y aspectos críticos.</vt:lpstr>
      <vt:lpstr>Requerimientos objetivos</vt:lpstr>
      <vt:lpstr>Factores del entorno social.</vt:lpstr>
      <vt:lpstr>Interés motivacional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descripción y análisis de un puesto de trabajo</dc:title>
  <dc:creator>usuario</dc:creator>
  <cp:lastModifiedBy>usuario</cp:lastModifiedBy>
  <cp:revision>22</cp:revision>
  <dcterms:created xsi:type="dcterms:W3CDTF">2020-05-01T20:56:13Z</dcterms:created>
  <dcterms:modified xsi:type="dcterms:W3CDTF">2020-05-04T15:59:36Z</dcterms:modified>
</cp:coreProperties>
</file>