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58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045-DD32-4F14-BDFA-1D5C1C44D339}" type="datetimeFigureOut">
              <a:rPr lang="es-MX" smtClean="0"/>
              <a:t>28/04/2020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3608-4FB0-4F07-B14E-1733A6CE2B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568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045-DD32-4F14-BDFA-1D5C1C44D339}" type="datetimeFigureOut">
              <a:rPr lang="es-MX" smtClean="0"/>
              <a:t>28/04/2020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3608-4FB0-4F07-B14E-1733A6CE2B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487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045-DD32-4F14-BDFA-1D5C1C44D339}" type="datetimeFigureOut">
              <a:rPr lang="es-MX" smtClean="0"/>
              <a:t>28/04/2020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3608-4FB0-4F07-B14E-1733A6CE2B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189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045-DD32-4F14-BDFA-1D5C1C44D339}" type="datetimeFigureOut">
              <a:rPr lang="es-MX" smtClean="0"/>
              <a:t>28/04/2020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3608-4FB0-4F07-B14E-1733A6CE2B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654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045-DD32-4F14-BDFA-1D5C1C44D339}" type="datetimeFigureOut">
              <a:rPr lang="es-MX" smtClean="0"/>
              <a:t>28/04/2020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3608-4FB0-4F07-B14E-1733A6CE2B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701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045-DD32-4F14-BDFA-1D5C1C44D339}" type="datetimeFigureOut">
              <a:rPr lang="es-MX" smtClean="0"/>
              <a:t>28/04/2020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3608-4FB0-4F07-B14E-1733A6CE2B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454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045-DD32-4F14-BDFA-1D5C1C44D339}" type="datetimeFigureOut">
              <a:rPr lang="es-MX" smtClean="0"/>
              <a:t>28/04/2020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3608-4FB0-4F07-B14E-1733A6CE2B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91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045-DD32-4F14-BDFA-1D5C1C44D339}" type="datetimeFigureOut">
              <a:rPr lang="es-MX" smtClean="0"/>
              <a:t>28/04/2020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3608-4FB0-4F07-B14E-1733A6CE2B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292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045-DD32-4F14-BDFA-1D5C1C44D339}" type="datetimeFigureOut">
              <a:rPr lang="es-MX" smtClean="0"/>
              <a:t>28/04/2020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3608-4FB0-4F07-B14E-1733A6CE2B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235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045-DD32-4F14-BDFA-1D5C1C44D339}" type="datetimeFigureOut">
              <a:rPr lang="es-MX" smtClean="0"/>
              <a:t>28/04/2020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3608-4FB0-4F07-B14E-1733A6CE2B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332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C045-DD32-4F14-BDFA-1D5C1C44D339}" type="datetimeFigureOut">
              <a:rPr lang="es-MX" smtClean="0"/>
              <a:t>28/04/2020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3608-4FB0-4F07-B14E-1733A6CE2B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162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C045-DD32-4F14-BDFA-1D5C1C44D339}" type="datetimeFigureOut">
              <a:rPr lang="es-MX" smtClean="0"/>
              <a:t>28/04/2020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33608-4FB0-4F07-B14E-1733A6CE2B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676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6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31819"/>
            <a:ext cx="12192001" cy="65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8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0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1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9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25004"/>
            <a:ext cx="12192000" cy="728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225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FLOR!</dc:creator>
  <cp:lastModifiedBy>FLOR!</cp:lastModifiedBy>
  <cp:revision>8</cp:revision>
  <dcterms:created xsi:type="dcterms:W3CDTF">2020-04-16T22:30:41Z</dcterms:created>
  <dcterms:modified xsi:type="dcterms:W3CDTF">2020-04-28T21:57:00Z</dcterms:modified>
</cp:coreProperties>
</file>