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06/04/2020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889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06/04/2020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477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06/04/2020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9675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06/04/2020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4791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06/04/2020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5863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06/04/2020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1151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06/04/2020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2767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06/04/2020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125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06/04/2020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83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06/04/2020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943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06/04/2020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060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06/04/2020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4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06/04/2020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857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06/04/2020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26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06/04/2020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411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06/04/2020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231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A9715-ACCF-4221-B587-EFD938839B17}" type="datetimeFigureOut">
              <a:rPr lang="es-AR" smtClean="0"/>
              <a:t>06/04/2020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163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5GdWJLHzG4" TargetMode="External"/><Relationship Id="rId2" Type="http://schemas.openxmlformats.org/officeDocument/2006/relationships/hyperlink" Target="https://es.slideshare.net/gomiranda2000/cerebro-configuracin-extern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ciencia.cl/CienciaAlDia/volumen5/numero2/articulos/lopez/figura1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2938464"/>
            <a:ext cx="6337300" cy="3919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ítulo 1"/>
          <p:cNvSpPr>
            <a:spLocks noGrp="1"/>
          </p:cNvSpPr>
          <p:nvPr>
            <p:ph type="title"/>
          </p:nvPr>
        </p:nvSpPr>
        <p:spPr>
          <a:xfrm>
            <a:off x="3468688" y="115888"/>
            <a:ext cx="6589712" cy="17891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AR" altLang="es-AR" sz="5400">
                <a:latin typeface="Algerian" panose="04020705040A02060702" pitchFamily="82" charset="0"/>
              </a:rPr>
              <a:t>AREAS FUNCIONALES DEL CEREBRO</a:t>
            </a:r>
          </a:p>
        </p:txBody>
      </p:sp>
      <p:sp>
        <p:nvSpPr>
          <p:cNvPr id="57348" name="Marcador de contenido 2"/>
          <p:cNvSpPr>
            <a:spLocks noGrp="1"/>
          </p:cNvSpPr>
          <p:nvPr>
            <p:ph idx="1"/>
          </p:nvPr>
        </p:nvSpPr>
        <p:spPr>
          <a:xfrm>
            <a:off x="3467100" y="2133600"/>
            <a:ext cx="6591300" cy="3778250"/>
          </a:xfrm>
        </p:spPr>
        <p:txBody>
          <a:bodyPr/>
          <a:lstStyle/>
          <a:p>
            <a:pPr eaLnBrk="1" hangingPunct="1"/>
            <a:endParaRPr lang="es-AR" altLang="es-AR" smtClean="0"/>
          </a:p>
        </p:txBody>
      </p:sp>
    </p:spTree>
    <p:extLst>
      <p:ext uri="{BB962C8B-B14F-4D97-AF65-F5344CB8AC3E}">
        <p14:creationId xmlns:p14="http://schemas.microsoft.com/office/powerpoint/2010/main" val="34738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908051"/>
            <a:ext cx="6850063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126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1125539"/>
            <a:ext cx="6219825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77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981076"/>
            <a:ext cx="6719888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826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908050"/>
            <a:ext cx="691356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30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ítulo 1"/>
          <p:cNvSpPr>
            <a:spLocks noGrp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endParaRPr lang="es-AR" altLang="es-AR" smtClean="0"/>
          </a:p>
        </p:txBody>
      </p:sp>
      <p:sp>
        <p:nvSpPr>
          <p:cNvPr id="70659" name="Marcador de contenido 2"/>
          <p:cNvSpPr>
            <a:spLocks noGrp="1"/>
          </p:cNvSpPr>
          <p:nvPr>
            <p:ph idx="1"/>
          </p:nvPr>
        </p:nvSpPr>
        <p:spPr>
          <a:xfrm>
            <a:off x="3467100" y="2133600"/>
            <a:ext cx="6591300" cy="3778250"/>
          </a:xfrm>
        </p:spPr>
        <p:txBody>
          <a:bodyPr/>
          <a:lstStyle/>
          <a:p>
            <a:pPr eaLnBrk="1" hangingPunct="1"/>
            <a:r>
              <a:rPr lang="es-AR" altLang="es-AR" dirty="0" smtClean="0">
                <a:hlinkClick r:id="rId2"/>
              </a:rPr>
              <a:t>https://es.slideshare.net/gomiranda2000/cerebro-configuracin-externa</a:t>
            </a:r>
            <a:endParaRPr lang="es-AR" altLang="es-AR" dirty="0" smtClean="0"/>
          </a:p>
          <a:p>
            <a:pPr eaLnBrk="1" hangingPunct="1"/>
            <a:endParaRPr lang="es-AR" altLang="es-AR" dirty="0" smtClean="0"/>
          </a:p>
          <a:p>
            <a:pPr eaLnBrk="1" hangingPunct="1"/>
            <a:endParaRPr lang="es-AR" altLang="es-AR" dirty="0" smtClean="0"/>
          </a:p>
          <a:p>
            <a:pPr eaLnBrk="1" hangingPunct="1"/>
            <a:r>
              <a:rPr lang="es-AR" altLang="es-AR" dirty="0" smtClean="0">
                <a:hlinkClick r:id="rId3"/>
              </a:rPr>
              <a:t>https://www.youtube.com/watch?v=M5GdWJLHzG4</a:t>
            </a:r>
            <a:endParaRPr lang="es-AR" altLang="es-AR" dirty="0" smtClean="0"/>
          </a:p>
          <a:p>
            <a:pPr eaLnBrk="1" hangingPunct="1"/>
            <a:endParaRPr lang="es-AR" altLang="es-AR" dirty="0" smtClean="0"/>
          </a:p>
          <a:p>
            <a:pPr eaLnBrk="1" hangingPunct="1"/>
            <a:endParaRPr lang="es-AR" altLang="es-AR" dirty="0" smtClean="0"/>
          </a:p>
        </p:txBody>
      </p:sp>
    </p:spTree>
    <p:extLst>
      <p:ext uri="{BB962C8B-B14F-4D97-AF65-F5344CB8AC3E}">
        <p14:creationId xmlns:p14="http://schemas.microsoft.com/office/powerpoint/2010/main" val="254738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89213" y="622479"/>
            <a:ext cx="8705560" cy="4580586"/>
          </a:xfrm>
        </p:spPr>
        <p:txBody>
          <a:bodyPr>
            <a:noAutofit/>
          </a:bodyPr>
          <a:lstStyle/>
          <a:p>
            <a:r>
              <a:rPr lang="es-AR" sz="3600" dirty="0" smtClean="0"/>
              <a:t>ES IMPORTANTE CONOCER LAS PRINCIPALES AREAS FUNCIONALES O CENTROS CORTICALES DEL CEREBRO.</a:t>
            </a:r>
            <a:br>
              <a:rPr lang="es-AR" sz="3600" dirty="0" smtClean="0"/>
            </a:br>
            <a:r>
              <a:rPr lang="es-AR" sz="3600" dirty="0" smtClean="0"/>
              <a:t>ESTAS NOS PERMITEN SABER LAS DIFERENTES MANIFESTACIONES QUE PUEDE PRESENTAR UNA LESION EN CUALQUIERA DE ESTAS REGIONES.</a:t>
            </a:r>
            <a:endParaRPr lang="es-AR" sz="36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2589212" y="5434884"/>
            <a:ext cx="8963137" cy="475025"/>
          </a:xfrm>
        </p:spPr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1684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196975"/>
            <a:ext cx="5938838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72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1628776"/>
            <a:ext cx="5856287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96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1484314"/>
            <a:ext cx="6062662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61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052514"/>
            <a:ext cx="6278562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14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981075"/>
            <a:ext cx="657701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54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908051"/>
            <a:ext cx="6615112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39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1125539"/>
            <a:ext cx="6691313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945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</TotalTime>
  <Words>23</Words>
  <Application>Microsoft Office PowerPoint</Application>
  <PresentationFormat>Panorámica</PresentationFormat>
  <Paragraphs>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Algerian</vt:lpstr>
      <vt:lpstr>Arial</vt:lpstr>
      <vt:lpstr>Century Gothic</vt:lpstr>
      <vt:lpstr>Wingdings 3</vt:lpstr>
      <vt:lpstr>Espiral</vt:lpstr>
      <vt:lpstr>AREAS FUNCIONALES DEL CEREBRO</vt:lpstr>
      <vt:lpstr>ES IMPORTANTE CONOCER LAS PRINCIPALES AREAS FUNCIONALES O CENTROS CORTICALES DEL CEREBRO. ESTAS NOS PERMITEN SABER LAS DIFERENTES MANIFESTACIONES QUE PUEDE PRESENTAR UNA LESION EN CUALQUIERA DE ESTAS REGIONES.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AREAS FUNCIONALES DEL CEREBRO</dc:title>
  <dc:creator>USUARIO</dc:creator>
  <cp:lastModifiedBy>USUARIO</cp:lastModifiedBy>
  <cp:revision>1</cp:revision>
  <dcterms:created xsi:type="dcterms:W3CDTF">2020-04-06T18:19:52Z</dcterms:created>
  <dcterms:modified xsi:type="dcterms:W3CDTF">2020-04-06T18:23:49Z</dcterms:modified>
</cp:coreProperties>
</file>