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74" d="100"/>
          <a:sy n="74" d="100"/>
        </p:scale>
        <p:origin x="5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Freeform 8"/>
          <p:cNvSpPr>
            <a:spLocks/>
          </p:cNvSpPr>
          <p:nvPr/>
        </p:nvSpPr>
        <p:spPr bwMode="auto">
          <a:xfrm>
            <a:off x="-42333" y="4321175"/>
            <a:ext cx="1860551"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889" y="4777381"/>
            <a:ext cx="880060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456086C6-58CD-4409-9EAA-8AE0FC1EEBD4}" type="datetimeFigureOut">
              <a:rPr lang="es-AR" smtClean="0">
                <a:solidFill>
                  <a:prstClr val="black">
                    <a:tint val="75000"/>
                  </a:prstClr>
                </a:solidFill>
              </a:rPr>
              <a:pPr eaLnBrk="0" fontAlgn="base" hangingPunct="0">
                <a:spcBef>
                  <a:spcPct val="0"/>
                </a:spcBef>
                <a:spcAft>
                  <a:spcPct val="0"/>
                </a:spcAft>
                <a:defRPr/>
              </a:pPr>
              <a:t>06/04/2020</a:t>
            </a:fld>
            <a:endParaRPr lang="es-A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s-AR">
              <a:solidFill>
                <a:prstClr val="black">
                  <a:tint val="75000"/>
                </a:prstClr>
              </a:solidFill>
            </a:endParaRPr>
          </a:p>
        </p:txBody>
      </p:sp>
      <p:sp>
        <p:nvSpPr>
          <p:cNvPr id="7" name="Slide Number Placeholder 5"/>
          <p:cNvSpPr>
            <a:spLocks noGrp="1"/>
          </p:cNvSpPr>
          <p:nvPr>
            <p:ph type="sldNum" sz="quarter" idx="12"/>
          </p:nvPr>
        </p:nvSpPr>
        <p:spPr>
          <a:xfrm>
            <a:off x="565151" y="4529139"/>
            <a:ext cx="778933" cy="365125"/>
          </a:xfrm>
        </p:spPr>
        <p:txBody>
          <a:bodyPr/>
          <a:lstStyle>
            <a:lvl1pPr>
              <a:defRPr/>
            </a:lvl1pPr>
          </a:lstStyle>
          <a:p>
            <a:pPr eaLnBrk="0" fontAlgn="base" hangingPunct="0">
              <a:spcBef>
                <a:spcPct val="0"/>
              </a:spcBef>
              <a:spcAft>
                <a:spcPct val="0"/>
              </a:spcAft>
              <a:defRPr/>
            </a:pPr>
            <a:fld id="{105724CA-99C5-4B29-B773-AB0A4CFD7808}" type="slidenum">
              <a:rPr lang="es-AR" altLang="es-AR" smtClean="0">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AR" altLang="es-A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490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07B59889-D7F2-4CA1-9387-CC57AFDF8B18}" type="datetimeFigureOut">
              <a:rPr lang="es-AR" smtClean="0">
                <a:solidFill>
                  <a:prstClr val="black">
                    <a:tint val="75000"/>
                  </a:prstClr>
                </a:solidFill>
              </a:rPr>
              <a:pPr eaLnBrk="0" fontAlgn="base" hangingPunct="0">
                <a:spcBef>
                  <a:spcPct val="0"/>
                </a:spcBef>
                <a:spcAft>
                  <a:spcPct val="0"/>
                </a:spcAft>
                <a:defRPr/>
              </a:pPr>
              <a:t>06/04/2020</a:t>
            </a:fld>
            <a:endParaRPr lang="es-A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s-AR">
              <a:solidFill>
                <a:prstClr val="black">
                  <a:tint val="75000"/>
                </a:prstClr>
              </a:solidFill>
            </a:endParaRPr>
          </a:p>
        </p:txBody>
      </p:sp>
      <p:sp>
        <p:nvSpPr>
          <p:cNvPr id="7" name="Slide Number Placeholder 5"/>
          <p:cNvSpPr>
            <a:spLocks noGrp="1"/>
          </p:cNvSpPr>
          <p:nvPr>
            <p:ph type="sldNum" sz="quarter" idx="12"/>
          </p:nvPr>
        </p:nvSpPr>
        <p:spPr>
          <a:xfrm>
            <a:off x="681567" y="3244851"/>
            <a:ext cx="781051" cy="365125"/>
          </a:xfrm>
        </p:spPr>
        <p:txBody>
          <a:bodyPr/>
          <a:lstStyle>
            <a:lvl1pPr>
              <a:defRPr/>
            </a:lvl1pPr>
          </a:lstStyle>
          <a:p>
            <a:pPr eaLnBrk="0" fontAlgn="base" hangingPunct="0">
              <a:spcBef>
                <a:spcPct val="0"/>
              </a:spcBef>
              <a:spcAft>
                <a:spcPct val="0"/>
              </a:spcAft>
              <a:defRPr/>
            </a:pPr>
            <a:fld id="{45737401-26F2-4235-8B67-6B8E98B34603}" type="slidenum">
              <a:rPr lang="es-AR" altLang="es-AR" smtClean="0">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AR" altLang="es-A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591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13"/>
          <p:cNvSpPr txBox="1">
            <a:spLocks noChangeArrowheads="1"/>
          </p:cNvSpPr>
          <p:nvPr/>
        </p:nvSpPr>
        <p:spPr bwMode="auto">
          <a:xfrm>
            <a:off x="2410884"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0" b="0" i="0" u="none" strike="noStrike" kern="1200" cap="none" spc="0" normalizeH="0" baseline="0" noProof="0" smtClean="0">
                <a:ln>
                  <a:noFill/>
                </a:ln>
                <a:solidFill>
                  <a:srgbClr val="A53010"/>
                </a:solidFill>
                <a:effectLst/>
                <a:uLnTx/>
                <a:uFillTx/>
                <a:latin typeface="Arial" panose="020B0604020202020204" pitchFamily="34" charset="0"/>
                <a:ea typeface="+mn-ea"/>
                <a:cs typeface="Arial" panose="020B0604020202020204" pitchFamily="34" charset="0"/>
              </a:rPr>
              <a:t>“</a:t>
            </a:r>
          </a:p>
        </p:txBody>
      </p:sp>
      <p:sp>
        <p:nvSpPr>
          <p:cNvPr id="7" name="TextBox 14"/>
          <p:cNvSpPr txBox="1">
            <a:spLocks noChangeArrowheads="1"/>
          </p:cNvSpPr>
          <p:nvPr/>
        </p:nvSpPr>
        <p:spPr bwMode="auto">
          <a:xfrm>
            <a:off x="10892367"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0" b="0" i="0" u="none" strike="noStrike" kern="1200" cap="none" spc="0" normalizeH="0" baseline="0" noProof="0" smtClean="0">
                <a:ln>
                  <a:noFill/>
                </a:ln>
                <a:solidFill>
                  <a:srgbClr val="A53010"/>
                </a:solidFill>
                <a:effectLst/>
                <a:uLnTx/>
                <a:uFillTx/>
                <a:latin typeface="Arial" panose="020B0604020202020204" pitchFamily="34" charset="0"/>
                <a:ea typeface="+mn-ea"/>
                <a:cs typeface="Arial" panose="020B0604020202020204" pitchFamily="34" charset="0"/>
              </a:rPr>
              <a:t>”</a:t>
            </a:r>
          </a:p>
        </p:txBody>
      </p:sp>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8" name="Date Placeholder 3"/>
          <p:cNvSpPr>
            <a:spLocks noGrp="1"/>
          </p:cNvSpPr>
          <p:nvPr>
            <p:ph type="dt" sz="half" idx="14"/>
          </p:nvPr>
        </p:nvSpPr>
        <p:spPr/>
        <p:txBody>
          <a:bodyPr/>
          <a:lstStyle>
            <a:lvl1pPr>
              <a:defRPr/>
            </a:lvl1pPr>
          </a:lstStyle>
          <a:p>
            <a:pPr eaLnBrk="0" fontAlgn="base" hangingPunct="0">
              <a:spcBef>
                <a:spcPct val="0"/>
              </a:spcBef>
              <a:spcAft>
                <a:spcPct val="0"/>
              </a:spcAft>
              <a:defRPr/>
            </a:pPr>
            <a:fld id="{C7DF88EA-5FD8-44BE-A317-EFADD186EC40}" type="datetimeFigureOut">
              <a:rPr lang="es-AR" smtClean="0">
                <a:solidFill>
                  <a:prstClr val="black">
                    <a:tint val="75000"/>
                  </a:prstClr>
                </a:solidFill>
              </a:rPr>
              <a:pPr eaLnBrk="0" fontAlgn="base" hangingPunct="0">
                <a:spcBef>
                  <a:spcPct val="0"/>
                </a:spcBef>
                <a:spcAft>
                  <a:spcPct val="0"/>
                </a:spcAft>
                <a:defRPr/>
              </a:pPr>
              <a:t>06/04/2020</a:t>
            </a:fld>
            <a:endParaRPr lang="es-AR">
              <a:solidFill>
                <a:prstClr val="black">
                  <a:tint val="75000"/>
                </a:prstClr>
              </a:solidFill>
            </a:endParaRPr>
          </a:p>
        </p:txBody>
      </p:sp>
      <p:sp>
        <p:nvSpPr>
          <p:cNvPr id="9" name="Footer Placeholder 4"/>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s-AR">
              <a:solidFill>
                <a:prstClr val="black">
                  <a:tint val="75000"/>
                </a:prstClr>
              </a:solidFill>
            </a:endParaRPr>
          </a:p>
        </p:txBody>
      </p:sp>
      <p:sp>
        <p:nvSpPr>
          <p:cNvPr id="10" name="Slide Number Placeholder 5"/>
          <p:cNvSpPr>
            <a:spLocks noGrp="1"/>
          </p:cNvSpPr>
          <p:nvPr>
            <p:ph type="sldNum" sz="quarter" idx="16"/>
          </p:nvPr>
        </p:nvSpPr>
        <p:spPr>
          <a:xfrm>
            <a:off x="681567" y="3244851"/>
            <a:ext cx="781051" cy="365125"/>
          </a:xfrm>
        </p:spPr>
        <p:txBody>
          <a:bodyPr/>
          <a:lstStyle>
            <a:lvl1pPr>
              <a:defRPr/>
            </a:lvl1pPr>
          </a:lstStyle>
          <a:p>
            <a:pPr eaLnBrk="0" fontAlgn="base" hangingPunct="0">
              <a:spcBef>
                <a:spcPct val="0"/>
              </a:spcBef>
              <a:spcAft>
                <a:spcPct val="0"/>
              </a:spcAft>
              <a:defRPr/>
            </a:pPr>
            <a:fld id="{0ACED744-CFAF-4BDD-86C4-BA6FE62F538F}" type="slidenum">
              <a:rPr lang="es-AR" altLang="es-AR" smtClean="0">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AR" altLang="es-A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8397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4C9A3DAE-8F2D-4FBE-AFAA-3A8D0E9D7DB1}" type="datetimeFigureOut">
              <a:rPr lang="es-AR" smtClean="0">
                <a:solidFill>
                  <a:prstClr val="black">
                    <a:tint val="75000"/>
                  </a:prstClr>
                </a:solidFill>
              </a:rPr>
              <a:pPr eaLnBrk="0" fontAlgn="base" hangingPunct="0">
                <a:spcBef>
                  <a:spcPct val="0"/>
                </a:spcBef>
                <a:spcAft>
                  <a:spcPct val="0"/>
                </a:spcAft>
                <a:defRPr/>
              </a:pPr>
              <a:t>06/04/2020</a:t>
            </a:fld>
            <a:endParaRPr lang="es-AR">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s-AR">
              <a:solidFill>
                <a:prstClr val="black">
                  <a:tint val="75000"/>
                </a:prstClr>
              </a:solidFill>
            </a:endParaRPr>
          </a:p>
        </p:txBody>
      </p:sp>
      <p:sp>
        <p:nvSpPr>
          <p:cNvPr id="8" name="Slide Number Placeholder 6"/>
          <p:cNvSpPr>
            <a:spLocks noGrp="1"/>
          </p:cNvSpPr>
          <p:nvPr>
            <p:ph type="sldNum" sz="quarter" idx="12"/>
          </p:nvPr>
        </p:nvSpPr>
        <p:spPr>
          <a:xfrm>
            <a:off x="681567" y="4983164"/>
            <a:ext cx="781051" cy="365125"/>
          </a:xfrm>
        </p:spPr>
        <p:txBody>
          <a:bodyPr/>
          <a:lstStyle>
            <a:lvl1pPr>
              <a:defRPr/>
            </a:lvl1pPr>
          </a:lstStyle>
          <a:p>
            <a:pPr eaLnBrk="0" fontAlgn="base" hangingPunct="0">
              <a:spcBef>
                <a:spcPct val="0"/>
              </a:spcBef>
              <a:spcAft>
                <a:spcPct val="0"/>
              </a:spcAft>
              <a:defRPr/>
            </a:pPr>
            <a:fld id="{A8B0F865-B9D6-4354-A616-0BDA27F2EDE2}" type="slidenum">
              <a:rPr lang="es-AR" altLang="es-AR" smtClean="0">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AR" altLang="es-A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437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10"/>
          <p:cNvSpPr txBox="1">
            <a:spLocks noChangeArrowheads="1"/>
          </p:cNvSpPr>
          <p:nvPr/>
        </p:nvSpPr>
        <p:spPr bwMode="auto">
          <a:xfrm>
            <a:off x="2410884"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0" b="0" i="0" u="none" strike="noStrike" kern="1200" cap="none" spc="0" normalizeH="0" baseline="0" noProof="0" smtClean="0">
                <a:ln>
                  <a:noFill/>
                </a:ln>
                <a:solidFill>
                  <a:srgbClr val="A53010"/>
                </a:solidFill>
                <a:effectLst/>
                <a:uLnTx/>
                <a:uFillTx/>
                <a:latin typeface="Arial" panose="020B0604020202020204" pitchFamily="34" charset="0"/>
                <a:ea typeface="+mn-ea"/>
                <a:cs typeface="Arial" panose="020B0604020202020204" pitchFamily="34" charset="0"/>
              </a:rPr>
              <a:t>“</a:t>
            </a:r>
          </a:p>
        </p:txBody>
      </p:sp>
      <p:sp>
        <p:nvSpPr>
          <p:cNvPr id="7" name="TextBox 11"/>
          <p:cNvSpPr txBox="1">
            <a:spLocks noChangeArrowheads="1"/>
          </p:cNvSpPr>
          <p:nvPr/>
        </p:nvSpPr>
        <p:spPr bwMode="auto">
          <a:xfrm>
            <a:off x="10892367"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0" b="0" i="0" u="none" strike="noStrike" kern="1200" cap="none" spc="0" normalizeH="0" baseline="0" noProof="0" smtClean="0">
                <a:ln>
                  <a:noFill/>
                </a:ln>
                <a:solidFill>
                  <a:srgbClr val="A53010"/>
                </a:solidFill>
                <a:effectLst/>
                <a:uLnTx/>
                <a:uFillTx/>
                <a:latin typeface="Arial" panose="020B0604020202020204" pitchFamily="34" charset="0"/>
                <a:ea typeface="+mn-ea"/>
                <a:cs typeface="Arial" panose="020B0604020202020204" pitchFamily="34" charset="0"/>
              </a:rPr>
              <a:t>”</a:t>
            </a:r>
          </a:p>
        </p:txBody>
      </p:sp>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887" y="5181600"/>
            <a:ext cx="8917723" cy="729622"/>
          </a:xfrm>
        </p:spPr>
        <p:txBody>
          <a:bodyPr rtlCol="0">
            <a:normAutofit/>
          </a:bodyPr>
          <a:lstStyle>
            <a:lvl1pPr>
              <a:buNone/>
              <a:defRPr lang="en-US">
                <a:solidFill>
                  <a:schemeClr val="tx1">
                    <a:lumMod val="65000"/>
                    <a:lumOff val="35000"/>
                  </a:schemeClr>
                </a:solidFill>
              </a:defRPr>
            </a:lvl1pPr>
          </a:lstStyle>
          <a:p>
            <a:pPr lvl="0"/>
            <a:r>
              <a:rPr lang="es-ES" smtClean="0"/>
              <a:t>Haga clic para modificar el estilo de texto del patrón</a:t>
            </a:r>
          </a:p>
        </p:txBody>
      </p:sp>
      <p:sp>
        <p:nvSpPr>
          <p:cNvPr id="8"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809F0687-D472-4B59-BA80-C4B14A6E054A}" type="datetimeFigureOut">
              <a:rPr lang="es-AR" smtClean="0">
                <a:solidFill>
                  <a:prstClr val="black">
                    <a:tint val="75000"/>
                  </a:prstClr>
                </a:solidFill>
              </a:rPr>
              <a:pPr eaLnBrk="0" fontAlgn="base" hangingPunct="0">
                <a:spcBef>
                  <a:spcPct val="0"/>
                </a:spcBef>
                <a:spcAft>
                  <a:spcPct val="0"/>
                </a:spcAft>
                <a:defRPr/>
              </a:pPr>
              <a:t>06/04/2020</a:t>
            </a:fld>
            <a:endParaRPr lang="es-AR">
              <a:solidFill>
                <a:prstClr val="black">
                  <a:tint val="75000"/>
                </a:prstClr>
              </a:solidFill>
            </a:endParaRPr>
          </a:p>
        </p:txBody>
      </p:sp>
      <p:sp>
        <p:nvSpPr>
          <p:cNvPr id="9"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s-AR">
              <a:solidFill>
                <a:prstClr val="black">
                  <a:tint val="75000"/>
                </a:prstClr>
              </a:solidFill>
            </a:endParaRPr>
          </a:p>
        </p:txBody>
      </p:sp>
      <p:sp>
        <p:nvSpPr>
          <p:cNvPr id="10" name="Slide Number Placeholder 6"/>
          <p:cNvSpPr>
            <a:spLocks noGrp="1"/>
          </p:cNvSpPr>
          <p:nvPr>
            <p:ph type="sldNum" sz="quarter" idx="16"/>
          </p:nvPr>
        </p:nvSpPr>
        <p:spPr>
          <a:xfrm>
            <a:off x="681567" y="4983164"/>
            <a:ext cx="781051" cy="365125"/>
          </a:xfrm>
        </p:spPr>
        <p:txBody>
          <a:bodyPr/>
          <a:lstStyle>
            <a:lvl1pPr>
              <a:defRPr/>
            </a:lvl1pPr>
          </a:lstStyle>
          <a:p>
            <a:pPr eaLnBrk="0" fontAlgn="base" hangingPunct="0">
              <a:spcBef>
                <a:spcPct val="0"/>
              </a:spcBef>
              <a:spcAft>
                <a:spcPct val="0"/>
              </a:spcAft>
              <a:defRPr/>
            </a:pPr>
            <a:fld id="{D14FF0FF-FC4F-4839-8F7E-4745FA68C410}" type="slidenum">
              <a:rPr lang="es-AR" altLang="es-AR" smtClean="0">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AR" altLang="es-A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5642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s-ES" smtClean="0"/>
              <a:t>Haga clic para modificar el estilo de texto del patrón</a:t>
            </a:r>
          </a:p>
        </p:txBody>
      </p:sp>
      <p:sp>
        <p:nvSpPr>
          <p:cNvPr id="6"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55C96A6C-4B91-4EC8-ADFE-9AEDDC13EB64}" type="datetimeFigureOut">
              <a:rPr lang="es-AR" smtClean="0">
                <a:solidFill>
                  <a:prstClr val="black">
                    <a:tint val="75000"/>
                  </a:prstClr>
                </a:solidFill>
              </a:rPr>
              <a:pPr eaLnBrk="0" fontAlgn="base" hangingPunct="0">
                <a:spcBef>
                  <a:spcPct val="0"/>
                </a:spcBef>
                <a:spcAft>
                  <a:spcPct val="0"/>
                </a:spcAft>
                <a:defRPr/>
              </a:pPr>
              <a:t>06/04/2020</a:t>
            </a:fld>
            <a:endParaRPr lang="es-AR">
              <a:solidFill>
                <a:prstClr val="black">
                  <a:tint val="75000"/>
                </a:prstClr>
              </a:solidFill>
            </a:endParaRPr>
          </a:p>
        </p:txBody>
      </p:sp>
      <p:sp>
        <p:nvSpPr>
          <p:cNvPr id="7"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s-AR">
              <a:solidFill>
                <a:prstClr val="black">
                  <a:tint val="75000"/>
                </a:prstClr>
              </a:solidFill>
            </a:endParaRPr>
          </a:p>
        </p:txBody>
      </p:sp>
      <p:sp>
        <p:nvSpPr>
          <p:cNvPr id="8" name="Slide Number Placeholder 6"/>
          <p:cNvSpPr>
            <a:spLocks noGrp="1"/>
          </p:cNvSpPr>
          <p:nvPr>
            <p:ph type="sldNum" sz="quarter" idx="16"/>
          </p:nvPr>
        </p:nvSpPr>
        <p:spPr>
          <a:xfrm>
            <a:off x="681567" y="4983164"/>
            <a:ext cx="781051" cy="365125"/>
          </a:xfrm>
        </p:spPr>
        <p:txBody>
          <a:bodyPr/>
          <a:lstStyle>
            <a:lvl1pPr>
              <a:defRPr/>
            </a:lvl1pPr>
          </a:lstStyle>
          <a:p>
            <a:pPr eaLnBrk="0" fontAlgn="base" hangingPunct="0">
              <a:spcBef>
                <a:spcPct val="0"/>
              </a:spcBef>
              <a:spcAft>
                <a:spcPct val="0"/>
              </a:spcAft>
              <a:defRPr/>
            </a:pPr>
            <a:fld id="{35A451AB-9F85-4302-B54B-514104128F27}" type="slidenum">
              <a:rPr lang="es-AR" altLang="es-AR" smtClean="0">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AR" altLang="es-A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541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F3E68FD8-2F0E-4732-8656-663186B03CE8}" type="datetimeFigureOut">
              <a:rPr lang="es-AR" smtClean="0">
                <a:solidFill>
                  <a:prstClr val="black">
                    <a:tint val="75000"/>
                  </a:prstClr>
                </a:solidFill>
              </a:rPr>
              <a:pPr eaLnBrk="0" fontAlgn="base" hangingPunct="0">
                <a:spcBef>
                  <a:spcPct val="0"/>
                </a:spcBef>
                <a:spcAft>
                  <a:spcPct val="0"/>
                </a:spcAft>
                <a:defRPr/>
              </a:pPr>
              <a:t>06/04/2020</a:t>
            </a:fld>
            <a:endParaRPr lang="es-A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s-A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341C95E-C535-4F8D-AE78-E0B7C9F164C7}" type="slidenum">
              <a:rPr lang="es-AR" altLang="es-AR" smtClean="0">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AR" altLang="es-A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90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Vertical Title 1"/>
          <p:cNvSpPr>
            <a:spLocks noGrp="1"/>
          </p:cNvSpPr>
          <p:nvPr>
            <p:ph type="title" orient="vert"/>
          </p:nvPr>
        </p:nvSpPr>
        <p:spPr>
          <a:xfrm>
            <a:off x="9171380" y="627407"/>
            <a:ext cx="2208176"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B1CF2BAB-EAA8-4686-A746-9A483803538C}" type="datetimeFigureOut">
              <a:rPr lang="es-AR" smtClean="0">
                <a:solidFill>
                  <a:prstClr val="black">
                    <a:tint val="75000"/>
                  </a:prstClr>
                </a:solidFill>
              </a:rPr>
              <a:pPr eaLnBrk="0" fontAlgn="base" hangingPunct="0">
                <a:spcBef>
                  <a:spcPct val="0"/>
                </a:spcBef>
                <a:spcAft>
                  <a:spcPct val="0"/>
                </a:spcAft>
                <a:defRPr/>
              </a:pPr>
              <a:t>06/04/2020</a:t>
            </a:fld>
            <a:endParaRPr lang="es-A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s-A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7D0AE25-E101-421A-AF99-B1FA745EB7BA}" type="slidenum">
              <a:rPr lang="es-AR" altLang="es-AR" smtClean="0">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AR" altLang="es-A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63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2593602" y="624110"/>
            <a:ext cx="87855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E89B5143-3474-4B7F-B5AF-5A74AAE38591}" type="datetimeFigureOut">
              <a:rPr lang="es-AR" smtClean="0">
                <a:solidFill>
                  <a:prstClr val="black">
                    <a:tint val="75000"/>
                  </a:prstClr>
                </a:solidFill>
              </a:rPr>
              <a:pPr eaLnBrk="0" fontAlgn="base" hangingPunct="0">
                <a:spcBef>
                  <a:spcPct val="0"/>
                </a:spcBef>
                <a:spcAft>
                  <a:spcPct val="0"/>
                </a:spcAft>
                <a:defRPr/>
              </a:pPr>
              <a:t>06/04/2020</a:t>
            </a:fld>
            <a:endParaRPr lang="es-A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s-A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105E8BDC-BA94-4895-BF6E-F4A5A0D4BEB3}" type="slidenum">
              <a:rPr lang="es-AR" altLang="es-AR" smtClean="0">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AR" altLang="es-A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87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888" y="3581400"/>
            <a:ext cx="8789313"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D0A2C435-43CE-402A-9D7B-8BAB15120747}" type="datetimeFigureOut">
              <a:rPr lang="es-AR" smtClean="0">
                <a:solidFill>
                  <a:prstClr val="black">
                    <a:tint val="75000"/>
                  </a:prstClr>
                </a:solidFill>
              </a:rPr>
              <a:pPr eaLnBrk="0" fontAlgn="base" hangingPunct="0">
                <a:spcBef>
                  <a:spcPct val="0"/>
                </a:spcBef>
                <a:spcAft>
                  <a:spcPct val="0"/>
                </a:spcAft>
                <a:defRPr/>
              </a:pPr>
              <a:t>06/04/2020</a:t>
            </a:fld>
            <a:endParaRPr lang="es-A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s-AR">
              <a:solidFill>
                <a:prstClr val="black">
                  <a:tint val="75000"/>
                </a:prstClr>
              </a:solidFill>
            </a:endParaRPr>
          </a:p>
        </p:txBody>
      </p:sp>
      <p:sp>
        <p:nvSpPr>
          <p:cNvPr id="7" name="Slide Number Placeholder 5"/>
          <p:cNvSpPr>
            <a:spLocks noGrp="1"/>
          </p:cNvSpPr>
          <p:nvPr>
            <p:ph type="sldNum" sz="quarter" idx="12"/>
          </p:nvPr>
        </p:nvSpPr>
        <p:spPr>
          <a:xfrm>
            <a:off x="681567" y="3244851"/>
            <a:ext cx="781051" cy="365125"/>
          </a:xfrm>
        </p:spPr>
        <p:txBody>
          <a:bodyPr/>
          <a:lstStyle>
            <a:lvl1pPr>
              <a:defRPr/>
            </a:lvl1pPr>
          </a:lstStyle>
          <a:p>
            <a:pPr eaLnBrk="0" fontAlgn="base" hangingPunct="0">
              <a:spcBef>
                <a:spcPct val="0"/>
              </a:spcBef>
              <a:spcAft>
                <a:spcPct val="0"/>
              </a:spcAft>
              <a:defRPr/>
            </a:pPr>
            <a:fld id="{158EF229-4674-48C4-B0A9-02A644CBADE0}" type="slidenum">
              <a:rPr lang="es-AR" altLang="es-AR" smtClean="0">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AR" altLang="es-A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317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1BF82C32-24A1-4A9A-B4B5-E030969BDB60}" type="datetimeFigureOut">
              <a:rPr lang="es-AR" smtClean="0">
                <a:solidFill>
                  <a:prstClr val="black">
                    <a:tint val="75000"/>
                  </a:prstClr>
                </a:solidFill>
              </a:rPr>
              <a:pPr eaLnBrk="0" fontAlgn="base" hangingPunct="0">
                <a:spcBef>
                  <a:spcPct val="0"/>
                </a:spcBef>
                <a:spcAft>
                  <a:spcPct val="0"/>
                </a:spcAft>
                <a:defRPr/>
              </a:pPr>
              <a:t>06/04/2020</a:t>
            </a:fld>
            <a:endParaRPr lang="es-AR">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s-A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C03B918E-F0C8-44D3-AA67-7826EEA4BCF3}" type="slidenum">
              <a:rPr lang="es-AR" altLang="es-AR" smtClean="0">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AR" altLang="es-A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601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6"/>
          <p:cNvSpPr>
            <a:spLocks noGrp="1"/>
          </p:cNvSpPr>
          <p:nvPr>
            <p:ph type="dt" sz="half" idx="10"/>
          </p:nvPr>
        </p:nvSpPr>
        <p:spPr/>
        <p:txBody>
          <a:bodyPr/>
          <a:lstStyle>
            <a:lvl1pPr>
              <a:defRPr/>
            </a:lvl1pPr>
          </a:lstStyle>
          <a:p>
            <a:pPr eaLnBrk="0" fontAlgn="base" hangingPunct="0">
              <a:spcBef>
                <a:spcPct val="0"/>
              </a:spcBef>
              <a:spcAft>
                <a:spcPct val="0"/>
              </a:spcAft>
              <a:defRPr/>
            </a:pPr>
            <a:fld id="{2A27C6A8-F1C3-4FE9-9C1E-647FEA2A9631}" type="datetimeFigureOut">
              <a:rPr lang="es-AR" smtClean="0">
                <a:solidFill>
                  <a:prstClr val="black">
                    <a:tint val="75000"/>
                  </a:prstClr>
                </a:solidFill>
              </a:rPr>
              <a:pPr eaLnBrk="0" fontAlgn="base" hangingPunct="0">
                <a:spcBef>
                  <a:spcPct val="0"/>
                </a:spcBef>
                <a:spcAft>
                  <a:spcPct val="0"/>
                </a:spcAft>
                <a:defRPr/>
              </a:pPr>
              <a:t>06/04/2020</a:t>
            </a:fld>
            <a:endParaRPr lang="es-AR">
              <a:solidFill>
                <a:prstClr val="black">
                  <a:tint val="75000"/>
                </a:prstClr>
              </a:solidFill>
            </a:endParaRPr>
          </a:p>
        </p:txBody>
      </p:sp>
      <p:sp>
        <p:nvSpPr>
          <p:cNvPr id="9" name="Footer Placeholder 7"/>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s-AR">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82C8ECF-9C6E-434A-8567-41D6EBE694EC}" type="slidenum">
              <a:rPr lang="es-AR" altLang="es-AR" smtClean="0">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AR" altLang="es-A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568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2593600" y="624110"/>
            <a:ext cx="8785600" cy="1280890"/>
          </a:xfrm>
        </p:spPr>
        <p:txBody>
          <a:bodyPr/>
          <a:lstStyle/>
          <a:p>
            <a:r>
              <a:rPr lang="es-ES" smtClean="0"/>
              <a:t>Haga clic para modificar el estilo de título del patrón</a:t>
            </a:r>
            <a:endParaRPr lang="en-US" dirty="0"/>
          </a:p>
        </p:txBody>
      </p:sp>
      <p:sp>
        <p:nvSpPr>
          <p:cNvPr id="4" name="Date Placeholder 2"/>
          <p:cNvSpPr>
            <a:spLocks noGrp="1"/>
          </p:cNvSpPr>
          <p:nvPr>
            <p:ph type="dt" sz="half" idx="10"/>
          </p:nvPr>
        </p:nvSpPr>
        <p:spPr/>
        <p:txBody>
          <a:bodyPr/>
          <a:lstStyle>
            <a:lvl1pPr>
              <a:defRPr/>
            </a:lvl1pPr>
          </a:lstStyle>
          <a:p>
            <a:pPr eaLnBrk="0" fontAlgn="base" hangingPunct="0">
              <a:spcBef>
                <a:spcPct val="0"/>
              </a:spcBef>
              <a:spcAft>
                <a:spcPct val="0"/>
              </a:spcAft>
              <a:defRPr/>
            </a:pPr>
            <a:fld id="{C1F8E867-3B5F-4431-A85D-4F15212BF754}" type="datetimeFigureOut">
              <a:rPr lang="es-AR" smtClean="0">
                <a:solidFill>
                  <a:prstClr val="black">
                    <a:tint val="75000"/>
                  </a:prstClr>
                </a:solidFill>
              </a:rPr>
              <a:pPr eaLnBrk="0" fontAlgn="base" hangingPunct="0">
                <a:spcBef>
                  <a:spcPct val="0"/>
                </a:spcBef>
                <a:spcAft>
                  <a:spcPct val="0"/>
                </a:spcAft>
                <a:defRPr/>
              </a:pPr>
              <a:t>06/04/2020</a:t>
            </a:fld>
            <a:endParaRPr lang="es-AR">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s-AR">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a:lvl1pPr>
          </a:lstStyle>
          <a:p>
            <a:pPr eaLnBrk="0" fontAlgn="base" hangingPunct="0">
              <a:spcBef>
                <a:spcPct val="0"/>
              </a:spcBef>
              <a:spcAft>
                <a:spcPct val="0"/>
              </a:spcAft>
              <a:defRPr/>
            </a:pPr>
            <a:fld id="{E67B316B-3BD0-4CF7-B491-18E1885175A4}" type="slidenum">
              <a:rPr lang="es-AR" altLang="es-AR" smtClean="0">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AR" altLang="es-A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3632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Date Placeholder 1"/>
          <p:cNvSpPr>
            <a:spLocks noGrp="1"/>
          </p:cNvSpPr>
          <p:nvPr>
            <p:ph type="dt" sz="half" idx="10"/>
          </p:nvPr>
        </p:nvSpPr>
        <p:spPr/>
        <p:txBody>
          <a:bodyPr/>
          <a:lstStyle>
            <a:lvl1pPr>
              <a:defRPr/>
            </a:lvl1pPr>
          </a:lstStyle>
          <a:p>
            <a:pPr eaLnBrk="0" fontAlgn="base" hangingPunct="0">
              <a:spcBef>
                <a:spcPct val="0"/>
              </a:spcBef>
              <a:spcAft>
                <a:spcPct val="0"/>
              </a:spcAft>
              <a:defRPr/>
            </a:pPr>
            <a:fld id="{F982E396-BD2E-4C8C-93A4-D536F1EABF89}" type="datetimeFigureOut">
              <a:rPr lang="es-AR" smtClean="0">
                <a:solidFill>
                  <a:prstClr val="black">
                    <a:tint val="75000"/>
                  </a:prstClr>
                </a:solidFill>
              </a:rPr>
              <a:pPr eaLnBrk="0" fontAlgn="base" hangingPunct="0">
                <a:spcBef>
                  <a:spcPct val="0"/>
                </a:spcBef>
                <a:spcAft>
                  <a:spcPct val="0"/>
                </a:spcAft>
                <a:defRPr/>
              </a:pPr>
              <a:t>06/04/2020</a:t>
            </a:fld>
            <a:endParaRPr lang="es-AR">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s-AR">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pPr eaLnBrk="0" fontAlgn="base" hangingPunct="0">
              <a:spcBef>
                <a:spcPct val="0"/>
              </a:spcBef>
              <a:spcAft>
                <a:spcPct val="0"/>
              </a:spcAft>
              <a:defRPr/>
            </a:pPr>
            <a:fld id="{8909E719-AD2D-4A32-BCA8-8920DFE9D261}" type="slidenum">
              <a:rPr lang="es-AR" altLang="es-AR" smtClean="0">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AR" altLang="es-A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52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2589887" y="446088"/>
            <a:ext cx="3506112"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4D0201B0-8538-4BA7-9EED-2DC1468A6768}" type="datetimeFigureOut">
              <a:rPr lang="es-AR" smtClean="0">
                <a:solidFill>
                  <a:prstClr val="black">
                    <a:tint val="75000"/>
                  </a:prstClr>
                </a:solidFill>
              </a:rPr>
              <a:pPr eaLnBrk="0" fontAlgn="base" hangingPunct="0">
                <a:spcBef>
                  <a:spcPct val="0"/>
                </a:spcBef>
                <a:spcAft>
                  <a:spcPct val="0"/>
                </a:spcAft>
                <a:defRPr/>
              </a:pPr>
              <a:t>06/04/2020</a:t>
            </a:fld>
            <a:endParaRPr lang="es-AR">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s-AR">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defRPr/>
            </a:pPr>
            <a:fld id="{8181C981-C85E-48DA-9A3C-6F521EAF096C}" type="slidenum">
              <a:rPr lang="es-AR" altLang="es-AR" smtClean="0">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AR" altLang="es-A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7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888" y="634965"/>
            <a:ext cx="8789313"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07D9D1BB-2F6D-48D5-A692-14C13E2BD8FF}" type="datetimeFigureOut">
              <a:rPr lang="es-AR" smtClean="0">
                <a:solidFill>
                  <a:prstClr val="black">
                    <a:tint val="75000"/>
                  </a:prstClr>
                </a:solidFill>
              </a:rPr>
              <a:pPr eaLnBrk="0" fontAlgn="base" hangingPunct="0">
                <a:spcBef>
                  <a:spcPct val="0"/>
                </a:spcBef>
                <a:spcAft>
                  <a:spcPct val="0"/>
                </a:spcAft>
                <a:defRPr/>
              </a:pPr>
              <a:t>06/04/2020</a:t>
            </a:fld>
            <a:endParaRPr lang="es-AR">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s-AR">
              <a:solidFill>
                <a:prstClr val="black">
                  <a:tint val="75000"/>
                </a:prstClr>
              </a:solidFill>
            </a:endParaRPr>
          </a:p>
        </p:txBody>
      </p:sp>
      <p:sp>
        <p:nvSpPr>
          <p:cNvPr id="8" name="Slide Number Placeholder 6"/>
          <p:cNvSpPr>
            <a:spLocks noGrp="1"/>
          </p:cNvSpPr>
          <p:nvPr>
            <p:ph type="sldNum" sz="quarter" idx="12"/>
          </p:nvPr>
        </p:nvSpPr>
        <p:spPr>
          <a:xfrm>
            <a:off x="681567" y="4983164"/>
            <a:ext cx="781051" cy="365125"/>
          </a:xfrm>
        </p:spPr>
        <p:txBody>
          <a:bodyPr/>
          <a:lstStyle>
            <a:lvl1pPr>
              <a:defRPr/>
            </a:lvl1pPr>
          </a:lstStyle>
          <a:p>
            <a:pPr eaLnBrk="0" fontAlgn="base" hangingPunct="0">
              <a:spcBef>
                <a:spcPct val="0"/>
              </a:spcBef>
              <a:spcAft>
                <a:spcPct val="0"/>
              </a:spcAft>
              <a:defRPr/>
            </a:pPr>
            <a:fld id="{BFF8CE6D-926E-4515-A040-C2832B3384A5}" type="slidenum">
              <a:rPr lang="es-AR" altLang="es-AR" smtClean="0">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AR" altLang="es-A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677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28601"/>
            <a:ext cx="2641600" cy="6638925"/>
            <a:chOff x="2487613" y="285750"/>
            <a:chExt cx="2428875" cy="5654676"/>
          </a:xfrm>
        </p:grpSpPr>
        <p:sp>
          <p:nvSpPr>
            <p:cNvPr id="1046" name="Freeform 11"/>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7" name="Freeform 12"/>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8" name="Freeform 13"/>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9" name="Freeform 14"/>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0" name="Freeform 15"/>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1" name="Freeform 16"/>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2" name="Freeform 17"/>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3" name="Freeform 18"/>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4" name="Freeform 19"/>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5" name="Freeform 20"/>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6" name="Freeform 21"/>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7" name="Freeform 22"/>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027" name="Group 48"/>
          <p:cNvGrpSpPr>
            <a:grpSpLocks/>
          </p:cNvGrpSpPr>
          <p:nvPr/>
        </p:nvGrpSpPr>
        <p:grpSpPr bwMode="auto">
          <a:xfrm>
            <a:off x="27518" y="0"/>
            <a:ext cx="2603500" cy="6853238"/>
            <a:chOff x="6627813" y="195717"/>
            <a:chExt cx="1952625" cy="5678034"/>
          </a:xfrm>
        </p:grpSpPr>
        <p:sp>
          <p:nvSpPr>
            <p:cNvPr id="1034" name="Freeform 27"/>
            <p:cNvSpPr>
              <a:spLocks/>
            </p:cNvSpPr>
            <p:nvPr/>
          </p:nvSpPr>
          <p:spPr bwMode="auto">
            <a:xfrm>
              <a:off x="6627813" y="195717"/>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5" name="Freeform 28"/>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6" name="Freeform 29"/>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7" name="Freeform 30"/>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8" name="Freeform 31"/>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9" name="Freeform 32"/>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0" name="Freeform 33"/>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1" name="Freeform 34"/>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2" name="Freeform 35"/>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3" name="Freeform 36"/>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4" name="Freeform 37"/>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5" name="Freeform 38"/>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2" name="Rectangle 61"/>
          <p:cNvSpPr/>
          <p:nvPr/>
        </p:nvSpPr>
        <p:spPr>
          <a:xfrm>
            <a:off x="1" y="0"/>
            <a:ext cx="243417"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917" y="623888"/>
            <a:ext cx="878628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smtClean="0"/>
              <a:t>Haga clic para modificar el estilo de título del patrón</a:t>
            </a:r>
            <a:endParaRPr lang="en-US" altLang="es-AR" smtClean="0"/>
          </a:p>
        </p:txBody>
      </p:sp>
      <p:sp>
        <p:nvSpPr>
          <p:cNvPr id="1030" name="Text Placeholder 2"/>
          <p:cNvSpPr>
            <a:spLocks noGrp="1"/>
          </p:cNvSpPr>
          <p:nvPr>
            <p:ph type="body" idx="1"/>
          </p:nvPr>
        </p:nvSpPr>
        <p:spPr bwMode="auto">
          <a:xfrm>
            <a:off x="2590800" y="2133600"/>
            <a:ext cx="878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smtClean="0"/>
              <a:t>Haga clic para modificar el estilo de texto del patrón</a:t>
            </a:r>
          </a:p>
          <a:p>
            <a:pPr lvl="1"/>
            <a:r>
              <a:rPr lang="es-ES" altLang="es-AR" smtClean="0"/>
              <a:t>Segundo nivel</a:t>
            </a:r>
          </a:p>
          <a:p>
            <a:pPr lvl="2"/>
            <a:r>
              <a:rPr lang="es-ES" altLang="es-AR" smtClean="0"/>
              <a:t>Tercer nivel</a:t>
            </a:r>
          </a:p>
          <a:p>
            <a:pPr lvl="3"/>
            <a:r>
              <a:rPr lang="es-ES" altLang="es-AR" smtClean="0"/>
              <a:t>Cuarto nivel</a:t>
            </a:r>
          </a:p>
          <a:p>
            <a:pPr lvl="4"/>
            <a:r>
              <a:rPr lang="es-ES" altLang="es-AR" smtClean="0"/>
              <a:t>Quinto nivel</a:t>
            </a:r>
            <a:endParaRPr lang="en-US" altLang="es-AR" smtClean="0"/>
          </a:p>
        </p:txBody>
      </p:sp>
      <p:sp>
        <p:nvSpPr>
          <p:cNvPr id="4" name="Date Placeholder 3"/>
          <p:cNvSpPr>
            <a:spLocks noGrp="1"/>
          </p:cNvSpPr>
          <p:nvPr>
            <p:ph type="dt" sz="half" idx="2"/>
          </p:nvPr>
        </p:nvSpPr>
        <p:spPr>
          <a:xfrm>
            <a:off x="10363201" y="6135689"/>
            <a:ext cx="1022351" cy="369887"/>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fld id="{E8781DE9-2534-469D-BD77-1D04E1C64468}" type="datetimeFigureOut">
              <a:rPr lang="es-AR" smtClean="0">
                <a:solidFill>
                  <a:prstClr val="black">
                    <a:tint val="75000"/>
                  </a:prstClr>
                </a:solidFill>
              </a:rPr>
              <a:pPr eaLnBrk="0" fontAlgn="base" hangingPunct="0">
                <a:spcBef>
                  <a:spcPct val="0"/>
                </a:spcBef>
                <a:spcAft>
                  <a:spcPct val="0"/>
                </a:spcAft>
                <a:defRPr/>
              </a:pPr>
              <a:t>06/04/2020</a:t>
            </a:fld>
            <a:endParaRPr lang="es-AR">
              <a:solidFill>
                <a:prstClr val="black">
                  <a:tint val="75000"/>
                </a:prstClr>
              </a:solidFill>
            </a:endParaRPr>
          </a:p>
        </p:txBody>
      </p:sp>
      <p:sp>
        <p:nvSpPr>
          <p:cNvPr id="5" name="Footer Placeholder 4"/>
          <p:cNvSpPr>
            <a:spLocks noGrp="1"/>
          </p:cNvSpPr>
          <p:nvPr>
            <p:ph type="ftr" sz="quarter" idx="3"/>
          </p:nvPr>
        </p:nvSpPr>
        <p:spPr>
          <a:xfrm>
            <a:off x="2590800" y="6135689"/>
            <a:ext cx="7622117"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endParaRPr lang="es-AR">
              <a:solidFill>
                <a:prstClr val="black">
                  <a:tint val="75000"/>
                </a:prstClr>
              </a:solidFill>
            </a:endParaRPr>
          </a:p>
        </p:txBody>
      </p:sp>
      <p:sp>
        <p:nvSpPr>
          <p:cNvPr id="6" name="Slide Number Placeholder 5"/>
          <p:cNvSpPr>
            <a:spLocks noGrp="1"/>
          </p:cNvSpPr>
          <p:nvPr>
            <p:ph type="sldNum" sz="quarter" idx="4"/>
          </p:nvPr>
        </p:nvSpPr>
        <p:spPr bwMode="gray">
          <a:xfrm>
            <a:off x="681567" y="787401"/>
            <a:ext cx="781051"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FEFFFF"/>
                </a:solidFill>
              </a:defRPr>
            </a:lvl1pPr>
          </a:lstStyle>
          <a:p>
            <a:pPr eaLnBrk="0" fontAlgn="base" hangingPunct="0">
              <a:spcBef>
                <a:spcPct val="0"/>
              </a:spcBef>
              <a:spcAft>
                <a:spcPct val="0"/>
              </a:spcAft>
              <a:defRPr/>
            </a:pPr>
            <a:fld id="{50163BE3-8604-4461-9925-47EFE7836649}" type="slidenum">
              <a:rPr lang="es-AR" altLang="es-AR" smtClean="0">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AR" altLang="es-A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342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a:xfrm>
            <a:off x="3468688" y="2420939"/>
            <a:ext cx="6589712" cy="2016125"/>
          </a:xfrm>
        </p:spPr>
        <p:txBody>
          <a:bodyPr/>
          <a:lstStyle/>
          <a:p>
            <a:pPr eaLnBrk="1" hangingPunct="1"/>
            <a:r>
              <a:rPr lang="es-AR" altLang="es-AR" sz="8000">
                <a:latin typeface="Algerian" panose="04020705040A02060702" pitchFamily="82" charset="0"/>
              </a:rPr>
              <a:t>CEREBRO</a:t>
            </a:r>
          </a:p>
        </p:txBody>
      </p:sp>
      <p:sp>
        <p:nvSpPr>
          <p:cNvPr id="18435" name="Marcador de contenido 2"/>
          <p:cNvSpPr>
            <a:spLocks noGrp="1"/>
          </p:cNvSpPr>
          <p:nvPr>
            <p:ph idx="1"/>
          </p:nvPr>
        </p:nvSpPr>
        <p:spPr>
          <a:xfrm flipV="1">
            <a:off x="3467100" y="1125538"/>
            <a:ext cx="6591300" cy="1008062"/>
          </a:xfrm>
        </p:spPr>
        <p:txBody>
          <a:bodyPr/>
          <a:lstStyle/>
          <a:p>
            <a:pPr eaLnBrk="1" hangingPunct="1"/>
            <a:endParaRPr lang="es-AR" altLang="es-AR" smtClean="0"/>
          </a:p>
        </p:txBody>
      </p:sp>
      <p:pic>
        <p:nvPicPr>
          <p:cNvPr id="18436"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1026" y="4130675"/>
            <a:ext cx="24669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48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3"/>
          <p:cNvSpPr>
            <a:spLocks noGrp="1"/>
          </p:cNvSpPr>
          <p:nvPr>
            <p:ph type="title"/>
          </p:nvPr>
        </p:nvSpPr>
        <p:spPr>
          <a:xfrm>
            <a:off x="3468688" y="623889"/>
            <a:ext cx="6589712" cy="141287"/>
          </a:xfrm>
        </p:spPr>
        <p:txBody>
          <a:bodyPr/>
          <a:lstStyle/>
          <a:p>
            <a:endParaRPr lang="es-AR" altLang="es-AR" smtClean="0"/>
          </a:p>
        </p:txBody>
      </p:sp>
      <p:sp>
        <p:nvSpPr>
          <p:cNvPr id="19459" name="Marcador de contenido 4"/>
          <p:cNvSpPr>
            <a:spLocks noGrp="1"/>
          </p:cNvSpPr>
          <p:nvPr>
            <p:ph sz="half" idx="1"/>
          </p:nvPr>
        </p:nvSpPr>
        <p:spPr>
          <a:xfrm>
            <a:off x="3467101" y="1341439"/>
            <a:ext cx="3197225" cy="4562475"/>
          </a:xfrm>
        </p:spPr>
        <p:txBody>
          <a:bodyPr/>
          <a:lstStyle/>
          <a:p>
            <a:r>
              <a:rPr lang="es-AR" altLang="es-AR" sz="2400" b="1" u="sng"/>
              <a:t>SISTEMA NERVIOSO CENTRAL:</a:t>
            </a:r>
          </a:p>
          <a:p>
            <a:r>
              <a:rPr lang="es-AR" altLang="es-AR" sz="2400" i="1"/>
              <a:t>ENCEFALO: </a:t>
            </a:r>
            <a:r>
              <a:rPr lang="es-AR" altLang="es-AR" sz="2400"/>
              <a:t>CEREBRO, CEREBELO Y TRONCO ENCEFALICO</a:t>
            </a:r>
          </a:p>
          <a:p>
            <a:r>
              <a:rPr lang="es-AR" altLang="es-AR" sz="2400" i="1"/>
              <a:t>MEDULA ESPINAL</a:t>
            </a:r>
          </a:p>
        </p:txBody>
      </p:sp>
      <p:sp>
        <p:nvSpPr>
          <p:cNvPr id="19460" name="Marcador de contenido 5"/>
          <p:cNvSpPr>
            <a:spLocks noGrp="1"/>
          </p:cNvSpPr>
          <p:nvPr>
            <p:ph sz="half" idx="2"/>
          </p:nvPr>
        </p:nvSpPr>
        <p:spPr>
          <a:xfrm>
            <a:off x="6861176" y="1341439"/>
            <a:ext cx="3197225" cy="4562475"/>
          </a:xfrm>
        </p:spPr>
        <p:txBody>
          <a:bodyPr/>
          <a:lstStyle/>
          <a:p>
            <a:r>
              <a:rPr lang="es-AR" altLang="es-AR" sz="2400" b="1" u="sng"/>
              <a:t>SISTEMA NERVIOSO PERIFERICO:</a:t>
            </a:r>
          </a:p>
          <a:p>
            <a:r>
              <a:rPr lang="es-AR" altLang="es-AR" sz="2000" i="1"/>
              <a:t>SISTEMA NERVIOSO SOMATICO: </a:t>
            </a:r>
            <a:r>
              <a:rPr lang="es-AR" altLang="es-AR" sz="2000"/>
              <a:t>NERVIOS CRANEALES, NERVIOS ESPINALES, GANGLIOS.</a:t>
            </a:r>
          </a:p>
          <a:p>
            <a:r>
              <a:rPr lang="es-AR" altLang="es-AR" sz="2000" i="1"/>
              <a:t>SISTEMA NERVIOSO AUTONOMO: </a:t>
            </a:r>
            <a:r>
              <a:rPr lang="es-AR" altLang="es-AR" sz="2000"/>
              <a:t>SIMPATICO Y PARASIMPATICO.</a:t>
            </a:r>
          </a:p>
        </p:txBody>
      </p:sp>
      <p:cxnSp>
        <p:nvCxnSpPr>
          <p:cNvPr id="3" name="Conector recto de flecha 2"/>
          <p:cNvCxnSpPr/>
          <p:nvPr/>
        </p:nvCxnSpPr>
        <p:spPr>
          <a:xfrm>
            <a:off x="3000376" y="2852739"/>
            <a:ext cx="792163" cy="288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p:cNvCxnSpPr/>
          <p:nvPr/>
        </p:nvCxnSpPr>
        <p:spPr>
          <a:xfrm flipH="1">
            <a:off x="5303838" y="2852739"/>
            <a:ext cx="647700" cy="288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26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3468688" y="623888"/>
            <a:ext cx="6589712" cy="1281112"/>
          </a:xfrm>
        </p:spPr>
        <p:txBody>
          <a:bodyPr/>
          <a:lstStyle/>
          <a:p>
            <a:endParaRPr lang="es-AR" altLang="es-AR" smtClean="0"/>
          </a:p>
        </p:txBody>
      </p:sp>
      <p:sp>
        <p:nvSpPr>
          <p:cNvPr id="20483" name="2 Marcador de contenido"/>
          <p:cNvSpPr>
            <a:spLocks noGrp="1"/>
          </p:cNvSpPr>
          <p:nvPr>
            <p:ph idx="1"/>
          </p:nvPr>
        </p:nvSpPr>
        <p:spPr>
          <a:xfrm>
            <a:off x="3467100" y="2133600"/>
            <a:ext cx="6591300" cy="3778250"/>
          </a:xfrm>
        </p:spPr>
        <p:txBody>
          <a:bodyPr/>
          <a:lstStyle/>
          <a:p>
            <a:endParaRPr lang="es-AR" altLang="es-AR" smtClean="0"/>
          </a:p>
        </p:txBody>
      </p:sp>
      <p:pic>
        <p:nvPicPr>
          <p:cNvPr id="204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20638"/>
            <a:ext cx="4751388" cy="412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76" y="2781301"/>
            <a:ext cx="5565775" cy="424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001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Título"/>
          <p:cNvSpPr>
            <a:spLocks noGrp="1"/>
          </p:cNvSpPr>
          <p:nvPr>
            <p:ph type="title"/>
          </p:nvPr>
        </p:nvSpPr>
        <p:spPr>
          <a:xfrm>
            <a:off x="3468688" y="623888"/>
            <a:ext cx="6589712" cy="1281112"/>
          </a:xfrm>
        </p:spPr>
        <p:txBody>
          <a:bodyPr/>
          <a:lstStyle/>
          <a:p>
            <a:pPr algn="ctr" eaLnBrk="1" hangingPunct="1"/>
            <a:r>
              <a:rPr lang="es-AR" altLang="es-AR" smtClean="0"/>
              <a:t>CEREBRO: generalidades</a:t>
            </a:r>
          </a:p>
        </p:txBody>
      </p:sp>
      <p:sp>
        <p:nvSpPr>
          <p:cNvPr id="2051" name="3 Marcador de contenido"/>
          <p:cNvSpPr>
            <a:spLocks noGrp="1"/>
          </p:cNvSpPr>
          <p:nvPr>
            <p:ph idx="1"/>
          </p:nvPr>
        </p:nvSpPr>
        <p:spPr>
          <a:xfrm>
            <a:off x="3467100" y="1412876"/>
            <a:ext cx="6591300" cy="4498975"/>
          </a:xfrm>
        </p:spPr>
        <p:txBody>
          <a:bodyPr rtlCol="0">
            <a:normAutofit fontScale="85000" lnSpcReduction="10000"/>
          </a:bodyPr>
          <a:lstStyle/>
          <a:p>
            <a:pPr eaLnBrk="1" fontAlgn="auto" hangingPunct="1">
              <a:spcAft>
                <a:spcPts val="0"/>
              </a:spcAft>
              <a:buFont typeface="Wingdings 3" charset="2"/>
              <a:buChar char=""/>
              <a:defRPr/>
            </a:pPr>
            <a:r>
              <a:rPr lang="es-ES" altLang="es-AR" dirty="0" smtClean="0">
                <a:solidFill>
                  <a:schemeClr val="tx1">
                    <a:lumMod val="75000"/>
                    <a:lumOff val="25000"/>
                  </a:schemeClr>
                </a:solidFill>
              </a:rPr>
              <a:t>El sistema nervioso central comprende 2 divisiones: el encéfalo y la medula espinal. El primero contenido dentro de la cavidad craneal se compone de 3 divisiones: los hemisferios cerebrales, el tronco encefálico y el cerebelo.</a:t>
            </a:r>
          </a:p>
          <a:p>
            <a:pPr eaLnBrk="1" fontAlgn="auto" hangingPunct="1">
              <a:spcAft>
                <a:spcPts val="0"/>
              </a:spcAft>
              <a:buFont typeface="Wingdings 3" charset="2"/>
              <a:buChar char=""/>
              <a:defRPr/>
            </a:pPr>
            <a:endParaRPr lang="es-ES" altLang="es-AR" dirty="0" smtClean="0">
              <a:solidFill>
                <a:schemeClr val="tx1">
                  <a:lumMod val="75000"/>
                  <a:lumOff val="25000"/>
                </a:schemeClr>
              </a:solidFill>
            </a:endParaRPr>
          </a:p>
          <a:p>
            <a:pPr eaLnBrk="1" fontAlgn="auto" hangingPunct="1">
              <a:spcAft>
                <a:spcPts val="0"/>
              </a:spcAft>
              <a:buFont typeface="Wingdings 3" charset="2"/>
              <a:buChar char=""/>
              <a:defRPr/>
            </a:pPr>
            <a:r>
              <a:rPr lang="es-ES" altLang="es-AR" dirty="0" smtClean="0">
                <a:solidFill>
                  <a:schemeClr val="tx1">
                    <a:lumMod val="75000"/>
                    <a:lumOff val="25000"/>
                  </a:schemeClr>
                </a:solidFill>
              </a:rPr>
              <a:t>El tronco encefálico esta constituido de arriba hacia abajo por el mesencéfalo o pedúnculos cerebrales, protuberancia, y bulbo raquídeo.</a:t>
            </a:r>
            <a:endParaRPr lang="es-AR" altLang="es-AR" dirty="0" smtClean="0">
              <a:solidFill>
                <a:schemeClr val="tx1">
                  <a:lumMod val="75000"/>
                  <a:lumOff val="25000"/>
                </a:schemeClr>
              </a:solidFill>
            </a:endParaRPr>
          </a:p>
          <a:p>
            <a:pPr eaLnBrk="1" fontAlgn="auto" hangingPunct="1">
              <a:spcAft>
                <a:spcPts val="0"/>
              </a:spcAft>
              <a:buFont typeface="Wingdings 3" charset="2"/>
              <a:buChar char=""/>
              <a:defRPr/>
            </a:pPr>
            <a:endParaRPr lang="es-AR" altLang="es-AR" dirty="0" smtClean="0">
              <a:solidFill>
                <a:schemeClr val="tx1">
                  <a:lumMod val="75000"/>
                  <a:lumOff val="25000"/>
                </a:schemeClr>
              </a:solidFill>
            </a:endParaRPr>
          </a:p>
          <a:p>
            <a:pPr eaLnBrk="1" fontAlgn="auto" hangingPunct="1">
              <a:spcAft>
                <a:spcPts val="0"/>
              </a:spcAft>
              <a:buFont typeface="Wingdings 3" charset="2"/>
              <a:buChar char=""/>
              <a:defRPr/>
            </a:pPr>
            <a:r>
              <a:rPr lang="es-ES" altLang="es-AR" dirty="0" smtClean="0">
                <a:solidFill>
                  <a:schemeClr val="tx1">
                    <a:lumMod val="75000"/>
                    <a:lumOff val="25000"/>
                  </a:schemeClr>
                </a:solidFill>
              </a:rPr>
              <a:t>El cerebro está constituido por el telencéfalo o hemisferios cerebrales y el </a:t>
            </a:r>
            <a:r>
              <a:rPr lang="es-ES" altLang="es-AR" dirty="0" err="1" smtClean="0">
                <a:solidFill>
                  <a:schemeClr val="tx1">
                    <a:lumMod val="75000"/>
                    <a:lumOff val="25000"/>
                  </a:schemeClr>
                </a:solidFill>
              </a:rPr>
              <a:t>diencéfalo</a:t>
            </a:r>
            <a:endParaRPr lang="es-ES" altLang="es-AR" dirty="0" smtClean="0">
              <a:solidFill>
                <a:schemeClr val="tx1">
                  <a:lumMod val="75000"/>
                  <a:lumOff val="25000"/>
                </a:schemeClr>
              </a:solidFill>
            </a:endParaRPr>
          </a:p>
          <a:p>
            <a:pPr eaLnBrk="1" fontAlgn="auto" hangingPunct="1">
              <a:spcAft>
                <a:spcPts val="0"/>
              </a:spcAft>
              <a:buFont typeface="Wingdings 3" charset="2"/>
              <a:buChar char=""/>
              <a:defRPr/>
            </a:pPr>
            <a:endParaRPr lang="es-ES" altLang="es-AR" dirty="0" smtClean="0">
              <a:solidFill>
                <a:schemeClr val="tx1">
                  <a:lumMod val="75000"/>
                  <a:lumOff val="25000"/>
                </a:schemeClr>
              </a:solidFill>
            </a:endParaRPr>
          </a:p>
          <a:p>
            <a:pPr eaLnBrk="1" fontAlgn="auto" hangingPunct="1">
              <a:spcAft>
                <a:spcPts val="0"/>
              </a:spcAft>
              <a:buFont typeface="Wingdings 3" charset="2"/>
              <a:buChar char=""/>
              <a:defRPr/>
            </a:pPr>
            <a:r>
              <a:rPr lang="es-ES" altLang="es-AR" dirty="0" smtClean="0">
                <a:solidFill>
                  <a:schemeClr val="tx1">
                    <a:lumMod val="75000"/>
                    <a:lumOff val="25000"/>
                  </a:schemeClr>
                </a:solidFill>
              </a:rPr>
              <a:t>Cada hemisferio cerebral esta formado por una parte periférica: la corteza, por una voluminosa masa de sustancia blanca central y por una serie de núcleos de sustancia gris que reciben el nombre de núcleos grises centrales.</a:t>
            </a:r>
            <a:endParaRPr lang="es-AR" altLang="es-AR" dirty="0" smtClean="0">
              <a:solidFill>
                <a:schemeClr val="tx1">
                  <a:lumMod val="75000"/>
                  <a:lumOff val="25000"/>
                </a:schemeClr>
              </a:solidFill>
            </a:endParaRPr>
          </a:p>
          <a:p>
            <a:pPr eaLnBrk="1" fontAlgn="auto" hangingPunct="1">
              <a:spcAft>
                <a:spcPts val="0"/>
              </a:spcAft>
              <a:buFont typeface="Wingdings 3" charset="2"/>
              <a:buChar char=""/>
              <a:defRPr/>
            </a:pPr>
            <a:endParaRPr lang="es-AR" altLang="es-AR" dirty="0" smtClean="0">
              <a:solidFill>
                <a:schemeClr val="tx1">
                  <a:lumMod val="75000"/>
                  <a:lumOff val="25000"/>
                </a:schemeClr>
              </a:solidFill>
            </a:endParaRPr>
          </a:p>
          <a:p>
            <a:pPr eaLnBrk="1" fontAlgn="auto" hangingPunct="1">
              <a:spcAft>
                <a:spcPts val="0"/>
              </a:spcAft>
              <a:buFont typeface="Wingdings 3" charset="2"/>
              <a:buChar char=""/>
              <a:defRPr/>
            </a:pPr>
            <a:endParaRPr lang="es-AR" altLang="es-AR" dirty="0" smtClean="0">
              <a:solidFill>
                <a:schemeClr val="tx1">
                  <a:lumMod val="75000"/>
                  <a:lumOff val="25000"/>
                </a:schemeClr>
              </a:solidFill>
            </a:endParaRPr>
          </a:p>
        </p:txBody>
      </p:sp>
      <p:pic>
        <p:nvPicPr>
          <p:cNvPr id="2150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76" y="5826125"/>
            <a:ext cx="50006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887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3468688" y="623888"/>
            <a:ext cx="6589712" cy="1281112"/>
          </a:xfrm>
        </p:spPr>
        <p:txBody>
          <a:bodyPr/>
          <a:lstStyle/>
          <a:p>
            <a:pPr eaLnBrk="1" hangingPunct="1"/>
            <a:r>
              <a:rPr lang="es-AR" altLang="es-AR" smtClean="0"/>
              <a:t>FUNCIONES DEL CEREBRO</a:t>
            </a:r>
          </a:p>
        </p:txBody>
      </p:sp>
      <p:pic>
        <p:nvPicPr>
          <p:cNvPr id="22531"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735638" y="1412876"/>
            <a:ext cx="4532312" cy="4824413"/>
          </a:xfrm>
        </p:spPr>
      </p:pic>
      <p:pic>
        <p:nvPicPr>
          <p:cNvPr id="22532"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2763" y="1700214"/>
            <a:ext cx="3776662"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863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a:xfrm>
            <a:off x="3468688" y="188914"/>
            <a:ext cx="6589712" cy="719137"/>
          </a:xfrm>
        </p:spPr>
        <p:txBody>
          <a:bodyPr/>
          <a:lstStyle/>
          <a:p>
            <a:pPr eaLnBrk="1" hangingPunct="1"/>
            <a:r>
              <a:rPr lang="es-AR" altLang="es-AR" smtClean="0"/>
              <a:t>CARACTERISTICAS</a:t>
            </a:r>
          </a:p>
        </p:txBody>
      </p:sp>
      <p:sp>
        <p:nvSpPr>
          <p:cNvPr id="23555" name="Marcador de contenido 2"/>
          <p:cNvSpPr>
            <a:spLocks noGrp="1"/>
          </p:cNvSpPr>
          <p:nvPr>
            <p:ph idx="1"/>
          </p:nvPr>
        </p:nvSpPr>
        <p:spPr>
          <a:xfrm>
            <a:off x="3467100" y="1052513"/>
            <a:ext cx="6591300" cy="5256212"/>
          </a:xfrm>
        </p:spPr>
        <p:txBody>
          <a:bodyPr/>
          <a:lstStyle/>
          <a:p>
            <a:pPr eaLnBrk="1" hangingPunct="1"/>
            <a:r>
              <a:rPr lang="es-AR" altLang="es-AR" b="1" smtClean="0"/>
              <a:t>CORRESPONDE A LA PORCION MAS GRANDE DEL ENCEFALO. EL LA PARTE DEL SISTEMA NERVIOSO CENTRAL DE LOS VERTEBRADOS QUE ESTA DENTRO DEL CRANEO.</a:t>
            </a:r>
          </a:p>
          <a:p>
            <a:pPr eaLnBrk="1" hangingPunct="1"/>
            <a:r>
              <a:rPr lang="es-AR" altLang="es-AR" b="1" smtClean="0"/>
              <a:t>EL CRANEO ALBERGA AL ENCEFALO, DONDE EL CEREBRO ES PARTE DE ESTE.</a:t>
            </a:r>
          </a:p>
          <a:p>
            <a:pPr eaLnBrk="1" hangingPunct="1"/>
            <a:r>
              <a:rPr lang="es-AR" altLang="es-AR" b="1" smtClean="0"/>
              <a:t>EL CEREBRO SE ENCUENTRA FORMADO POR SUSTANCIA GRIS POR FUERA Y SUSTANCIA BLANCA POR DENTRO.</a:t>
            </a:r>
          </a:p>
          <a:p>
            <a:pPr eaLnBrk="1" hangingPunct="1"/>
            <a:r>
              <a:rPr lang="es-AR" altLang="es-AR" b="1" smtClean="0"/>
              <a:t>EL CEREBRO DEL ADULTO PESA APROXIMADAMENTE 1200GRS. (1380GR HOMBRE Y 1250 MUJER)</a:t>
            </a:r>
          </a:p>
          <a:p>
            <a:pPr eaLnBrk="1" hangingPunct="1"/>
            <a:r>
              <a:rPr lang="es-AR" altLang="es-AR" b="1" smtClean="0"/>
              <a:t>ESTA FORMADO POR DOS HEMISFERIOS CEREBRALES, DIVIDIDOS POR UN SURCO MEDIO, ES UNA MASA DE TEJIDO GRIS ROSACEO COMPUESTO POR UNOS 100 MILLONES DE CELULAS NERVIOSAS CONECTADAS UNAS CON LAS OTRAS Y RESPONSABLES DE TODAS LAS FUNCIONES MENTALES.</a:t>
            </a:r>
          </a:p>
        </p:txBody>
      </p:sp>
    </p:spTree>
    <p:extLst>
      <p:ext uri="{BB962C8B-B14F-4D97-AF65-F5344CB8AC3E}">
        <p14:creationId xmlns:p14="http://schemas.microsoft.com/office/powerpoint/2010/main" val="2417369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a:xfrm>
            <a:off x="3468688" y="623888"/>
            <a:ext cx="6589712" cy="1281112"/>
          </a:xfrm>
        </p:spPr>
        <p:txBody>
          <a:bodyPr/>
          <a:lstStyle/>
          <a:p>
            <a:pPr eaLnBrk="1" hangingPunct="1"/>
            <a:endParaRPr lang="es-AR" altLang="es-AR" smtClean="0"/>
          </a:p>
        </p:txBody>
      </p:sp>
      <p:pic>
        <p:nvPicPr>
          <p:cNvPr id="24579"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24000" y="1"/>
            <a:ext cx="4806950" cy="3808413"/>
          </a:xfrm>
        </p:spPr>
      </p:pic>
      <p:pic>
        <p:nvPicPr>
          <p:cNvPr id="24580"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4" y="2528889"/>
            <a:ext cx="5303837"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662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3000376" y="476250"/>
            <a:ext cx="6983413" cy="1296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s-AR" dirty="0">
                <a:solidFill>
                  <a:prstClr val="white"/>
                </a:solidFill>
                <a:latin typeface="Century Gothic"/>
              </a:rPr>
              <a:t>EL CRECIMIENTO ACELERADO EN RELACION A LA CAJA CRANEANA HACE QUE EL CEREBRO SE PLIEGUE GENERALDO CISURAS Y SURCOS</a:t>
            </a:r>
          </a:p>
        </p:txBody>
      </p:sp>
      <p:sp>
        <p:nvSpPr>
          <p:cNvPr id="5" name="Rectángulo redondeado 4"/>
          <p:cNvSpPr/>
          <p:nvPr/>
        </p:nvSpPr>
        <p:spPr>
          <a:xfrm>
            <a:off x="1992313" y="2205039"/>
            <a:ext cx="4305300" cy="180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s-AR" dirty="0">
                <a:solidFill>
                  <a:prstClr val="white"/>
                </a:solidFill>
                <a:latin typeface="Century Gothic"/>
              </a:rPr>
              <a:t>EL HEMISFERIO CEREBRAL ESTA DIVIDIDO POR CISURAS: QUE LIMITAN LOBULOS</a:t>
            </a:r>
          </a:p>
        </p:txBody>
      </p:sp>
      <p:sp>
        <p:nvSpPr>
          <p:cNvPr id="6" name="Rectángulo redondeado 5"/>
          <p:cNvSpPr/>
          <p:nvPr/>
        </p:nvSpPr>
        <p:spPr>
          <a:xfrm>
            <a:off x="1992313" y="4437064"/>
            <a:ext cx="4305300" cy="1584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s-AR" dirty="0">
                <a:solidFill>
                  <a:prstClr val="white"/>
                </a:solidFill>
                <a:latin typeface="Century Gothic"/>
              </a:rPr>
              <a:t>A SU VEZ DIVIDIDOS POR MEDIO DE SURCOS QUE LIMITAN CIRCUNVOLUCIONES</a:t>
            </a:r>
          </a:p>
        </p:txBody>
      </p:sp>
      <p:pic>
        <p:nvPicPr>
          <p:cNvPr id="25605" name="Marcador de contenido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1900" y="2214564"/>
            <a:ext cx="43561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140415"/>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0</TotalTime>
  <Words>312</Words>
  <Application>Microsoft Office PowerPoint</Application>
  <PresentationFormat>Panorámica</PresentationFormat>
  <Paragraphs>25</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Algerian</vt:lpstr>
      <vt:lpstr>Arial</vt:lpstr>
      <vt:lpstr>Calibri</vt:lpstr>
      <vt:lpstr>Century Gothic</vt:lpstr>
      <vt:lpstr>Wingdings 3</vt:lpstr>
      <vt:lpstr>Espiral</vt:lpstr>
      <vt:lpstr>CEREBRO</vt:lpstr>
      <vt:lpstr>Presentación de PowerPoint</vt:lpstr>
      <vt:lpstr>Presentación de PowerPoint</vt:lpstr>
      <vt:lpstr>CEREBRO: generalidades</vt:lpstr>
      <vt:lpstr>FUNCIONES DEL CEREBRO</vt:lpstr>
      <vt:lpstr>CARACTERISTICAS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CEREBRO</dc:title>
  <dc:creator>USUARIO</dc:creator>
  <cp:lastModifiedBy>USUARIO</cp:lastModifiedBy>
  <cp:revision>1</cp:revision>
  <dcterms:created xsi:type="dcterms:W3CDTF">2020-04-06T19:09:50Z</dcterms:created>
  <dcterms:modified xsi:type="dcterms:W3CDTF">2020-04-06T19:10:37Z</dcterms:modified>
</cp:coreProperties>
</file>