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40"/>
  </p:notesMasterIdLst>
  <p:handoutMasterIdLst>
    <p:handoutMasterId r:id="rId41"/>
  </p:handoutMasterIdLst>
  <p:sldIdLst>
    <p:sldId id="266" r:id="rId3"/>
    <p:sldId id="267" r:id="rId4"/>
    <p:sldId id="263" r:id="rId5"/>
    <p:sldId id="268" r:id="rId6"/>
    <p:sldId id="269" r:id="rId7"/>
    <p:sldId id="270" r:id="rId8"/>
    <p:sldId id="272" r:id="rId9"/>
    <p:sldId id="289" r:id="rId10"/>
    <p:sldId id="271" r:id="rId11"/>
    <p:sldId id="290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9" r:id="rId23"/>
    <p:sldId id="285" r:id="rId24"/>
    <p:sldId id="286" r:id="rId25"/>
    <p:sldId id="300" r:id="rId26"/>
    <p:sldId id="287" r:id="rId27"/>
    <p:sldId id="291" r:id="rId28"/>
    <p:sldId id="292" r:id="rId29"/>
    <p:sldId id="293" r:id="rId30"/>
    <p:sldId id="294" r:id="rId31"/>
    <p:sldId id="295" r:id="rId32"/>
    <p:sldId id="296" r:id="rId33"/>
    <p:sldId id="273" r:id="rId34"/>
    <p:sldId id="301" r:id="rId35"/>
    <p:sldId id="274" r:id="rId36"/>
    <p:sldId id="288" r:id="rId37"/>
    <p:sldId id="297" r:id="rId38"/>
    <p:sldId id="298" r:id="rId39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50" d="100"/>
          <a:sy n="50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330BD-A6E0-495A-8B6D-2CC491B83F12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7F070911-AAC2-42B2-85F0-4B5ABF3F0EED}">
      <dgm:prSet phldrT="[Texto]"/>
      <dgm:spPr/>
      <dgm:t>
        <a:bodyPr/>
        <a:lstStyle/>
        <a:p>
          <a:r>
            <a:rPr lang="es-AR" dirty="0" smtClean="0"/>
            <a:t>OPERACIONES</a:t>
          </a:r>
          <a:endParaRPr lang="es-AR" dirty="0"/>
        </a:p>
      </dgm:t>
    </dgm:pt>
    <dgm:pt modelId="{566F2895-E110-4CC4-9DFC-826A32BC225F}" type="parTrans" cxnId="{9CA32E67-5147-415C-AF30-141D8189288B}">
      <dgm:prSet/>
      <dgm:spPr/>
      <dgm:t>
        <a:bodyPr/>
        <a:lstStyle/>
        <a:p>
          <a:endParaRPr lang="es-AR"/>
        </a:p>
      </dgm:t>
    </dgm:pt>
    <dgm:pt modelId="{05065F80-3519-45BA-BAE6-F10E5FFBE7A4}" type="sibTrans" cxnId="{9CA32E67-5147-415C-AF30-141D8189288B}">
      <dgm:prSet/>
      <dgm:spPr/>
      <dgm:t>
        <a:bodyPr/>
        <a:lstStyle/>
        <a:p>
          <a:endParaRPr lang="es-AR"/>
        </a:p>
      </dgm:t>
    </dgm:pt>
    <dgm:pt modelId="{438CB734-8071-4640-A6F7-60ED7B0409E7}">
      <dgm:prSet phldrT="[Texto]" custT="1"/>
      <dgm:spPr/>
      <dgm:t>
        <a:bodyPr/>
        <a:lstStyle/>
        <a:p>
          <a:r>
            <a:rPr lang="es-AR" sz="2800" dirty="0" smtClean="0"/>
            <a:t>ACCIONES INTERIORIZA-DAS QUE SE HAN VUELTO REVERSIBLES DENTRO DE UN SISTEMA</a:t>
          </a:r>
          <a:endParaRPr lang="es-AR" sz="2800" dirty="0"/>
        </a:p>
      </dgm:t>
    </dgm:pt>
    <dgm:pt modelId="{02836988-8A75-4DB3-990D-085FA5CCAFCD}" type="parTrans" cxnId="{2E75270F-E2BF-443A-A345-41507FAF0A0A}">
      <dgm:prSet/>
      <dgm:spPr/>
      <dgm:t>
        <a:bodyPr/>
        <a:lstStyle/>
        <a:p>
          <a:endParaRPr lang="es-AR"/>
        </a:p>
      </dgm:t>
    </dgm:pt>
    <dgm:pt modelId="{8E0EE363-F6D6-43B9-A35C-E27D8789A7BD}" type="sibTrans" cxnId="{2E75270F-E2BF-443A-A345-41507FAF0A0A}">
      <dgm:prSet/>
      <dgm:spPr/>
      <dgm:t>
        <a:bodyPr/>
        <a:lstStyle/>
        <a:p>
          <a:endParaRPr lang="es-AR"/>
        </a:p>
      </dgm:t>
    </dgm:pt>
    <dgm:pt modelId="{E5AD76F6-1B6B-4944-8B1B-E1807BAFB0DC}">
      <dgm:prSet phldrT="[Texto]"/>
      <dgm:spPr/>
      <dgm:t>
        <a:bodyPr/>
        <a:lstStyle/>
        <a:p>
          <a:r>
            <a:rPr lang="es-AR" dirty="0" smtClean="0"/>
            <a:t>LOGICAS</a:t>
          </a:r>
          <a:endParaRPr lang="es-AR" dirty="0"/>
        </a:p>
      </dgm:t>
    </dgm:pt>
    <dgm:pt modelId="{E93648F9-1479-45EE-8180-EDEF60C14DE3}" type="parTrans" cxnId="{83CD7077-EDD3-499A-ACC0-4E60757B5A7F}">
      <dgm:prSet/>
      <dgm:spPr/>
      <dgm:t>
        <a:bodyPr/>
        <a:lstStyle/>
        <a:p>
          <a:endParaRPr lang="es-AR"/>
        </a:p>
      </dgm:t>
    </dgm:pt>
    <dgm:pt modelId="{1ECD9BFE-5159-4A5E-BF60-9030326E1445}" type="sibTrans" cxnId="{83CD7077-EDD3-499A-ACC0-4E60757B5A7F}">
      <dgm:prSet/>
      <dgm:spPr/>
      <dgm:t>
        <a:bodyPr/>
        <a:lstStyle/>
        <a:p>
          <a:endParaRPr lang="es-AR"/>
        </a:p>
      </dgm:t>
    </dgm:pt>
    <dgm:pt modelId="{9C5198F2-FB76-4D38-A79B-3E38DFB9AE8E}">
      <dgm:prSet phldrT="[Texto]" custT="1"/>
      <dgm:spPr/>
      <dgm:t>
        <a:bodyPr/>
        <a:lstStyle/>
        <a:p>
          <a:r>
            <a:rPr lang="es-AR" sz="2800" dirty="0" smtClean="0"/>
            <a:t>COMBINAN ACCIONES MENTALES EN BASE A CRITERIOS OBJETIVOS, NO ARBITRARIOS</a:t>
          </a:r>
          <a:endParaRPr lang="es-AR" sz="2800" dirty="0"/>
        </a:p>
      </dgm:t>
    </dgm:pt>
    <dgm:pt modelId="{FBB12C5B-EFF3-48FD-9F77-54D17AEF7A04}" type="parTrans" cxnId="{841A43FB-45AF-4A02-BA72-8BA66CB89163}">
      <dgm:prSet/>
      <dgm:spPr/>
      <dgm:t>
        <a:bodyPr/>
        <a:lstStyle/>
        <a:p>
          <a:endParaRPr lang="es-AR"/>
        </a:p>
      </dgm:t>
    </dgm:pt>
    <dgm:pt modelId="{8F94C5CC-F67F-48EE-A6C8-9D312FF29DBB}" type="sibTrans" cxnId="{841A43FB-45AF-4A02-BA72-8BA66CB89163}">
      <dgm:prSet/>
      <dgm:spPr/>
      <dgm:t>
        <a:bodyPr/>
        <a:lstStyle/>
        <a:p>
          <a:endParaRPr lang="es-AR"/>
        </a:p>
      </dgm:t>
    </dgm:pt>
    <dgm:pt modelId="{8C487977-194D-4735-B414-56106B4D6D16}">
      <dgm:prSet phldrT="[Texto]"/>
      <dgm:spPr/>
      <dgm:t>
        <a:bodyPr/>
        <a:lstStyle/>
        <a:p>
          <a:r>
            <a:rPr lang="es-AR" dirty="0" smtClean="0"/>
            <a:t>CONCRETAS</a:t>
          </a:r>
          <a:endParaRPr lang="es-AR" dirty="0"/>
        </a:p>
      </dgm:t>
    </dgm:pt>
    <dgm:pt modelId="{5661D437-7951-46B0-B89E-3BE55C395E6E}" type="parTrans" cxnId="{AE4F3EF2-0B43-46B6-9668-68CE86C5CBC4}">
      <dgm:prSet/>
      <dgm:spPr/>
      <dgm:t>
        <a:bodyPr/>
        <a:lstStyle/>
        <a:p>
          <a:endParaRPr lang="es-AR"/>
        </a:p>
      </dgm:t>
    </dgm:pt>
    <dgm:pt modelId="{140F8B2E-145A-4D6C-8D91-69FD6F08EA90}" type="sibTrans" cxnId="{AE4F3EF2-0B43-46B6-9668-68CE86C5CBC4}">
      <dgm:prSet/>
      <dgm:spPr/>
      <dgm:t>
        <a:bodyPr/>
        <a:lstStyle/>
        <a:p>
          <a:endParaRPr lang="es-AR"/>
        </a:p>
      </dgm:t>
    </dgm:pt>
    <dgm:pt modelId="{D5E93E76-BB65-44BD-8D3B-B0793E3E56EA}">
      <dgm:prSet phldrT="[Texto]" custT="1"/>
      <dgm:spPr/>
      <dgm:t>
        <a:bodyPr/>
        <a:lstStyle/>
        <a:p>
          <a:r>
            <a:rPr lang="es-AR" sz="2800" dirty="0" smtClean="0"/>
            <a:t>NECESITAN MANIPULAR REALIDADES CONCRETAS, TANGIBLES O SUS REPRESENTA-CIONES</a:t>
          </a:r>
          <a:endParaRPr lang="es-AR" sz="2800" dirty="0"/>
        </a:p>
      </dgm:t>
    </dgm:pt>
    <dgm:pt modelId="{1DC03483-D1CD-4821-863C-9D3E49E8E1D2}" type="parTrans" cxnId="{79BCABDC-4B6A-410F-AEE7-0C710E27CE05}">
      <dgm:prSet/>
      <dgm:spPr/>
      <dgm:t>
        <a:bodyPr/>
        <a:lstStyle/>
        <a:p>
          <a:endParaRPr lang="es-AR"/>
        </a:p>
      </dgm:t>
    </dgm:pt>
    <dgm:pt modelId="{631651DA-F684-4D82-B9F4-8F043AFB05E0}" type="sibTrans" cxnId="{79BCABDC-4B6A-410F-AEE7-0C710E27CE05}">
      <dgm:prSet/>
      <dgm:spPr/>
      <dgm:t>
        <a:bodyPr/>
        <a:lstStyle/>
        <a:p>
          <a:endParaRPr lang="es-AR"/>
        </a:p>
      </dgm:t>
    </dgm:pt>
    <dgm:pt modelId="{974997BE-03DB-4BCB-9114-E14BDC649961}" type="pres">
      <dgm:prSet presAssocID="{D6C330BD-A6E0-495A-8B6D-2CC491B83F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F279245-42B1-412D-848B-C2CC9F1B7317}" type="pres">
      <dgm:prSet presAssocID="{7F070911-AAC2-42B2-85F0-4B5ABF3F0EED}" presName="compositeNode" presStyleCnt="0">
        <dgm:presLayoutVars>
          <dgm:bulletEnabled val="1"/>
        </dgm:presLayoutVars>
      </dgm:prSet>
      <dgm:spPr/>
    </dgm:pt>
    <dgm:pt modelId="{7AC14763-58B9-4AAB-8110-4B27CF7C0D06}" type="pres">
      <dgm:prSet presAssocID="{7F070911-AAC2-42B2-85F0-4B5ABF3F0EED}" presName="bgRect" presStyleLbl="node1" presStyleIdx="0" presStyleCnt="3" custScaleY="126721"/>
      <dgm:spPr/>
      <dgm:t>
        <a:bodyPr/>
        <a:lstStyle/>
        <a:p>
          <a:endParaRPr lang="es-AR"/>
        </a:p>
      </dgm:t>
    </dgm:pt>
    <dgm:pt modelId="{B5FFCC0D-A513-463B-A3D5-E86F10DAC1D8}" type="pres">
      <dgm:prSet presAssocID="{7F070911-AAC2-42B2-85F0-4B5ABF3F0EE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E0D6468-0F7C-4974-BFA4-17DB5DAC318F}" type="pres">
      <dgm:prSet presAssocID="{7F070911-AAC2-42B2-85F0-4B5ABF3F0EE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8AF3A9F-4625-4CA1-AF17-C46C2385E1A9}" type="pres">
      <dgm:prSet presAssocID="{05065F80-3519-45BA-BAE6-F10E5FFBE7A4}" presName="hSp" presStyleCnt="0"/>
      <dgm:spPr/>
    </dgm:pt>
    <dgm:pt modelId="{6AF99F7F-C8AA-46F1-BCA1-CD421FEA6D6A}" type="pres">
      <dgm:prSet presAssocID="{05065F80-3519-45BA-BAE6-F10E5FFBE7A4}" presName="vProcSp" presStyleCnt="0"/>
      <dgm:spPr/>
    </dgm:pt>
    <dgm:pt modelId="{C067C992-C3D4-45CE-97FE-D8FA23BDFD5F}" type="pres">
      <dgm:prSet presAssocID="{05065F80-3519-45BA-BAE6-F10E5FFBE7A4}" presName="vSp1" presStyleCnt="0"/>
      <dgm:spPr/>
    </dgm:pt>
    <dgm:pt modelId="{C2932EDA-8FDE-41AC-A86D-30CD668E73CF}" type="pres">
      <dgm:prSet presAssocID="{05065F80-3519-45BA-BAE6-F10E5FFBE7A4}" presName="simulatedConn" presStyleLbl="solidFgAcc1" presStyleIdx="0" presStyleCnt="2"/>
      <dgm:spPr/>
    </dgm:pt>
    <dgm:pt modelId="{0A1A9058-6D7F-40EE-BF16-19B293281AE2}" type="pres">
      <dgm:prSet presAssocID="{05065F80-3519-45BA-BAE6-F10E5FFBE7A4}" presName="vSp2" presStyleCnt="0"/>
      <dgm:spPr/>
    </dgm:pt>
    <dgm:pt modelId="{AD622054-8E24-490D-B508-365038D279B0}" type="pres">
      <dgm:prSet presAssocID="{05065F80-3519-45BA-BAE6-F10E5FFBE7A4}" presName="sibTrans" presStyleCnt="0"/>
      <dgm:spPr/>
    </dgm:pt>
    <dgm:pt modelId="{25577047-467C-45F5-A06A-11AB1DD3129E}" type="pres">
      <dgm:prSet presAssocID="{E5AD76F6-1B6B-4944-8B1B-E1807BAFB0DC}" presName="compositeNode" presStyleCnt="0">
        <dgm:presLayoutVars>
          <dgm:bulletEnabled val="1"/>
        </dgm:presLayoutVars>
      </dgm:prSet>
      <dgm:spPr/>
    </dgm:pt>
    <dgm:pt modelId="{91DFB183-A2B6-4603-96B3-98B96B4F5A16}" type="pres">
      <dgm:prSet presAssocID="{E5AD76F6-1B6B-4944-8B1B-E1807BAFB0DC}" presName="bgRect" presStyleLbl="node1" presStyleIdx="1" presStyleCnt="3" custScaleY="126721"/>
      <dgm:spPr/>
      <dgm:t>
        <a:bodyPr/>
        <a:lstStyle/>
        <a:p>
          <a:endParaRPr lang="es-AR"/>
        </a:p>
      </dgm:t>
    </dgm:pt>
    <dgm:pt modelId="{F46D61AF-67F4-416B-9CE0-F8AD569ACCAD}" type="pres">
      <dgm:prSet presAssocID="{E5AD76F6-1B6B-4944-8B1B-E1807BAFB0D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5C07DFA-86BD-467F-913B-55DA6619C011}" type="pres">
      <dgm:prSet presAssocID="{E5AD76F6-1B6B-4944-8B1B-E1807BAFB0D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BE31967-E3B2-4CA9-BA90-E9A764454D12}" type="pres">
      <dgm:prSet presAssocID="{1ECD9BFE-5159-4A5E-BF60-9030326E1445}" presName="hSp" presStyleCnt="0"/>
      <dgm:spPr/>
    </dgm:pt>
    <dgm:pt modelId="{EA61812E-E658-4694-8A1F-C3CA0C9F320E}" type="pres">
      <dgm:prSet presAssocID="{1ECD9BFE-5159-4A5E-BF60-9030326E1445}" presName="vProcSp" presStyleCnt="0"/>
      <dgm:spPr/>
    </dgm:pt>
    <dgm:pt modelId="{E9024756-66D0-433B-B79A-E452A8731788}" type="pres">
      <dgm:prSet presAssocID="{1ECD9BFE-5159-4A5E-BF60-9030326E1445}" presName="vSp1" presStyleCnt="0"/>
      <dgm:spPr/>
    </dgm:pt>
    <dgm:pt modelId="{A89CC8F3-320D-46AC-8E96-AC1A01FDA011}" type="pres">
      <dgm:prSet presAssocID="{1ECD9BFE-5159-4A5E-BF60-9030326E1445}" presName="simulatedConn" presStyleLbl="solidFgAcc1" presStyleIdx="1" presStyleCnt="2"/>
      <dgm:spPr/>
    </dgm:pt>
    <dgm:pt modelId="{58A3E0F9-8E50-4665-B10A-F9ADADDCAACC}" type="pres">
      <dgm:prSet presAssocID="{1ECD9BFE-5159-4A5E-BF60-9030326E1445}" presName="vSp2" presStyleCnt="0"/>
      <dgm:spPr/>
    </dgm:pt>
    <dgm:pt modelId="{EB29D31C-ED8B-4BEE-B2EC-1B7B082A84CD}" type="pres">
      <dgm:prSet presAssocID="{1ECD9BFE-5159-4A5E-BF60-9030326E1445}" presName="sibTrans" presStyleCnt="0"/>
      <dgm:spPr/>
    </dgm:pt>
    <dgm:pt modelId="{A788B8DB-88E9-4684-9837-C35CB538C1BC}" type="pres">
      <dgm:prSet presAssocID="{8C487977-194D-4735-B414-56106B4D6D16}" presName="compositeNode" presStyleCnt="0">
        <dgm:presLayoutVars>
          <dgm:bulletEnabled val="1"/>
        </dgm:presLayoutVars>
      </dgm:prSet>
      <dgm:spPr/>
    </dgm:pt>
    <dgm:pt modelId="{E47DECBD-7AA9-40C3-822B-1F3FE553F20D}" type="pres">
      <dgm:prSet presAssocID="{8C487977-194D-4735-B414-56106B4D6D16}" presName="bgRect" presStyleLbl="node1" presStyleIdx="2" presStyleCnt="3" custScaleY="126721"/>
      <dgm:spPr/>
      <dgm:t>
        <a:bodyPr/>
        <a:lstStyle/>
        <a:p>
          <a:endParaRPr lang="es-AR"/>
        </a:p>
      </dgm:t>
    </dgm:pt>
    <dgm:pt modelId="{FBB28AA4-F565-4BE8-B3BB-8FEC0F3E5755}" type="pres">
      <dgm:prSet presAssocID="{8C487977-194D-4735-B414-56106B4D6D1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F74EB3E-A61E-41C3-AE3C-A219D5174C86}" type="pres">
      <dgm:prSet presAssocID="{8C487977-194D-4735-B414-56106B4D6D1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BF91EE0-3EAB-48AF-BC5B-1283988199C9}" type="presOf" srcId="{8C487977-194D-4735-B414-56106B4D6D16}" destId="{E47DECBD-7AA9-40C3-822B-1F3FE553F20D}" srcOrd="0" destOrd="0" presId="urn:microsoft.com/office/officeart/2005/8/layout/hProcess7"/>
    <dgm:cxn modelId="{DA927DA8-AF01-47C0-A389-6B443F482DC2}" type="presOf" srcId="{E5AD76F6-1B6B-4944-8B1B-E1807BAFB0DC}" destId="{91DFB183-A2B6-4603-96B3-98B96B4F5A16}" srcOrd="0" destOrd="0" presId="urn:microsoft.com/office/officeart/2005/8/layout/hProcess7"/>
    <dgm:cxn modelId="{CAD1214E-F50A-42D1-9215-3ECAB7338E95}" type="presOf" srcId="{8C487977-194D-4735-B414-56106B4D6D16}" destId="{FBB28AA4-F565-4BE8-B3BB-8FEC0F3E5755}" srcOrd="1" destOrd="0" presId="urn:microsoft.com/office/officeart/2005/8/layout/hProcess7"/>
    <dgm:cxn modelId="{79BCABDC-4B6A-410F-AEE7-0C710E27CE05}" srcId="{8C487977-194D-4735-B414-56106B4D6D16}" destId="{D5E93E76-BB65-44BD-8D3B-B0793E3E56EA}" srcOrd="0" destOrd="0" parTransId="{1DC03483-D1CD-4821-863C-9D3E49E8E1D2}" sibTransId="{631651DA-F684-4D82-B9F4-8F043AFB05E0}"/>
    <dgm:cxn modelId="{060CE11B-986A-4D1D-8B15-C8C551D90E40}" type="presOf" srcId="{438CB734-8071-4640-A6F7-60ED7B0409E7}" destId="{3E0D6468-0F7C-4974-BFA4-17DB5DAC318F}" srcOrd="0" destOrd="0" presId="urn:microsoft.com/office/officeart/2005/8/layout/hProcess7"/>
    <dgm:cxn modelId="{83CD7077-EDD3-499A-ACC0-4E60757B5A7F}" srcId="{D6C330BD-A6E0-495A-8B6D-2CC491B83F12}" destId="{E5AD76F6-1B6B-4944-8B1B-E1807BAFB0DC}" srcOrd="1" destOrd="0" parTransId="{E93648F9-1479-45EE-8180-EDEF60C14DE3}" sibTransId="{1ECD9BFE-5159-4A5E-BF60-9030326E1445}"/>
    <dgm:cxn modelId="{316B3FBF-D5A6-4898-AD52-B6CD8A8F2F10}" type="presOf" srcId="{D6C330BD-A6E0-495A-8B6D-2CC491B83F12}" destId="{974997BE-03DB-4BCB-9114-E14BDC649961}" srcOrd="0" destOrd="0" presId="urn:microsoft.com/office/officeart/2005/8/layout/hProcess7"/>
    <dgm:cxn modelId="{9CA32E67-5147-415C-AF30-141D8189288B}" srcId="{D6C330BD-A6E0-495A-8B6D-2CC491B83F12}" destId="{7F070911-AAC2-42B2-85F0-4B5ABF3F0EED}" srcOrd="0" destOrd="0" parTransId="{566F2895-E110-4CC4-9DFC-826A32BC225F}" sibTransId="{05065F80-3519-45BA-BAE6-F10E5FFBE7A4}"/>
    <dgm:cxn modelId="{463D9DDB-CFF5-436E-9962-D6D58078494C}" type="presOf" srcId="{7F070911-AAC2-42B2-85F0-4B5ABF3F0EED}" destId="{7AC14763-58B9-4AAB-8110-4B27CF7C0D06}" srcOrd="0" destOrd="0" presId="urn:microsoft.com/office/officeart/2005/8/layout/hProcess7"/>
    <dgm:cxn modelId="{ABF2D9A8-BD29-4FA7-8169-F5E3E0FAC993}" type="presOf" srcId="{7F070911-AAC2-42B2-85F0-4B5ABF3F0EED}" destId="{B5FFCC0D-A513-463B-A3D5-E86F10DAC1D8}" srcOrd="1" destOrd="0" presId="urn:microsoft.com/office/officeart/2005/8/layout/hProcess7"/>
    <dgm:cxn modelId="{841A43FB-45AF-4A02-BA72-8BA66CB89163}" srcId="{E5AD76F6-1B6B-4944-8B1B-E1807BAFB0DC}" destId="{9C5198F2-FB76-4D38-A79B-3E38DFB9AE8E}" srcOrd="0" destOrd="0" parTransId="{FBB12C5B-EFF3-48FD-9F77-54D17AEF7A04}" sibTransId="{8F94C5CC-F67F-48EE-A6C8-9D312FF29DBB}"/>
    <dgm:cxn modelId="{AE4F3EF2-0B43-46B6-9668-68CE86C5CBC4}" srcId="{D6C330BD-A6E0-495A-8B6D-2CC491B83F12}" destId="{8C487977-194D-4735-B414-56106B4D6D16}" srcOrd="2" destOrd="0" parTransId="{5661D437-7951-46B0-B89E-3BE55C395E6E}" sibTransId="{140F8B2E-145A-4D6C-8D91-69FD6F08EA90}"/>
    <dgm:cxn modelId="{EF5073DE-B4D8-48BA-97F4-F726A85A464F}" type="presOf" srcId="{E5AD76F6-1B6B-4944-8B1B-E1807BAFB0DC}" destId="{F46D61AF-67F4-416B-9CE0-F8AD569ACCAD}" srcOrd="1" destOrd="0" presId="urn:microsoft.com/office/officeart/2005/8/layout/hProcess7"/>
    <dgm:cxn modelId="{2E75270F-E2BF-443A-A345-41507FAF0A0A}" srcId="{7F070911-AAC2-42B2-85F0-4B5ABF3F0EED}" destId="{438CB734-8071-4640-A6F7-60ED7B0409E7}" srcOrd="0" destOrd="0" parTransId="{02836988-8A75-4DB3-990D-085FA5CCAFCD}" sibTransId="{8E0EE363-F6D6-43B9-A35C-E27D8789A7BD}"/>
    <dgm:cxn modelId="{0967B05E-28E5-47EE-9028-078F7FF4F55A}" type="presOf" srcId="{9C5198F2-FB76-4D38-A79B-3E38DFB9AE8E}" destId="{B5C07DFA-86BD-467F-913B-55DA6619C011}" srcOrd="0" destOrd="0" presId="urn:microsoft.com/office/officeart/2005/8/layout/hProcess7"/>
    <dgm:cxn modelId="{0E1A1862-C020-459D-AF9B-AEC3FA93CA0B}" type="presOf" srcId="{D5E93E76-BB65-44BD-8D3B-B0793E3E56EA}" destId="{6F74EB3E-A61E-41C3-AE3C-A219D5174C86}" srcOrd="0" destOrd="0" presId="urn:microsoft.com/office/officeart/2005/8/layout/hProcess7"/>
    <dgm:cxn modelId="{C69C6891-983E-4903-8D44-091DF0168475}" type="presParOf" srcId="{974997BE-03DB-4BCB-9114-E14BDC649961}" destId="{EF279245-42B1-412D-848B-C2CC9F1B7317}" srcOrd="0" destOrd="0" presId="urn:microsoft.com/office/officeart/2005/8/layout/hProcess7"/>
    <dgm:cxn modelId="{4B0E7E74-95C0-421B-B810-7E19B83534D2}" type="presParOf" srcId="{EF279245-42B1-412D-848B-C2CC9F1B7317}" destId="{7AC14763-58B9-4AAB-8110-4B27CF7C0D06}" srcOrd="0" destOrd="0" presId="urn:microsoft.com/office/officeart/2005/8/layout/hProcess7"/>
    <dgm:cxn modelId="{08580400-AEC8-4433-B9E8-74944731FF65}" type="presParOf" srcId="{EF279245-42B1-412D-848B-C2CC9F1B7317}" destId="{B5FFCC0D-A513-463B-A3D5-E86F10DAC1D8}" srcOrd="1" destOrd="0" presId="urn:microsoft.com/office/officeart/2005/8/layout/hProcess7"/>
    <dgm:cxn modelId="{97508195-8DA9-4847-81F8-491E8FD5846C}" type="presParOf" srcId="{EF279245-42B1-412D-848B-C2CC9F1B7317}" destId="{3E0D6468-0F7C-4974-BFA4-17DB5DAC318F}" srcOrd="2" destOrd="0" presId="urn:microsoft.com/office/officeart/2005/8/layout/hProcess7"/>
    <dgm:cxn modelId="{689870AD-280F-47BF-B338-C8B7D1EB135C}" type="presParOf" srcId="{974997BE-03DB-4BCB-9114-E14BDC649961}" destId="{A8AF3A9F-4625-4CA1-AF17-C46C2385E1A9}" srcOrd="1" destOrd="0" presId="urn:microsoft.com/office/officeart/2005/8/layout/hProcess7"/>
    <dgm:cxn modelId="{8A13A56E-A546-44B1-BC4D-48F5B8E13D3E}" type="presParOf" srcId="{974997BE-03DB-4BCB-9114-E14BDC649961}" destId="{6AF99F7F-C8AA-46F1-BCA1-CD421FEA6D6A}" srcOrd="2" destOrd="0" presId="urn:microsoft.com/office/officeart/2005/8/layout/hProcess7"/>
    <dgm:cxn modelId="{3D9BF431-1278-44EA-AD89-F509740029BB}" type="presParOf" srcId="{6AF99F7F-C8AA-46F1-BCA1-CD421FEA6D6A}" destId="{C067C992-C3D4-45CE-97FE-D8FA23BDFD5F}" srcOrd="0" destOrd="0" presId="urn:microsoft.com/office/officeart/2005/8/layout/hProcess7"/>
    <dgm:cxn modelId="{FB66B7E8-FD14-430F-AD0C-64B9BB30E913}" type="presParOf" srcId="{6AF99F7F-C8AA-46F1-BCA1-CD421FEA6D6A}" destId="{C2932EDA-8FDE-41AC-A86D-30CD668E73CF}" srcOrd="1" destOrd="0" presId="urn:microsoft.com/office/officeart/2005/8/layout/hProcess7"/>
    <dgm:cxn modelId="{0940FA7F-6CB1-4F67-BF79-DB5BA191B915}" type="presParOf" srcId="{6AF99F7F-C8AA-46F1-BCA1-CD421FEA6D6A}" destId="{0A1A9058-6D7F-40EE-BF16-19B293281AE2}" srcOrd="2" destOrd="0" presId="urn:microsoft.com/office/officeart/2005/8/layout/hProcess7"/>
    <dgm:cxn modelId="{3FAFECE0-506F-4EE7-945F-51030F006136}" type="presParOf" srcId="{974997BE-03DB-4BCB-9114-E14BDC649961}" destId="{AD622054-8E24-490D-B508-365038D279B0}" srcOrd="3" destOrd="0" presId="urn:microsoft.com/office/officeart/2005/8/layout/hProcess7"/>
    <dgm:cxn modelId="{EDB01186-A879-4153-BE39-0ECD702B0CAA}" type="presParOf" srcId="{974997BE-03DB-4BCB-9114-E14BDC649961}" destId="{25577047-467C-45F5-A06A-11AB1DD3129E}" srcOrd="4" destOrd="0" presId="urn:microsoft.com/office/officeart/2005/8/layout/hProcess7"/>
    <dgm:cxn modelId="{30397929-F8F4-464B-91D3-E88771ACC2DD}" type="presParOf" srcId="{25577047-467C-45F5-A06A-11AB1DD3129E}" destId="{91DFB183-A2B6-4603-96B3-98B96B4F5A16}" srcOrd="0" destOrd="0" presId="urn:microsoft.com/office/officeart/2005/8/layout/hProcess7"/>
    <dgm:cxn modelId="{7318DE43-D541-4EF4-9DBC-73FE1FB49364}" type="presParOf" srcId="{25577047-467C-45F5-A06A-11AB1DD3129E}" destId="{F46D61AF-67F4-416B-9CE0-F8AD569ACCAD}" srcOrd="1" destOrd="0" presId="urn:microsoft.com/office/officeart/2005/8/layout/hProcess7"/>
    <dgm:cxn modelId="{5A670B08-4E31-45AC-B31E-F96ECBE2915C}" type="presParOf" srcId="{25577047-467C-45F5-A06A-11AB1DD3129E}" destId="{B5C07DFA-86BD-467F-913B-55DA6619C011}" srcOrd="2" destOrd="0" presId="urn:microsoft.com/office/officeart/2005/8/layout/hProcess7"/>
    <dgm:cxn modelId="{CC327DEC-53A8-450F-8B32-4420C3400D34}" type="presParOf" srcId="{974997BE-03DB-4BCB-9114-E14BDC649961}" destId="{4BE31967-E3B2-4CA9-BA90-E9A764454D12}" srcOrd="5" destOrd="0" presId="urn:microsoft.com/office/officeart/2005/8/layout/hProcess7"/>
    <dgm:cxn modelId="{06439136-B9F1-42C3-858B-C0C25D032AE0}" type="presParOf" srcId="{974997BE-03DB-4BCB-9114-E14BDC649961}" destId="{EA61812E-E658-4694-8A1F-C3CA0C9F320E}" srcOrd="6" destOrd="0" presId="urn:microsoft.com/office/officeart/2005/8/layout/hProcess7"/>
    <dgm:cxn modelId="{6D5C7756-CE29-44AD-A1E4-DC38EA98C979}" type="presParOf" srcId="{EA61812E-E658-4694-8A1F-C3CA0C9F320E}" destId="{E9024756-66D0-433B-B79A-E452A8731788}" srcOrd="0" destOrd="0" presId="urn:microsoft.com/office/officeart/2005/8/layout/hProcess7"/>
    <dgm:cxn modelId="{5EBCF029-60CF-4871-AFA6-34E413A9F8D0}" type="presParOf" srcId="{EA61812E-E658-4694-8A1F-C3CA0C9F320E}" destId="{A89CC8F3-320D-46AC-8E96-AC1A01FDA011}" srcOrd="1" destOrd="0" presId="urn:microsoft.com/office/officeart/2005/8/layout/hProcess7"/>
    <dgm:cxn modelId="{5BCA4454-3F80-4998-9074-ECCC52E39997}" type="presParOf" srcId="{EA61812E-E658-4694-8A1F-C3CA0C9F320E}" destId="{58A3E0F9-8E50-4665-B10A-F9ADADDCAACC}" srcOrd="2" destOrd="0" presId="urn:microsoft.com/office/officeart/2005/8/layout/hProcess7"/>
    <dgm:cxn modelId="{4A61AE03-ADAC-4EA0-AC29-56A2BC3486E1}" type="presParOf" srcId="{974997BE-03DB-4BCB-9114-E14BDC649961}" destId="{EB29D31C-ED8B-4BEE-B2EC-1B7B082A84CD}" srcOrd="7" destOrd="0" presId="urn:microsoft.com/office/officeart/2005/8/layout/hProcess7"/>
    <dgm:cxn modelId="{73DB6ECA-97DA-48D9-BF8D-07EA4C81FBAF}" type="presParOf" srcId="{974997BE-03DB-4BCB-9114-E14BDC649961}" destId="{A788B8DB-88E9-4684-9837-C35CB538C1BC}" srcOrd="8" destOrd="0" presId="urn:microsoft.com/office/officeart/2005/8/layout/hProcess7"/>
    <dgm:cxn modelId="{690EEF20-38A6-4E5D-BC48-663068729450}" type="presParOf" srcId="{A788B8DB-88E9-4684-9837-C35CB538C1BC}" destId="{E47DECBD-7AA9-40C3-822B-1F3FE553F20D}" srcOrd="0" destOrd="0" presId="urn:microsoft.com/office/officeart/2005/8/layout/hProcess7"/>
    <dgm:cxn modelId="{BE37ADB7-294C-48E1-BD74-5B7AD3AACE47}" type="presParOf" srcId="{A788B8DB-88E9-4684-9837-C35CB538C1BC}" destId="{FBB28AA4-F565-4BE8-B3BB-8FEC0F3E5755}" srcOrd="1" destOrd="0" presId="urn:microsoft.com/office/officeart/2005/8/layout/hProcess7"/>
    <dgm:cxn modelId="{4C6B3BDB-7897-4472-B950-23D241C612F4}" type="presParOf" srcId="{A788B8DB-88E9-4684-9837-C35CB538C1BC}" destId="{6F74EB3E-A61E-41C3-AE3C-A219D5174C8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E5259-B926-4EFD-99B6-007A1E89640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E4377B26-600E-4156-8033-EE1BB65EFDF8}">
      <dgm:prSet phldrT="[Texto]"/>
      <dgm:spPr/>
      <dgm:t>
        <a:bodyPr/>
        <a:lstStyle/>
        <a:p>
          <a:r>
            <a:rPr lang="es-AR" dirty="0" smtClean="0"/>
            <a:t>COMPOSICIÓN</a:t>
          </a:r>
          <a:endParaRPr lang="es-AR" dirty="0"/>
        </a:p>
      </dgm:t>
    </dgm:pt>
    <dgm:pt modelId="{C187CD90-4C37-416C-84F9-E6071E927332}" type="parTrans" cxnId="{6110A250-12A6-40C7-A0DC-F9AEB4E48156}">
      <dgm:prSet/>
      <dgm:spPr/>
      <dgm:t>
        <a:bodyPr/>
        <a:lstStyle/>
        <a:p>
          <a:endParaRPr lang="es-AR"/>
        </a:p>
      </dgm:t>
    </dgm:pt>
    <dgm:pt modelId="{EE03770A-75AF-4B38-9FF8-F8BD46830B51}" type="sibTrans" cxnId="{6110A250-12A6-40C7-A0DC-F9AEB4E48156}">
      <dgm:prSet/>
      <dgm:spPr/>
      <dgm:t>
        <a:bodyPr/>
        <a:lstStyle/>
        <a:p>
          <a:endParaRPr lang="es-AR"/>
        </a:p>
      </dgm:t>
    </dgm:pt>
    <dgm:pt modelId="{EEA8A5EC-BBE4-48B6-AF8E-9AACF18CA808}">
      <dgm:prSet phldrT="[Texto]"/>
      <dgm:spPr/>
      <dgm:t>
        <a:bodyPr/>
        <a:lstStyle/>
        <a:p>
          <a:r>
            <a:rPr lang="es-AR" dirty="0" smtClean="0"/>
            <a:t>REVERSIBILIDAD</a:t>
          </a:r>
          <a:endParaRPr lang="es-AR" dirty="0"/>
        </a:p>
      </dgm:t>
    </dgm:pt>
    <dgm:pt modelId="{CD8AF322-9CB3-4FE3-B968-07F03BDAB779}" type="parTrans" cxnId="{42597593-F9CE-4C31-9244-1414855FD1AC}">
      <dgm:prSet/>
      <dgm:spPr/>
      <dgm:t>
        <a:bodyPr/>
        <a:lstStyle/>
        <a:p>
          <a:endParaRPr lang="es-AR"/>
        </a:p>
      </dgm:t>
    </dgm:pt>
    <dgm:pt modelId="{59023794-84AF-4650-BFE3-DE76C3AEC658}" type="sibTrans" cxnId="{42597593-F9CE-4C31-9244-1414855FD1AC}">
      <dgm:prSet/>
      <dgm:spPr/>
      <dgm:t>
        <a:bodyPr/>
        <a:lstStyle/>
        <a:p>
          <a:endParaRPr lang="es-AR"/>
        </a:p>
      </dgm:t>
    </dgm:pt>
    <dgm:pt modelId="{CBF4710D-A1C2-4469-B991-B6AD81120A9D}">
      <dgm:prSet phldrT="[Texto]"/>
      <dgm:spPr/>
      <dgm:t>
        <a:bodyPr/>
        <a:lstStyle/>
        <a:p>
          <a:r>
            <a:rPr lang="es-AR" dirty="0" smtClean="0"/>
            <a:t>ASOCIATIVIDAD</a:t>
          </a:r>
          <a:endParaRPr lang="es-AR" dirty="0"/>
        </a:p>
      </dgm:t>
    </dgm:pt>
    <dgm:pt modelId="{8ED7F335-1269-4B78-AE24-D137003FDB37}" type="parTrans" cxnId="{E696E3B1-1A34-4BB6-A67C-68358B66A7CA}">
      <dgm:prSet/>
      <dgm:spPr/>
      <dgm:t>
        <a:bodyPr/>
        <a:lstStyle/>
        <a:p>
          <a:endParaRPr lang="es-AR"/>
        </a:p>
      </dgm:t>
    </dgm:pt>
    <dgm:pt modelId="{BE7DF943-6677-4ED8-A30C-3976CFD5C0C8}" type="sibTrans" cxnId="{E696E3B1-1A34-4BB6-A67C-68358B66A7CA}">
      <dgm:prSet/>
      <dgm:spPr/>
      <dgm:t>
        <a:bodyPr/>
        <a:lstStyle/>
        <a:p>
          <a:endParaRPr lang="es-AR"/>
        </a:p>
      </dgm:t>
    </dgm:pt>
    <dgm:pt modelId="{9AFDB117-B462-4884-8AE4-165A5F82F42D}">
      <dgm:prSet phldrT="[Texto]"/>
      <dgm:spPr/>
      <dgm:t>
        <a:bodyPr/>
        <a:lstStyle/>
        <a:p>
          <a:r>
            <a:rPr lang="es-AR" dirty="0" smtClean="0"/>
            <a:t>IDENTIDAD</a:t>
          </a:r>
          <a:endParaRPr lang="es-AR" dirty="0"/>
        </a:p>
      </dgm:t>
    </dgm:pt>
    <dgm:pt modelId="{9C8EF658-BEBE-42D4-BE9E-13D67CC5EF8C}" type="parTrans" cxnId="{52A1646F-44AE-4185-A138-CC38FD7CEEA5}">
      <dgm:prSet/>
      <dgm:spPr/>
      <dgm:t>
        <a:bodyPr/>
        <a:lstStyle/>
        <a:p>
          <a:endParaRPr lang="es-AR"/>
        </a:p>
      </dgm:t>
    </dgm:pt>
    <dgm:pt modelId="{C704A680-10C4-48B6-A307-5660777F2C5B}" type="sibTrans" cxnId="{52A1646F-44AE-4185-A138-CC38FD7CEEA5}">
      <dgm:prSet/>
      <dgm:spPr/>
      <dgm:t>
        <a:bodyPr/>
        <a:lstStyle/>
        <a:p>
          <a:endParaRPr lang="es-AR"/>
        </a:p>
      </dgm:t>
    </dgm:pt>
    <dgm:pt modelId="{B24768B6-0C1A-4099-A37C-DA48FB770884}">
      <dgm:prSet phldrT="[Texto]"/>
      <dgm:spPr/>
      <dgm:t>
        <a:bodyPr/>
        <a:lstStyle/>
        <a:p>
          <a:r>
            <a:rPr lang="es-AR" dirty="0" smtClean="0"/>
            <a:t>TAUTOLOGÍA LÓGICA</a:t>
          </a:r>
        </a:p>
      </dgm:t>
    </dgm:pt>
    <dgm:pt modelId="{43E1BF0D-D754-4210-9340-097F4C16ED18}" type="parTrans" cxnId="{F20D6744-D001-4917-9C25-0F4E7EBC0EB9}">
      <dgm:prSet/>
      <dgm:spPr/>
      <dgm:t>
        <a:bodyPr/>
        <a:lstStyle/>
        <a:p>
          <a:endParaRPr lang="es-AR"/>
        </a:p>
      </dgm:t>
    </dgm:pt>
    <dgm:pt modelId="{6BBFA21D-E8AA-449B-A375-B01D7D3397EE}" type="sibTrans" cxnId="{F20D6744-D001-4917-9C25-0F4E7EBC0EB9}">
      <dgm:prSet/>
      <dgm:spPr/>
      <dgm:t>
        <a:bodyPr/>
        <a:lstStyle/>
        <a:p>
          <a:endParaRPr lang="es-AR"/>
        </a:p>
      </dgm:t>
    </dgm:pt>
    <dgm:pt modelId="{92AFAEEB-8B1F-4130-93E0-58857150A99C}">
      <dgm:prSet/>
      <dgm:spPr/>
      <dgm:t>
        <a:bodyPr/>
        <a:lstStyle/>
        <a:p>
          <a:r>
            <a:rPr lang="es-AR" dirty="0" smtClean="0"/>
            <a:t>ITERACIÓN NUMÉRICA</a:t>
          </a:r>
          <a:endParaRPr lang="es-AR" dirty="0"/>
        </a:p>
      </dgm:t>
    </dgm:pt>
    <dgm:pt modelId="{DA3D74D0-CE28-42C6-A13A-8AEDBF4AEB4C}" type="parTrans" cxnId="{EBE759BC-84A5-4AFD-A00A-076AE5A66696}">
      <dgm:prSet/>
      <dgm:spPr/>
      <dgm:t>
        <a:bodyPr/>
        <a:lstStyle/>
        <a:p>
          <a:endParaRPr lang="es-AR"/>
        </a:p>
      </dgm:t>
    </dgm:pt>
    <dgm:pt modelId="{BFBB7C00-A85B-40C0-A552-FE8081F5A0D4}" type="sibTrans" cxnId="{EBE759BC-84A5-4AFD-A00A-076AE5A66696}">
      <dgm:prSet/>
      <dgm:spPr/>
      <dgm:t>
        <a:bodyPr/>
        <a:lstStyle/>
        <a:p>
          <a:endParaRPr lang="es-AR"/>
        </a:p>
      </dgm:t>
    </dgm:pt>
    <dgm:pt modelId="{B3CDD2F6-B9FF-45EF-A325-0DC037B1189D}" type="pres">
      <dgm:prSet presAssocID="{5D7E5259-B926-4EFD-99B6-007A1E8964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0DD1665-010A-417E-B83D-9CAAD7016D04}" type="pres">
      <dgm:prSet presAssocID="{E4377B26-600E-4156-8033-EE1BB65EFDF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170F61E-4A86-4A61-84D2-2AAB2EDA5CFD}" type="pres">
      <dgm:prSet presAssocID="{EE03770A-75AF-4B38-9FF8-F8BD46830B51}" presName="sibTrans" presStyleCnt="0"/>
      <dgm:spPr/>
    </dgm:pt>
    <dgm:pt modelId="{81784370-329C-4632-954F-FFA7B0D7DB39}" type="pres">
      <dgm:prSet presAssocID="{EEA8A5EC-BBE4-48B6-AF8E-9AACF18CA8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6EA28BF-090E-479B-B72C-E3C95B1E0D57}" type="pres">
      <dgm:prSet presAssocID="{59023794-84AF-4650-BFE3-DE76C3AEC658}" presName="sibTrans" presStyleCnt="0"/>
      <dgm:spPr/>
    </dgm:pt>
    <dgm:pt modelId="{4F34EF11-A90C-4A20-8579-2F1DC8DB2FE9}" type="pres">
      <dgm:prSet presAssocID="{CBF4710D-A1C2-4469-B991-B6AD81120A9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088D9F1-9918-445B-B2AC-1D1EF7D3EE07}" type="pres">
      <dgm:prSet presAssocID="{BE7DF943-6677-4ED8-A30C-3976CFD5C0C8}" presName="sibTrans" presStyleCnt="0"/>
      <dgm:spPr/>
    </dgm:pt>
    <dgm:pt modelId="{7E13A13B-9AB4-42C6-9E53-5A6B2BFE51B9}" type="pres">
      <dgm:prSet presAssocID="{9AFDB117-B462-4884-8AE4-165A5F82F4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8498C13-6941-4EE3-8682-281C07A41CF3}" type="pres">
      <dgm:prSet presAssocID="{C704A680-10C4-48B6-A307-5660777F2C5B}" presName="sibTrans" presStyleCnt="0"/>
      <dgm:spPr/>
    </dgm:pt>
    <dgm:pt modelId="{C2A144F7-C318-4E91-81AD-AF4C407C1B3C}" type="pres">
      <dgm:prSet presAssocID="{B24768B6-0C1A-4099-A37C-DA48FB77088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453ABFC-00F6-4906-95E9-C13AEC88AF59}" type="pres">
      <dgm:prSet presAssocID="{6BBFA21D-E8AA-449B-A375-B01D7D3397EE}" presName="sibTrans" presStyleCnt="0"/>
      <dgm:spPr/>
    </dgm:pt>
    <dgm:pt modelId="{3DA065F1-62E3-4094-8402-264AF4BEEAB2}" type="pres">
      <dgm:prSet presAssocID="{92AFAEEB-8B1F-4130-93E0-58857150A99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BE759BC-84A5-4AFD-A00A-076AE5A66696}" srcId="{5D7E5259-B926-4EFD-99B6-007A1E896409}" destId="{92AFAEEB-8B1F-4130-93E0-58857150A99C}" srcOrd="5" destOrd="0" parTransId="{DA3D74D0-CE28-42C6-A13A-8AEDBF4AEB4C}" sibTransId="{BFBB7C00-A85B-40C0-A552-FE8081F5A0D4}"/>
    <dgm:cxn modelId="{FFCEDC5A-8DF6-4417-A610-717050F6A5C1}" type="presOf" srcId="{5D7E5259-B926-4EFD-99B6-007A1E896409}" destId="{B3CDD2F6-B9FF-45EF-A325-0DC037B1189D}" srcOrd="0" destOrd="0" presId="urn:microsoft.com/office/officeart/2005/8/layout/default"/>
    <dgm:cxn modelId="{52A1646F-44AE-4185-A138-CC38FD7CEEA5}" srcId="{5D7E5259-B926-4EFD-99B6-007A1E896409}" destId="{9AFDB117-B462-4884-8AE4-165A5F82F42D}" srcOrd="3" destOrd="0" parTransId="{9C8EF658-BEBE-42D4-BE9E-13D67CC5EF8C}" sibTransId="{C704A680-10C4-48B6-A307-5660777F2C5B}"/>
    <dgm:cxn modelId="{E696E3B1-1A34-4BB6-A67C-68358B66A7CA}" srcId="{5D7E5259-B926-4EFD-99B6-007A1E896409}" destId="{CBF4710D-A1C2-4469-B991-B6AD81120A9D}" srcOrd="2" destOrd="0" parTransId="{8ED7F335-1269-4B78-AE24-D137003FDB37}" sibTransId="{BE7DF943-6677-4ED8-A30C-3976CFD5C0C8}"/>
    <dgm:cxn modelId="{5E0D7BF7-FB5A-4B71-B1D1-A99CC0E9D891}" type="presOf" srcId="{CBF4710D-A1C2-4469-B991-B6AD81120A9D}" destId="{4F34EF11-A90C-4A20-8579-2F1DC8DB2FE9}" srcOrd="0" destOrd="0" presId="urn:microsoft.com/office/officeart/2005/8/layout/default"/>
    <dgm:cxn modelId="{166001D6-376A-4CD8-B910-4E71C125B592}" type="presOf" srcId="{EEA8A5EC-BBE4-48B6-AF8E-9AACF18CA808}" destId="{81784370-329C-4632-954F-FFA7B0D7DB39}" srcOrd="0" destOrd="0" presId="urn:microsoft.com/office/officeart/2005/8/layout/default"/>
    <dgm:cxn modelId="{6110A250-12A6-40C7-A0DC-F9AEB4E48156}" srcId="{5D7E5259-B926-4EFD-99B6-007A1E896409}" destId="{E4377B26-600E-4156-8033-EE1BB65EFDF8}" srcOrd="0" destOrd="0" parTransId="{C187CD90-4C37-416C-84F9-E6071E927332}" sibTransId="{EE03770A-75AF-4B38-9FF8-F8BD46830B51}"/>
    <dgm:cxn modelId="{6AAF0BCF-A67D-4EE4-9BA6-AA8CFDA81048}" type="presOf" srcId="{B24768B6-0C1A-4099-A37C-DA48FB770884}" destId="{C2A144F7-C318-4E91-81AD-AF4C407C1B3C}" srcOrd="0" destOrd="0" presId="urn:microsoft.com/office/officeart/2005/8/layout/default"/>
    <dgm:cxn modelId="{508C04A8-56A4-4045-94CB-AA6BA629EE7B}" type="presOf" srcId="{92AFAEEB-8B1F-4130-93E0-58857150A99C}" destId="{3DA065F1-62E3-4094-8402-264AF4BEEAB2}" srcOrd="0" destOrd="0" presId="urn:microsoft.com/office/officeart/2005/8/layout/default"/>
    <dgm:cxn modelId="{CFF7A382-DEA9-4F32-A0F0-B568582A5C12}" type="presOf" srcId="{E4377B26-600E-4156-8033-EE1BB65EFDF8}" destId="{50DD1665-010A-417E-B83D-9CAAD7016D04}" srcOrd="0" destOrd="0" presId="urn:microsoft.com/office/officeart/2005/8/layout/default"/>
    <dgm:cxn modelId="{0601AE2C-F207-4726-83A9-39689C8B762B}" type="presOf" srcId="{9AFDB117-B462-4884-8AE4-165A5F82F42D}" destId="{7E13A13B-9AB4-42C6-9E53-5A6B2BFE51B9}" srcOrd="0" destOrd="0" presId="urn:microsoft.com/office/officeart/2005/8/layout/default"/>
    <dgm:cxn modelId="{42597593-F9CE-4C31-9244-1414855FD1AC}" srcId="{5D7E5259-B926-4EFD-99B6-007A1E896409}" destId="{EEA8A5EC-BBE4-48B6-AF8E-9AACF18CA808}" srcOrd="1" destOrd="0" parTransId="{CD8AF322-9CB3-4FE3-B968-07F03BDAB779}" sibTransId="{59023794-84AF-4650-BFE3-DE76C3AEC658}"/>
    <dgm:cxn modelId="{F20D6744-D001-4917-9C25-0F4E7EBC0EB9}" srcId="{5D7E5259-B926-4EFD-99B6-007A1E896409}" destId="{B24768B6-0C1A-4099-A37C-DA48FB770884}" srcOrd="4" destOrd="0" parTransId="{43E1BF0D-D754-4210-9340-097F4C16ED18}" sibTransId="{6BBFA21D-E8AA-449B-A375-B01D7D3397EE}"/>
    <dgm:cxn modelId="{F36E240E-E997-42AE-B3BB-5E78E618DD12}" type="presParOf" srcId="{B3CDD2F6-B9FF-45EF-A325-0DC037B1189D}" destId="{50DD1665-010A-417E-B83D-9CAAD7016D04}" srcOrd="0" destOrd="0" presId="urn:microsoft.com/office/officeart/2005/8/layout/default"/>
    <dgm:cxn modelId="{58533D62-D35B-4E70-A785-E19C99D82323}" type="presParOf" srcId="{B3CDD2F6-B9FF-45EF-A325-0DC037B1189D}" destId="{0170F61E-4A86-4A61-84D2-2AAB2EDA5CFD}" srcOrd="1" destOrd="0" presId="urn:microsoft.com/office/officeart/2005/8/layout/default"/>
    <dgm:cxn modelId="{468355EE-53FD-49E2-B46B-E09132D76ECD}" type="presParOf" srcId="{B3CDD2F6-B9FF-45EF-A325-0DC037B1189D}" destId="{81784370-329C-4632-954F-FFA7B0D7DB39}" srcOrd="2" destOrd="0" presId="urn:microsoft.com/office/officeart/2005/8/layout/default"/>
    <dgm:cxn modelId="{BB09EC0C-84B2-479E-ABEC-9C885823F796}" type="presParOf" srcId="{B3CDD2F6-B9FF-45EF-A325-0DC037B1189D}" destId="{66EA28BF-090E-479B-B72C-E3C95B1E0D57}" srcOrd="3" destOrd="0" presId="urn:microsoft.com/office/officeart/2005/8/layout/default"/>
    <dgm:cxn modelId="{E515D7EE-3DEA-40B0-B3B9-C0EAE585188F}" type="presParOf" srcId="{B3CDD2F6-B9FF-45EF-A325-0DC037B1189D}" destId="{4F34EF11-A90C-4A20-8579-2F1DC8DB2FE9}" srcOrd="4" destOrd="0" presId="urn:microsoft.com/office/officeart/2005/8/layout/default"/>
    <dgm:cxn modelId="{10A05BB1-C2F1-4F37-BC39-4E5CF948FB32}" type="presParOf" srcId="{B3CDD2F6-B9FF-45EF-A325-0DC037B1189D}" destId="{3088D9F1-9918-445B-B2AC-1D1EF7D3EE07}" srcOrd="5" destOrd="0" presId="urn:microsoft.com/office/officeart/2005/8/layout/default"/>
    <dgm:cxn modelId="{FD7390E6-EFCF-47F2-9C1F-5E3FF5131C6A}" type="presParOf" srcId="{B3CDD2F6-B9FF-45EF-A325-0DC037B1189D}" destId="{7E13A13B-9AB4-42C6-9E53-5A6B2BFE51B9}" srcOrd="6" destOrd="0" presId="urn:microsoft.com/office/officeart/2005/8/layout/default"/>
    <dgm:cxn modelId="{4A0ED457-1B99-4992-8451-B4C4C06F9D82}" type="presParOf" srcId="{B3CDD2F6-B9FF-45EF-A325-0DC037B1189D}" destId="{08498C13-6941-4EE3-8682-281C07A41CF3}" srcOrd="7" destOrd="0" presId="urn:microsoft.com/office/officeart/2005/8/layout/default"/>
    <dgm:cxn modelId="{F05BE2F2-D7B0-44B9-834A-09B7CD5C70A5}" type="presParOf" srcId="{B3CDD2F6-B9FF-45EF-A325-0DC037B1189D}" destId="{C2A144F7-C318-4E91-81AD-AF4C407C1B3C}" srcOrd="8" destOrd="0" presId="urn:microsoft.com/office/officeart/2005/8/layout/default"/>
    <dgm:cxn modelId="{89C06C11-3821-44BC-8F6A-DBBA47C969E9}" type="presParOf" srcId="{B3CDD2F6-B9FF-45EF-A325-0DC037B1189D}" destId="{0453ABFC-00F6-4906-95E9-C13AEC88AF59}" srcOrd="9" destOrd="0" presId="urn:microsoft.com/office/officeart/2005/8/layout/default"/>
    <dgm:cxn modelId="{2F0FAFCC-37BE-43EB-954B-B4825C069D8D}" type="presParOf" srcId="{B3CDD2F6-B9FF-45EF-A325-0DC037B1189D}" destId="{3DA065F1-62E3-4094-8402-264AF4BEEA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B57A5-D39B-4A42-8C69-34B053726DF0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5FE83F13-636B-4A32-B44A-F971653FADA7}">
      <dgm:prSet phldrT="[Texto]"/>
      <dgm:spPr/>
      <dgm:t>
        <a:bodyPr/>
        <a:lstStyle/>
        <a:p>
          <a:r>
            <a:rPr lang="es-AR" dirty="0" smtClean="0"/>
            <a:t>OPERACIONES</a:t>
          </a:r>
          <a:endParaRPr lang="es-AR" dirty="0"/>
        </a:p>
      </dgm:t>
    </dgm:pt>
    <dgm:pt modelId="{3FB5609C-D6B5-4724-9E88-82FEBADEFF3E}" type="parTrans" cxnId="{641848F8-5FCC-42F7-92BC-1A1A06FF123B}">
      <dgm:prSet/>
      <dgm:spPr/>
      <dgm:t>
        <a:bodyPr/>
        <a:lstStyle/>
        <a:p>
          <a:endParaRPr lang="es-AR"/>
        </a:p>
      </dgm:t>
    </dgm:pt>
    <dgm:pt modelId="{CD95FE9B-CE9C-4E05-8E42-02AD9436461D}" type="sibTrans" cxnId="{641848F8-5FCC-42F7-92BC-1A1A06FF123B}">
      <dgm:prSet/>
      <dgm:spPr/>
      <dgm:t>
        <a:bodyPr/>
        <a:lstStyle/>
        <a:p>
          <a:endParaRPr lang="es-AR"/>
        </a:p>
      </dgm:t>
    </dgm:pt>
    <dgm:pt modelId="{89FB09DA-7D66-4538-A199-674FA08E8982}">
      <dgm:prSet phldrT="[Texto]"/>
      <dgm:spPr/>
      <dgm:t>
        <a:bodyPr/>
        <a:lstStyle/>
        <a:p>
          <a:r>
            <a:rPr lang="es-AR" dirty="0" smtClean="0"/>
            <a:t>LOGICO MATEMATICAS</a:t>
          </a:r>
          <a:endParaRPr lang="es-AR" dirty="0"/>
        </a:p>
      </dgm:t>
    </dgm:pt>
    <dgm:pt modelId="{2A107031-BA64-411C-9943-8C5FAB745827}" type="parTrans" cxnId="{4227D6D3-F820-4DA0-8377-691FC19A37D4}">
      <dgm:prSet/>
      <dgm:spPr/>
      <dgm:t>
        <a:bodyPr/>
        <a:lstStyle/>
        <a:p>
          <a:endParaRPr lang="es-AR"/>
        </a:p>
      </dgm:t>
    </dgm:pt>
    <dgm:pt modelId="{010934CC-31EE-44A0-9D26-C026B95112E9}" type="sibTrans" cxnId="{4227D6D3-F820-4DA0-8377-691FC19A37D4}">
      <dgm:prSet/>
      <dgm:spPr/>
      <dgm:t>
        <a:bodyPr/>
        <a:lstStyle/>
        <a:p>
          <a:endParaRPr lang="es-AR"/>
        </a:p>
      </dgm:t>
    </dgm:pt>
    <dgm:pt modelId="{91ED31EA-F767-48E7-8288-B15FCB7D901B}">
      <dgm:prSet phldrT="[Texto]"/>
      <dgm:spPr/>
      <dgm:t>
        <a:bodyPr/>
        <a:lstStyle/>
        <a:p>
          <a:r>
            <a:rPr lang="es-AR" dirty="0" smtClean="0"/>
            <a:t>CLASES</a:t>
          </a:r>
          <a:endParaRPr lang="es-AR" dirty="0"/>
        </a:p>
      </dgm:t>
    </dgm:pt>
    <dgm:pt modelId="{1EDC5E41-8C07-4D37-A417-CD641508F509}" type="parTrans" cxnId="{38F55998-BD0E-4870-916C-D26106A55DA4}">
      <dgm:prSet/>
      <dgm:spPr/>
      <dgm:t>
        <a:bodyPr/>
        <a:lstStyle/>
        <a:p>
          <a:endParaRPr lang="es-AR"/>
        </a:p>
      </dgm:t>
    </dgm:pt>
    <dgm:pt modelId="{6A8D7F63-0D81-4F2F-9AFE-319E4350C11D}" type="sibTrans" cxnId="{38F55998-BD0E-4870-916C-D26106A55DA4}">
      <dgm:prSet/>
      <dgm:spPr/>
      <dgm:t>
        <a:bodyPr/>
        <a:lstStyle/>
        <a:p>
          <a:endParaRPr lang="es-AR"/>
        </a:p>
      </dgm:t>
    </dgm:pt>
    <dgm:pt modelId="{C784BD36-5E58-4B67-86E4-E32128DB39FE}">
      <dgm:prSet phldrT="[Texto]"/>
      <dgm:spPr/>
      <dgm:t>
        <a:bodyPr/>
        <a:lstStyle/>
        <a:p>
          <a:r>
            <a:rPr lang="es-AR" dirty="0" smtClean="0"/>
            <a:t>NUMÉRICAS</a:t>
          </a:r>
          <a:endParaRPr lang="es-AR" dirty="0"/>
        </a:p>
      </dgm:t>
    </dgm:pt>
    <dgm:pt modelId="{122C6A7C-42AD-4192-AA1C-251876B3509B}" type="parTrans" cxnId="{0CF3E8C2-CE4E-4A5B-BF0D-4B7469EBCDDC}">
      <dgm:prSet/>
      <dgm:spPr/>
      <dgm:t>
        <a:bodyPr/>
        <a:lstStyle/>
        <a:p>
          <a:endParaRPr lang="es-AR"/>
        </a:p>
      </dgm:t>
    </dgm:pt>
    <dgm:pt modelId="{A97D70D6-99CD-40DA-85D0-E06CA688FA0D}" type="sibTrans" cxnId="{0CF3E8C2-CE4E-4A5B-BF0D-4B7469EBCDDC}">
      <dgm:prSet/>
      <dgm:spPr/>
      <dgm:t>
        <a:bodyPr/>
        <a:lstStyle/>
        <a:p>
          <a:endParaRPr lang="es-AR"/>
        </a:p>
      </dgm:t>
    </dgm:pt>
    <dgm:pt modelId="{F9105A82-D572-4F8D-877E-6726D0C777EF}">
      <dgm:prSet phldrT="[Texto]"/>
      <dgm:spPr/>
      <dgm:t>
        <a:bodyPr/>
        <a:lstStyle/>
        <a:p>
          <a:r>
            <a:rPr lang="es-AR" dirty="0" smtClean="0"/>
            <a:t>INFRALOGICAS</a:t>
          </a:r>
          <a:endParaRPr lang="es-AR" dirty="0"/>
        </a:p>
      </dgm:t>
    </dgm:pt>
    <dgm:pt modelId="{3A87A23C-AB1C-45CF-805C-46A3053FD9DA}" type="parTrans" cxnId="{9C0D7ACA-8CBA-4B43-8BA9-E2564757C9C9}">
      <dgm:prSet/>
      <dgm:spPr/>
      <dgm:t>
        <a:bodyPr/>
        <a:lstStyle/>
        <a:p>
          <a:endParaRPr lang="es-AR"/>
        </a:p>
      </dgm:t>
    </dgm:pt>
    <dgm:pt modelId="{115AB7D8-A4E2-4D28-9120-BBADFE5A2626}" type="sibTrans" cxnId="{9C0D7ACA-8CBA-4B43-8BA9-E2564757C9C9}">
      <dgm:prSet/>
      <dgm:spPr/>
      <dgm:t>
        <a:bodyPr/>
        <a:lstStyle/>
        <a:p>
          <a:endParaRPr lang="es-AR"/>
        </a:p>
      </dgm:t>
    </dgm:pt>
    <dgm:pt modelId="{BE8DA610-F2EE-4C3B-843F-010F57DB8970}">
      <dgm:prSet phldrT="[Texto]"/>
      <dgm:spPr/>
      <dgm:t>
        <a:bodyPr/>
        <a:lstStyle/>
        <a:p>
          <a:r>
            <a:rPr lang="es-AR" dirty="0" smtClean="0"/>
            <a:t>RELACIONES ORDEN</a:t>
          </a:r>
          <a:endParaRPr lang="es-AR" dirty="0"/>
        </a:p>
      </dgm:t>
    </dgm:pt>
    <dgm:pt modelId="{09EFD4DC-9C7E-43F5-8BC5-DA861AF0DB0F}" type="parTrans" cxnId="{CB7F0EAD-FF51-4E60-A89D-149FF25F8DAC}">
      <dgm:prSet/>
      <dgm:spPr/>
      <dgm:t>
        <a:bodyPr/>
        <a:lstStyle/>
        <a:p>
          <a:endParaRPr lang="es-AR"/>
        </a:p>
      </dgm:t>
    </dgm:pt>
    <dgm:pt modelId="{DD093B58-A81A-45AA-BAFD-71EAC58BC740}" type="sibTrans" cxnId="{CB7F0EAD-FF51-4E60-A89D-149FF25F8DAC}">
      <dgm:prSet/>
      <dgm:spPr/>
      <dgm:t>
        <a:bodyPr/>
        <a:lstStyle/>
        <a:p>
          <a:endParaRPr lang="es-AR"/>
        </a:p>
      </dgm:t>
    </dgm:pt>
    <dgm:pt modelId="{A379495E-52FB-4776-9ADB-DFBE7B7EDB6F}">
      <dgm:prSet/>
      <dgm:spPr/>
      <dgm:t>
        <a:bodyPr/>
        <a:lstStyle/>
        <a:p>
          <a:r>
            <a:rPr lang="es-AR" dirty="0" smtClean="0"/>
            <a:t>CLASIFICACION RELACION SERIACIÓN</a:t>
          </a:r>
        </a:p>
      </dgm:t>
    </dgm:pt>
    <dgm:pt modelId="{6821AC9D-7475-4790-8C8C-43D33B5400B8}" type="parTrans" cxnId="{FEED1C94-83A3-4F1C-A053-73C5C7845971}">
      <dgm:prSet/>
      <dgm:spPr/>
      <dgm:t>
        <a:bodyPr/>
        <a:lstStyle/>
        <a:p>
          <a:endParaRPr lang="es-AR"/>
        </a:p>
      </dgm:t>
    </dgm:pt>
    <dgm:pt modelId="{3AF7985B-6B67-45F1-BFB7-F177C6F8520D}" type="sibTrans" cxnId="{FEED1C94-83A3-4F1C-A053-73C5C7845971}">
      <dgm:prSet/>
      <dgm:spPr/>
      <dgm:t>
        <a:bodyPr/>
        <a:lstStyle/>
        <a:p>
          <a:endParaRPr lang="es-AR"/>
        </a:p>
      </dgm:t>
    </dgm:pt>
    <dgm:pt modelId="{5F8F633A-689A-4F6C-9B8F-52C7326E1161}">
      <dgm:prSet/>
      <dgm:spPr/>
      <dgm:t>
        <a:bodyPr/>
        <a:lstStyle/>
        <a:p>
          <a:r>
            <a:rPr lang="es-AR" dirty="0" smtClean="0"/>
            <a:t>SISTEMA NUMÉRICO</a:t>
          </a:r>
          <a:endParaRPr lang="es-AR" dirty="0"/>
        </a:p>
      </dgm:t>
    </dgm:pt>
    <dgm:pt modelId="{88454AF8-8299-4B8E-ACC0-64DE2F831B97}" type="parTrans" cxnId="{4E15A111-9A43-4CBD-89DE-302CA39E66F6}">
      <dgm:prSet/>
      <dgm:spPr/>
      <dgm:t>
        <a:bodyPr/>
        <a:lstStyle/>
        <a:p>
          <a:endParaRPr lang="es-AR"/>
        </a:p>
      </dgm:t>
    </dgm:pt>
    <dgm:pt modelId="{9D3E3CB9-0AE7-4024-8ED5-42FEC630B150}" type="sibTrans" cxnId="{4E15A111-9A43-4CBD-89DE-302CA39E66F6}">
      <dgm:prSet/>
      <dgm:spPr/>
      <dgm:t>
        <a:bodyPr/>
        <a:lstStyle/>
        <a:p>
          <a:endParaRPr lang="es-AR"/>
        </a:p>
      </dgm:t>
    </dgm:pt>
    <dgm:pt modelId="{50385925-EAE6-4AF8-9E9C-8C478895AE4E}">
      <dgm:prSet/>
      <dgm:spPr/>
      <dgm:t>
        <a:bodyPr/>
        <a:lstStyle/>
        <a:p>
          <a:r>
            <a:rPr lang="es-AR" dirty="0" smtClean="0"/>
            <a:t>ADICION PARTITIVA</a:t>
          </a:r>
        </a:p>
        <a:p>
          <a:endParaRPr lang="es-AR" dirty="0"/>
        </a:p>
      </dgm:t>
    </dgm:pt>
    <dgm:pt modelId="{546BFA52-7895-4DDF-A0D9-70CA2E127FC1}" type="parTrans" cxnId="{CBF03601-71C7-4280-9EA0-E4C2C90A2ED4}">
      <dgm:prSet/>
      <dgm:spPr/>
      <dgm:t>
        <a:bodyPr/>
        <a:lstStyle/>
        <a:p>
          <a:endParaRPr lang="es-AR"/>
        </a:p>
      </dgm:t>
    </dgm:pt>
    <dgm:pt modelId="{F9BACEF4-EF0A-4EA5-9082-B7E43F5FA8B9}" type="sibTrans" cxnId="{CBF03601-71C7-4280-9EA0-E4C2C90A2ED4}">
      <dgm:prSet/>
      <dgm:spPr/>
      <dgm:t>
        <a:bodyPr/>
        <a:lstStyle/>
        <a:p>
          <a:endParaRPr lang="es-AR"/>
        </a:p>
      </dgm:t>
    </dgm:pt>
    <dgm:pt modelId="{5950EB2C-9DE7-45A6-8909-CFDF8AB93C6A}">
      <dgm:prSet/>
      <dgm:spPr/>
      <dgm:t>
        <a:bodyPr/>
        <a:lstStyle/>
        <a:p>
          <a:r>
            <a:rPr lang="es-AR" dirty="0" smtClean="0"/>
            <a:t>ESPACIAL Y TEMPORAL</a:t>
          </a:r>
          <a:endParaRPr lang="es-AR" dirty="0"/>
        </a:p>
      </dgm:t>
    </dgm:pt>
    <dgm:pt modelId="{BC1A0FA5-E682-40A8-AF93-37E5BA417766}" type="parTrans" cxnId="{7A0CE3EB-3BC1-42B8-AE24-681F760E1FB8}">
      <dgm:prSet/>
      <dgm:spPr/>
      <dgm:t>
        <a:bodyPr/>
        <a:lstStyle/>
        <a:p>
          <a:endParaRPr lang="es-AR"/>
        </a:p>
      </dgm:t>
    </dgm:pt>
    <dgm:pt modelId="{9AAA9D80-4019-4CCB-824C-AC74C9E47533}" type="sibTrans" cxnId="{7A0CE3EB-3BC1-42B8-AE24-681F760E1FB8}">
      <dgm:prSet/>
      <dgm:spPr/>
      <dgm:t>
        <a:bodyPr/>
        <a:lstStyle/>
        <a:p>
          <a:endParaRPr lang="es-AR"/>
        </a:p>
      </dgm:t>
    </dgm:pt>
    <dgm:pt modelId="{ED0BE8A1-EF18-4AD8-9BDF-11CA8B57CA98}" type="pres">
      <dgm:prSet presAssocID="{75FB57A5-D39B-4A42-8C69-34B053726D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85CBF5F-9FE8-4AA0-A374-74BDAE3BC679}" type="pres">
      <dgm:prSet presAssocID="{75FB57A5-D39B-4A42-8C69-34B053726DF0}" presName="hierFlow" presStyleCnt="0"/>
      <dgm:spPr/>
    </dgm:pt>
    <dgm:pt modelId="{22F15F81-3BAD-4657-8114-C2B2401B1EC9}" type="pres">
      <dgm:prSet presAssocID="{75FB57A5-D39B-4A42-8C69-34B053726D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BAE3DF9-6FF5-46DC-A47E-CE939D0E5F78}" type="pres">
      <dgm:prSet presAssocID="{5FE83F13-636B-4A32-B44A-F971653FADA7}" presName="Name14" presStyleCnt="0"/>
      <dgm:spPr/>
    </dgm:pt>
    <dgm:pt modelId="{5EF1F9AB-4FC5-4041-9B17-C419089CA08D}" type="pres">
      <dgm:prSet presAssocID="{5FE83F13-636B-4A32-B44A-F971653FADA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4D28CD4-1A6D-42BC-8D16-4A0363829032}" type="pres">
      <dgm:prSet presAssocID="{5FE83F13-636B-4A32-B44A-F971653FADA7}" presName="hierChild2" presStyleCnt="0"/>
      <dgm:spPr/>
    </dgm:pt>
    <dgm:pt modelId="{DC2C1B9C-ED6E-4992-B984-9B7DED684240}" type="pres">
      <dgm:prSet presAssocID="{2A107031-BA64-411C-9943-8C5FAB745827}" presName="Name19" presStyleLbl="parChTrans1D2" presStyleIdx="0" presStyleCnt="2"/>
      <dgm:spPr/>
      <dgm:t>
        <a:bodyPr/>
        <a:lstStyle/>
        <a:p>
          <a:endParaRPr lang="es-AR"/>
        </a:p>
      </dgm:t>
    </dgm:pt>
    <dgm:pt modelId="{970C6760-9699-4918-BFCD-4742A99ECB15}" type="pres">
      <dgm:prSet presAssocID="{89FB09DA-7D66-4538-A199-674FA08E8982}" presName="Name21" presStyleCnt="0"/>
      <dgm:spPr/>
    </dgm:pt>
    <dgm:pt modelId="{1BE66163-506F-44E5-84C6-2E2F659103E5}" type="pres">
      <dgm:prSet presAssocID="{89FB09DA-7D66-4538-A199-674FA08E8982}" presName="level2Shape" presStyleLbl="node2" presStyleIdx="0" presStyleCnt="2"/>
      <dgm:spPr/>
      <dgm:t>
        <a:bodyPr/>
        <a:lstStyle/>
        <a:p>
          <a:endParaRPr lang="es-AR"/>
        </a:p>
      </dgm:t>
    </dgm:pt>
    <dgm:pt modelId="{ABDE5E73-0814-453D-8D40-1224649EEA21}" type="pres">
      <dgm:prSet presAssocID="{89FB09DA-7D66-4538-A199-674FA08E8982}" presName="hierChild3" presStyleCnt="0"/>
      <dgm:spPr/>
    </dgm:pt>
    <dgm:pt modelId="{C20864E9-DEE6-47D6-BF51-E3CA6270F60D}" type="pres">
      <dgm:prSet presAssocID="{1EDC5E41-8C07-4D37-A417-CD641508F509}" presName="Name19" presStyleLbl="parChTrans1D3" presStyleIdx="0" presStyleCnt="4"/>
      <dgm:spPr/>
      <dgm:t>
        <a:bodyPr/>
        <a:lstStyle/>
        <a:p>
          <a:endParaRPr lang="es-AR"/>
        </a:p>
      </dgm:t>
    </dgm:pt>
    <dgm:pt modelId="{8C93592B-5C1A-48EF-8DA9-D48CAA40CBE4}" type="pres">
      <dgm:prSet presAssocID="{91ED31EA-F767-48E7-8288-B15FCB7D901B}" presName="Name21" presStyleCnt="0"/>
      <dgm:spPr/>
    </dgm:pt>
    <dgm:pt modelId="{86110654-9FB8-461F-A865-1C463DEE8273}" type="pres">
      <dgm:prSet presAssocID="{91ED31EA-F767-48E7-8288-B15FCB7D901B}" presName="level2Shape" presStyleLbl="node3" presStyleIdx="0" presStyleCnt="4"/>
      <dgm:spPr/>
      <dgm:t>
        <a:bodyPr/>
        <a:lstStyle/>
        <a:p>
          <a:endParaRPr lang="es-AR"/>
        </a:p>
      </dgm:t>
    </dgm:pt>
    <dgm:pt modelId="{A5469884-4B6D-4845-98E5-E64A0BE3EF41}" type="pres">
      <dgm:prSet presAssocID="{91ED31EA-F767-48E7-8288-B15FCB7D901B}" presName="hierChild3" presStyleCnt="0"/>
      <dgm:spPr/>
    </dgm:pt>
    <dgm:pt modelId="{04EC953B-B389-4A78-8F1F-BBF1B60E6BAF}" type="pres">
      <dgm:prSet presAssocID="{6821AC9D-7475-4790-8C8C-43D33B5400B8}" presName="Name19" presStyleLbl="parChTrans1D4" presStyleIdx="0" presStyleCnt="3"/>
      <dgm:spPr/>
      <dgm:t>
        <a:bodyPr/>
        <a:lstStyle/>
        <a:p>
          <a:endParaRPr lang="es-AR"/>
        </a:p>
      </dgm:t>
    </dgm:pt>
    <dgm:pt modelId="{39E2DB1F-3A76-4173-ACC0-5E1C9543076B}" type="pres">
      <dgm:prSet presAssocID="{A379495E-52FB-4776-9ADB-DFBE7B7EDB6F}" presName="Name21" presStyleCnt="0"/>
      <dgm:spPr/>
    </dgm:pt>
    <dgm:pt modelId="{F7BEA0A6-58AA-4741-A8E1-F43D1B7A8506}" type="pres">
      <dgm:prSet presAssocID="{A379495E-52FB-4776-9ADB-DFBE7B7EDB6F}" presName="level2Shape" presStyleLbl="node4" presStyleIdx="0" presStyleCnt="3"/>
      <dgm:spPr/>
      <dgm:t>
        <a:bodyPr/>
        <a:lstStyle/>
        <a:p>
          <a:endParaRPr lang="es-AR"/>
        </a:p>
      </dgm:t>
    </dgm:pt>
    <dgm:pt modelId="{3F20F13F-4736-4908-BA23-33478FA7C50B}" type="pres">
      <dgm:prSet presAssocID="{A379495E-52FB-4776-9ADB-DFBE7B7EDB6F}" presName="hierChild3" presStyleCnt="0"/>
      <dgm:spPr/>
    </dgm:pt>
    <dgm:pt modelId="{D8C0DA98-A348-4F22-9218-6A92141F10A9}" type="pres">
      <dgm:prSet presAssocID="{122C6A7C-42AD-4192-AA1C-251876B3509B}" presName="Name19" presStyleLbl="parChTrans1D3" presStyleIdx="1" presStyleCnt="4"/>
      <dgm:spPr/>
      <dgm:t>
        <a:bodyPr/>
        <a:lstStyle/>
        <a:p>
          <a:endParaRPr lang="es-AR"/>
        </a:p>
      </dgm:t>
    </dgm:pt>
    <dgm:pt modelId="{77AAF3C8-3CE6-4923-9623-D44FB9ECFF0C}" type="pres">
      <dgm:prSet presAssocID="{C784BD36-5E58-4B67-86E4-E32128DB39FE}" presName="Name21" presStyleCnt="0"/>
      <dgm:spPr/>
    </dgm:pt>
    <dgm:pt modelId="{EF355638-0B5A-4251-B552-D8BE245E62E0}" type="pres">
      <dgm:prSet presAssocID="{C784BD36-5E58-4B67-86E4-E32128DB39FE}" presName="level2Shape" presStyleLbl="node3" presStyleIdx="1" presStyleCnt="4"/>
      <dgm:spPr/>
      <dgm:t>
        <a:bodyPr/>
        <a:lstStyle/>
        <a:p>
          <a:endParaRPr lang="es-AR"/>
        </a:p>
      </dgm:t>
    </dgm:pt>
    <dgm:pt modelId="{36AF1F2C-4A9C-4A81-8718-E2DFEB71FBE1}" type="pres">
      <dgm:prSet presAssocID="{C784BD36-5E58-4B67-86E4-E32128DB39FE}" presName="hierChild3" presStyleCnt="0"/>
      <dgm:spPr/>
    </dgm:pt>
    <dgm:pt modelId="{C8EED193-4D8A-40EF-AA31-6EB2CE184E82}" type="pres">
      <dgm:prSet presAssocID="{88454AF8-8299-4B8E-ACC0-64DE2F831B97}" presName="Name19" presStyleLbl="parChTrans1D4" presStyleIdx="1" presStyleCnt="3"/>
      <dgm:spPr/>
      <dgm:t>
        <a:bodyPr/>
        <a:lstStyle/>
        <a:p>
          <a:endParaRPr lang="es-AR"/>
        </a:p>
      </dgm:t>
    </dgm:pt>
    <dgm:pt modelId="{3AEE13CE-84B9-46F3-BB2F-7B03FC30CC06}" type="pres">
      <dgm:prSet presAssocID="{5F8F633A-689A-4F6C-9B8F-52C7326E1161}" presName="Name21" presStyleCnt="0"/>
      <dgm:spPr/>
    </dgm:pt>
    <dgm:pt modelId="{3417AABD-6DCF-4D9E-BDC8-823E7658BCCA}" type="pres">
      <dgm:prSet presAssocID="{5F8F633A-689A-4F6C-9B8F-52C7326E1161}" presName="level2Shape" presStyleLbl="node4" presStyleIdx="1" presStyleCnt="3"/>
      <dgm:spPr/>
      <dgm:t>
        <a:bodyPr/>
        <a:lstStyle/>
        <a:p>
          <a:endParaRPr lang="es-AR"/>
        </a:p>
      </dgm:t>
    </dgm:pt>
    <dgm:pt modelId="{5D55195E-F931-4FD8-9E1C-8B0043B838BE}" type="pres">
      <dgm:prSet presAssocID="{5F8F633A-689A-4F6C-9B8F-52C7326E1161}" presName="hierChild3" presStyleCnt="0"/>
      <dgm:spPr/>
    </dgm:pt>
    <dgm:pt modelId="{B3D1BDC6-8D2D-4C31-A02D-AD09772F5D9E}" type="pres">
      <dgm:prSet presAssocID="{3A87A23C-AB1C-45CF-805C-46A3053FD9DA}" presName="Name19" presStyleLbl="parChTrans1D2" presStyleIdx="1" presStyleCnt="2"/>
      <dgm:spPr/>
      <dgm:t>
        <a:bodyPr/>
        <a:lstStyle/>
        <a:p>
          <a:endParaRPr lang="es-AR"/>
        </a:p>
      </dgm:t>
    </dgm:pt>
    <dgm:pt modelId="{8765D372-A739-4E0E-A5FA-A59E3D26BA1A}" type="pres">
      <dgm:prSet presAssocID="{F9105A82-D572-4F8D-877E-6726D0C777EF}" presName="Name21" presStyleCnt="0"/>
      <dgm:spPr/>
    </dgm:pt>
    <dgm:pt modelId="{1D0AB9EE-6F5C-4735-90B7-6B88AFB08363}" type="pres">
      <dgm:prSet presAssocID="{F9105A82-D572-4F8D-877E-6726D0C777EF}" presName="level2Shape" presStyleLbl="node2" presStyleIdx="1" presStyleCnt="2"/>
      <dgm:spPr/>
      <dgm:t>
        <a:bodyPr/>
        <a:lstStyle/>
        <a:p>
          <a:endParaRPr lang="es-AR"/>
        </a:p>
      </dgm:t>
    </dgm:pt>
    <dgm:pt modelId="{898AB06B-738B-46A0-8113-59BF78D17CDF}" type="pres">
      <dgm:prSet presAssocID="{F9105A82-D572-4F8D-877E-6726D0C777EF}" presName="hierChild3" presStyleCnt="0"/>
      <dgm:spPr/>
    </dgm:pt>
    <dgm:pt modelId="{2D284C52-6926-4012-8AB3-6DFB79984567}" type="pres">
      <dgm:prSet presAssocID="{09EFD4DC-9C7E-43F5-8BC5-DA861AF0DB0F}" presName="Name19" presStyleLbl="parChTrans1D3" presStyleIdx="2" presStyleCnt="4"/>
      <dgm:spPr/>
      <dgm:t>
        <a:bodyPr/>
        <a:lstStyle/>
        <a:p>
          <a:endParaRPr lang="es-AR"/>
        </a:p>
      </dgm:t>
    </dgm:pt>
    <dgm:pt modelId="{39855AB8-285C-4FBA-800C-E99EB354FFC8}" type="pres">
      <dgm:prSet presAssocID="{BE8DA610-F2EE-4C3B-843F-010F57DB8970}" presName="Name21" presStyleCnt="0"/>
      <dgm:spPr/>
    </dgm:pt>
    <dgm:pt modelId="{D5BEDEE8-72BB-4901-88BF-2575E9911D3B}" type="pres">
      <dgm:prSet presAssocID="{BE8DA610-F2EE-4C3B-843F-010F57DB8970}" presName="level2Shape" presStyleLbl="node3" presStyleIdx="2" presStyleCnt="4"/>
      <dgm:spPr/>
      <dgm:t>
        <a:bodyPr/>
        <a:lstStyle/>
        <a:p>
          <a:endParaRPr lang="es-AR"/>
        </a:p>
      </dgm:t>
    </dgm:pt>
    <dgm:pt modelId="{735C8370-0DD7-4599-91B8-4B015AB3682E}" type="pres">
      <dgm:prSet presAssocID="{BE8DA610-F2EE-4C3B-843F-010F57DB8970}" presName="hierChild3" presStyleCnt="0"/>
      <dgm:spPr/>
    </dgm:pt>
    <dgm:pt modelId="{2B0DD079-3AB6-4B36-A51D-0F25FC7D4EF3}" type="pres">
      <dgm:prSet presAssocID="{BC1A0FA5-E682-40A8-AF93-37E5BA417766}" presName="Name19" presStyleLbl="parChTrans1D4" presStyleIdx="2" presStyleCnt="3"/>
      <dgm:spPr/>
      <dgm:t>
        <a:bodyPr/>
        <a:lstStyle/>
        <a:p>
          <a:endParaRPr lang="es-AR"/>
        </a:p>
      </dgm:t>
    </dgm:pt>
    <dgm:pt modelId="{DDE0568E-E202-45BB-8894-F64C14B8C52E}" type="pres">
      <dgm:prSet presAssocID="{5950EB2C-9DE7-45A6-8909-CFDF8AB93C6A}" presName="Name21" presStyleCnt="0"/>
      <dgm:spPr/>
    </dgm:pt>
    <dgm:pt modelId="{84533606-6BC8-456E-B28E-DE624F9EF9FE}" type="pres">
      <dgm:prSet presAssocID="{5950EB2C-9DE7-45A6-8909-CFDF8AB93C6A}" presName="level2Shape" presStyleLbl="node4" presStyleIdx="2" presStyleCnt="3"/>
      <dgm:spPr/>
      <dgm:t>
        <a:bodyPr/>
        <a:lstStyle/>
        <a:p>
          <a:endParaRPr lang="es-AR"/>
        </a:p>
      </dgm:t>
    </dgm:pt>
    <dgm:pt modelId="{99DAC11B-068F-40CB-A3FD-8F468049BC48}" type="pres">
      <dgm:prSet presAssocID="{5950EB2C-9DE7-45A6-8909-CFDF8AB93C6A}" presName="hierChild3" presStyleCnt="0"/>
      <dgm:spPr/>
    </dgm:pt>
    <dgm:pt modelId="{7228D7DC-6075-4F45-9333-C03B524A0315}" type="pres">
      <dgm:prSet presAssocID="{546BFA52-7895-4DDF-A0D9-70CA2E127FC1}" presName="Name19" presStyleLbl="parChTrans1D3" presStyleIdx="3" presStyleCnt="4"/>
      <dgm:spPr/>
      <dgm:t>
        <a:bodyPr/>
        <a:lstStyle/>
        <a:p>
          <a:endParaRPr lang="es-AR"/>
        </a:p>
      </dgm:t>
    </dgm:pt>
    <dgm:pt modelId="{69ABAE9D-5725-4533-931A-8E88E3054EA3}" type="pres">
      <dgm:prSet presAssocID="{50385925-EAE6-4AF8-9E9C-8C478895AE4E}" presName="Name21" presStyleCnt="0"/>
      <dgm:spPr/>
    </dgm:pt>
    <dgm:pt modelId="{C419B6D3-9720-44CF-A2A1-F2731A265ED6}" type="pres">
      <dgm:prSet presAssocID="{50385925-EAE6-4AF8-9E9C-8C478895AE4E}" presName="level2Shape" presStyleLbl="node3" presStyleIdx="3" presStyleCnt="4"/>
      <dgm:spPr/>
      <dgm:t>
        <a:bodyPr/>
        <a:lstStyle/>
        <a:p>
          <a:endParaRPr lang="es-AR"/>
        </a:p>
      </dgm:t>
    </dgm:pt>
    <dgm:pt modelId="{44E7B268-59D5-4E72-BA0B-BEB5BB810290}" type="pres">
      <dgm:prSet presAssocID="{50385925-EAE6-4AF8-9E9C-8C478895AE4E}" presName="hierChild3" presStyleCnt="0"/>
      <dgm:spPr/>
    </dgm:pt>
    <dgm:pt modelId="{173ED8C0-EF67-418A-9AB3-6F9EFAA399F1}" type="pres">
      <dgm:prSet presAssocID="{75FB57A5-D39B-4A42-8C69-34B053726DF0}" presName="bgShapesFlow" presStyleCnt="0"/>
      <dgm:spPr/>
    </dgm:pt>
  </dgm:ptLst>
  <dgm:cxnLst>
    <dgm:cxn modelId="{FEED1C94-83A3-4F1C-A053-73C5C7845971}" srcId="{91ED31EA-F767-48E7-8288-B15FCB7D901B}" destId="{A379495E-52FB-4776-9ADB-DFBE7B7EDB6F}" srcOrd="0" destOrd="0" parTransId="{6821AC9D-7475-4790-8C8C-43D33B5400B8}" sibTransId="{3AF7985B-6B67-45F1-BFB7-F177C6F8520D}"/>
    <dgm:cxn modelId="{A3FF6F9F-411D-4CC0-8920-997075A28340}" type="presOf" srcId="{546BFA52-7895-4DDF-A0D9-70CA2E127FC1}" destId="{7228D7DC-6075-4F45-9333-C03B524A0315}" srcOrd="0" destOrd="0" presId="urn:microsoft.com/office/officeart/2005/8/layout/hierarchy6"/>
    <dgm:cxn modelId="{2D1A1B8A-2B6D-4DF7-B8D0-123982B306D7}" type="presOf" srcId="{BE8DA610-F2EE-4C3B-843F-010F57DB8970}" destId="{D5BEDEE8-72BB-4901-88BF-2575E9911D3B}" srcOrd="0" destOrd="0" presId="urn:microsoft.com/office/officeart/2005/8/layout/hierarchy6"/>
    <dgm:cxn modelId="{0AF21BB8-DCFB-422C-9CF6-79FC2D0C798F}" type="presOf" srcId="{2A107031-BA64-411C-9943-8C5FAB745827}" destId="{DC2C1B9C-ED6E-4992-B984-9B7DED684240}" srcOrd="0" destOrd="0" presId="urn:microsoft.com/office/officeart/2005/8/layout/hierarchy6"/>
    <dgm:cxn modelId="{D61F5CC9-1AA1-41D7-835A-A5E298B5F64D}" type="presOf" srcId="{5FE83F13-636B-4A32-B44A-F971653FADA7}" destId="{5EF1F9AB-4FC5-4041-9B17-C419089CA08D}" srcOrd="0" destOrd="0" presId="urn:microsoft.com/office/officeart/2005/8/layout/hierarchy6"/>
    <dgm:cxn modelId="{4227D6D3-F820-4DA0-8377-691FC19A37D4}" srcId="{5FE83F13-636B-4A32-B44A-F971653FADA7}" destId="{89FB09DA-7D66-4538-A199-674FA08E8982}" srcOrd="0" destOrd="0" parTransId="{2A107031-BA64-411C-9943-8C5FAB745827}" sibTransId="{010934CC-31EE-44A0-9D26-C026B95112E9}"/>
    <dgm:cxn modelId="{5E3942CC-CC76-463E-BEF8-2F1F839FCE13}" type="presOf" srcId="{1EDC5E41-8C07-4D37-A417-CD641508F509}" destId="{C20864E9-DEE6-47D6-BF51-E3CA6270F60D}" srcOrd="0" destOrd="0" presId="urn:microsoft.com/office/officeart/2005/8/layout/hierarchy6"/>
    <dgm:cxn modelId="{C08D8536-943C-40B8-8E98-1EE0D4B1BF96}" type="presOf" srcId="{BC1A0FA5-E682-40A8-AF93-37E5BA417766}" destId="{2B0DD079-3AB6-4B36-A51D-0F25FC7D4EF3}" srcOrd="0" destOrd="0" presId="urn:microsoft.com/office/officeart/2005/8/layout/hierarchy6"/>
    <dgm:cxn modelId="{9C0D7ACA-8CBA-4B43-8BA9-E2564757C9C9}" srcId="{5FE83F13-636B-4A32-B44A-F971653FADA7}" destId="{F9105A82-D572-4F8D-877E-6726D0C777EF}" srcOrd="1" destOrd="0" parTransId="{3A87A23C-AB1C-45CF-805C-46A3053FD9DA}" sibTransId="{115AB7D8-A4E2-4D28-9120-BBADFE5A2626}"/>
    <dgm:cxn modelId="{77C59A7C-1584-4AB3-9B41-B45EA32E2932}" type="presOf" srcId="{A379495E-52FB-4776-9ADB-DFBE7B7EDB6F}" destId="{F7BEA0A6-58AA-4741-A8E1-F43D1B7A8506}" srcOrd="0" destOrd="0" presId="urn:microsoft.com/office/officeart/2005/8/layout/hierarchy6"/>
    <dgm:cxn modelId="{82B2F57D-163E-4F0D-A839-A661A9EB7978}" type="presOf" srcId="{09EFD4DC-9C7E-43F5-8BC5-DA861AF0DB0F}" destId="{2D284C52-6926-4012-8AB3-6DFB79984567}" srcOrd="0" destOrd="0" presId="urn:microsoft.com/office/officeart/2005/8/layout/hierarchy6"/>
    <dgm:cxn modelId="{7A0CE3EB-3BC1-42B8-AE24-681F760E1FB8}" srcId="{BE8DA610-F2EE-4C3B-843F-010F57DB8970}" destId="{5950EB2C-9DE7-45A6-8909-CFDF8AB93C6A}" srcOrd="0" destOrd="0" parTransId="{BC1A0FA5-E682-40A8-AF93-37E5BA417766}" sibTransId="{9AAA9D80-4019-4CCB-824C-AC74C9E47533}"/>
    <dgm:cxn modelId="{CB7F0EAD-FF51-4E60-A89D-149FF25F8DAC}" srcId="{F9105A82-D572-4F8D-877E-6726D0C777EF}" destId="{BE8DA610-F2EE-4C3B-843F-010F57DB8970}" srcOrd="0" destOrd="0" parTransId="{09EFD4DC-9C7E-43F5-8BC5-DA861AF0DB0F}" sibTransId="{DD093B58-A81A-45AA-BAFD-71EAC58BC740}"/>
    <dgm:cxn modelId="{CBF03601-71C7-4280-9EA0-E4C2C90A2ED4}" srcId="{F9105A82-D572-4F8D-877E-6726D0C777EF}" destId="{50385925-EAE6-4AF8-9E9C-8C478895AE4E}" srcOrd="1" destOrd="0" parTransId="{546BFA52-7895-4DDF-A0D9-70CA2E127FC1}" sibTransId="{F9BACEF4-EF0A-4EA5-9082-B7E43F5FA8B9}"/>
    <dgm:cxn modelId="{641848F8-5FCC-42F7-92BC-1A1A06FF123B}" srcId="{75FB57A5-D39B-4A42-8C69-34B053726DF0}" destId="{5FE83F13-636B-4A32-B44A-F971653FADA7}" srcOrd="0" destOrd="0" parTransId="{3FB5609C-D6B5-4724-9E88-82FEBADEFF3E}" sibTransId="{CD95FE9B-CE9C-4E05-8E42-02AD9436461D}"/>
    <dgm:cxn modelId="{38F55998-BD0E-4870-916C-D26106A55DA4}" srcId="{89FB09DA-7D66-4538-A199-674FA08E8982}" destId="{91ED31EA-F767-48E7-8288-B15FCB7D901B}" srcOrd="0" destOrd="0" parTransId="{1EDC5E41-8C07-4D37-A417-CD641508F509}" sibTransId="{6A8D7F63-0D81-4F2F-9AFE-319E4350C11D}"/>
    <dgm:cxn modelId="{45354806-37A9-40C9-906C-AC5794161607}" type="presOf" srcId="{122C6A7C-42AD-4192-AA1C-251876B3509B}" destId="{D8C0DA98-A348-4F22-9218-6A92141F10A9}" srcOrd="0" destOrd="0" presId="urn:microsoft.com/office/officeart/2005/8/layout/hierarchy6"/>
    <dgm:cxn modelId="{156AEA38-FF12-43DC-A8F5-FD5A96ABA6E4}" type="presOf" srcId="{C784BD36-5E58-4B67-86E4-E32128DB39FE}" destId="{EF355638-0B5A-4251-B552-D8BE245E62E0}" srcOrd="0" destOrd="0" presId="urn:microsoft.com/office/officeart/2005/8/layout/hierarchy6"/>
    <dgm:cxn modelId="{7CFE6B0C-F1F8-4D1F-9FC1-0B20DC41FB31}" type="presOf" srcId="{3A87A23C-AB1C-45CF-805C-46A3053FD9DA}" destId="{B3D1BDC6-8D2D-4C31-A02D-AD09772F5D9E}" srcOrd="0" destOrd="0" presId="urn:microsoft.com/office/officeart/2005/8/layout/hierarchy6"/>
    <dgm:cxn modelId="{F8719FF3-0378-4EE7-9B32-52A10FECD901}" type="presOf" srcId="{88454AF8-8299-4B8E-ACC0-64DE2F831B97}" destId="{C8EED193-4D8A-40EF-AA31-6EB2CE184E82}" srcOrd="0" destOrd="0" presId="urn:microsoft.com/office/officeart/2005/8/layout/hierarchy6"/>
    <dgm:cxn modelId="{4E15A111-9A43-4CBD-89DE-302CA39E66F6}" srcId="{C784BD36-5E58-4B67-86E4-E32128DB39FE}" destId="{5F8F633A-689A-4F6C-9B8F-52C7326E1161}" srcOrd="0" destOrd="0" parTransId="{88454AF8-8299-4B8E-ACC0-64DE2F831B97}" sibTransId="{9D3E3CB9-0AE7-4024-8ED5-42FEC630B150}"/>
    <dgm:cxn modelId="{0C86B03E-723E-4CF0-BF30-B5776E31E488}" type="presOf" srcId="{50385925-EAE6-4AF8-9E9C-8C478895AE4E}" destId="{C419B6D3-9720-44CF-A2A1-F2731A265ED6}" srcOrd="0" destOrd="0" presId="urn:microsoft.com/office/officeart/2005/8/layout/hierarchy6"/>
    <dgm:cxn modelId="{02E5E4E5-A228-43FB-B05A-EC856E4D15B2}" type="presOf" srcId="{75FB57A5-D39B-4A42-8C69-34B053726DF0}" destId="{ED0BE8A1-EF18-4AD8-9BDF-11CA8B57CA98}" srcOrd="0" destOrd="0" presId="urn:microsoft.com/office/officeart/2005/8/layout/hierarchy6"/>
    <dgm:cxn modelId="{4CB1299C-5FDA-4727-A211-BA8CEE207CA4}" type="presOf" srcId="{91ED31EA-F767-48E7-8288-B15FCB7D901B}" destId="{86110654-9FB8-461F-A865-1C463DEE8273}" srcOrd="0" destOrd="0" presId="urn:microsoft.com/office/officeart/2005/8/layout/hierarchy6"/>
    <dgm:cxn modelId="{5D735239-2628-4EAC-AF5E-F86BBFFFA096}" type="presOf" srcId="{89FB09DA-7D66-4538-A199-674FA08E8982}" destId="{1BE66163-506F-44E5-84C6-2E2F659103E5}" srcOrd="0" destOrd="0" presId="urn:microsoft.com/office/officeart/2005/8/layout/hierarchy6"/>
    <dgm:cxn modelId="{4BCEE501-851D-4E1A-8729-676667DE76FF}" type="presOf" srcId="{5950EB2C-9DE7-45A6-8909-CFDF8AB93C6A}" destId="{84533606-6BC8-456E-B28E-DE624F9EF9FE}" srcOrd="0" destOrd="0" presId="urn:microsoft.com/office/officeart/2005/8/layout/hierarchy6"/>
    <dgm:cxn modelId="{8A40BF6F-F227-421C-9769-85568BAADEA7}" type="presOf" srcId="{6821AC9D-7475-4790-8C8C-43D33B5400B8}" destId="{04EC953B-B389-4A78-8F1F-BBF1B60E6BAF}" srcOrd="0" destOrd="0" presId="urn:microsoft.com/office/officeart/2005/8/layout/hierarchy6"/>
    <dgm:cxn modelId="{EE9247EC-8EC7-4EA5-818A-9FF91997CB0C}" type="presOf" srcId="{F9105A82-D572-4F8D-877E-6726D0C777EF}" destId="{1D0AB9EE-6F5C-4735-90B7-6B88AFB08363}" srcOrd="0" destOrd="0" presId="urn:microsoft.com/office/officeart/2005/8/layout/hierarchy6"/>
    <dgm:cxn modelId="{0CF3E8C2-CE4E-4A5B-BF0D-4B7469EBCDDC}" srcId="{89FB09DA-7D66-4538-A199-674FA08E8982}" destId="{C784BD36-5E58-4B67-86E4-E32128DB39FE}" srcOrd="1" destOrd="0" parTransId="{122C6A7C-42AD-4192-AA1C-251876B3509B}" sibTransId="{A97D70D6-99CD-40DA-85D0-E06CA688FA0D}"/>
    <dgm:cxn modelId="{EBFD64E5-8552-4B17-B09A-3FAEB71A5973}" type="presOf" srcId="{5F8F633A-689A-4F6C-9B8F-52C7326E1161}" destId="{3417AABD-6DCF-4D9E-BDC8-823E7658BCCA}" srcOrd="0" destOrd="0" presId="urn:microsoft.com/office/officeart/2005/8/layout/hierarchy6"/>
    <dgm:cxn modelId="{6A454573-119C-41FF-A586-00BF63C30255}" type="presParOf" srcId="{ED0BE8A1-EF18-4AD8-9BDF-11CA8B57CA98}" destId="{685CBF5F-9FE8-4AA0-A374-74BDAE3BC679}" srcOrd="0" destOrd="0" presId="urn:microsoft.com/office/officeart/2005/8/layout/hierarchy6"/>
    <dgm:cxn modelId="{88F3FB7E-1702-427D-BC3A-CA5B5A4C8FB1}" type="presParOf" srcId="{685CBF5F-9FE8-4AA0-A374-74BDAE3BC679}" destId="{22F15F81-3BAD-4657-8114-C2B2401B1EC9}" srcOrd="0" destOrd="0" presId="urn:microsoft.com/office/officeart/2005/8/layout/hierarchy6"/>
    <dgm:cxn modelId="{5A171FCD-D843-4918-99B8-99F6347A4AE7}" type="presParOf" srcId="{22F15F81-3BAD-4657-8114-C2B2401B1EC9}" destId="{8BAE3DF9-6FF5-46DC-A47E-CE939D0E5F78}" srcOrd="0" destOrd="0" presId="urn:microsoft.com/office/officeart/2005/8/layout/hierarchy6"/>
    <dgm:cxn modelId="{C05B78B6-261A-4D77-A496-189077014C4E}" type="presParOf" srcId="{8BAE3DF9-6FF5-46DC-A47E-CE939D0E5F78}" destId="{5EF1F9AB-4FC5-4041-9B17-C419089CA08D}" srcOrd="0" destOrd="0" presId="urn:microsoft.com/office/officeart/2005/8/layout/hierarchy6"/>
    <dgm:cxn modelId="{19123228-F6A1-40CC-B653-1EBAA39607B3}" type="presParOf" srcId="{8BAE3DF9-6FF5-46DC-A47E-CE939D0E5F78}" destId="{B4D28CD4-1A6D-42BC-8D16-4A0363829032}" srcOrd="1" destOrd="0" presId="urn:microsoft.com/office/officeart/2005/8/layout/hierarchy6"/>
    <dgm:cxn modelId="{CE23FC52-28D2-4B1E-8C92-B12E50E25975}" type="presParOf" srcId="{B4D28CD4-1A6D-42BC-8D16-4A0363829032}" destId="{DC2C1B9C-ED6E-4992-B984-9B7DED684240}" srcOrd="0" destOrd="0" presId="urn:microsoft.com/office/officeart/2005/8/layout/hierarchy6"/>
    <dgm:cxn modelId="{C55C6EFD-4FFB-4B59-A79A-A22EEA8366BE}" type="presParOf" srcId="{B4D28CD4-1A6D-42BC-8D16-4A0363829032}" destId="{970C6760-9699-4918-BFCD-4742A99ECB15}" srcOrd="1" destOrd="0" presId="urn:microsoft.com/office/officeart/2005/8/layout/hierarchy6"/>
    <dgm:cxn modelId="{1DD4485B-A7FE-4242-8672-E1A43CB9479D}" type="presParOf" srcId="{970C6760-9699-4918-BFCD-4742A99ECB15}" destId="{1BE66163-506F-44E5-84C6-2E2F659103E5}" srcOrd="0" destOrd="0" presId="urn:microsoft.com/office/officeart/2005/8/layout/hierarchy6"/>
    <dgm:cxn modelId="{16E41537-F403-403B-AC3F-A2A8E087ED0B}" type="presParOf" srcId="{970C6760-9699-4918-BFCD-4742A99ECB15}" destId="{ABDE5E73-0814-453D-8D40-1224649EEA21}" srcOrd="1" destOrd="0" presId="urn:microsoft.com/office/officeart/2005/8/layout/hierarchy6"/>
    <dgm:cxn modelId="{0B958A53-9636-4946-B8C5-B1DA14F6DCB1}" type="presParOf" srcId="{ABDE5E73-0814-453D-8D40-1224649EEA21}" destId="{C20864E9-DEE6-47D6-BF51-E3CA6270F60D}" srcOrd="0" destOrd="0" presId="urn:microsoft.com/office/officeart/2005/8/layout/hierarchy6"/>
    <dgm:cxn modelId="{A82D9E1A-991D-490D-B488-3DCD4F83CE3C}" type="presParOf" srcId="{ABDE5E73-0814-453D-8D40-1224649EEA21}" destId="{8C93592B-5C1A-48EF-8DA9-D48CAA40CBE4}" srcOrd="1" destOrd="0" presId="urn:microsoft.com/office/officeart/2005/8/layout/hierarchy6"/>
    <dgm:cxn modelId="{48984152-84C8-489F-B440-8F6966E3592B}" type="presParOf" srcId="{8C93592B-5C1A-48EF-8DA9-D48CAA40CBE4}" destId="{86110654-9FB8-461F-A865-1C463DEE8273}" srcOrd="0" destOrd="0" presId="urn:microsoft.com/office/officeart/2005/8/layout/hierarchy6"/>
    <dgm:cxn modelId="{48EC110A-F2E5-42F5-82C7-451DC76A2DA3}" type="presParOf" srcId="{8C93592B-5C1A-48EF-8DA9-D48CAA40CBE4}" destId="{A5469884-4B6D-4845-98E5-E64A0BE3EF41}" srcOrd="1" destOrd="0" presId="urn:microsoft.com/office/officeart/2005/8/layout/hierarchy6"/>
    <dgm:cxn modelId="{0D9F1654-E60D-4B77-BF8E-4886127A5E47}" type="presParOf" srcId="{A5469884-4B6D-4845-98E5-E64A0BE3EF41}" destId="{04EC953B-B389-4A78-8F1F-BBF1B60E6BAF}" srcOrd="0" destOrd="0" presId="urn:microsoft.com/office/officeart/2005/8/layout/hierarchy6"/>
    <dgm:cxn modelId="{8B71062C-5492-4441-9DE8-AEB12DE9B2DE}" type="presParOf" srcId="{A5469884-4B6D-4845-98E5-E64A0BE3EF41}" destId="{39E2DB1F-3A76-4173-ACC0-5E1C9543076B}" srcOrd="1" destOrd="0" presId="urn:microsoft.com/office/officeart/2005/8/layout/hierarchy6"/>
    <dgm:cxn modelId="{37D54852-1973-4123-9456-9E7AC6305CB5}" type="presParOf" srcId="{39E2DB1F-3A76-4173-ACC0-5E1C9543076B}" destId="{F7BEA0A6-58AA-4741-A8E1-F43D1B7A8506}" srcOrd="0" destOrd="0" presId="urn:microsoft.com/office/officeart/2005/8/layout/hierarchy6"/>
    <dgm:cxn modelId="{BF2790E9-55A7-4720-8E7E-FE9ECD7754EC}" type="presParOf" srcId="{39E2DB1F-3A76-4173-ACC0-5E1C9543076B}" destId="{3F20F13F-4736-4908-BA23-33478FA7C50B}" srcOrd="1" destOrd="0" presId="urn:microsoft.com/office/officeart/2005/8/layout/hierarchy6"/>
    <dgm:cxn modelId="{27155AC5-9E65-4C3B-B880-6F0ECFB907CD}" type="presParOf" srcId="{ABDE5E73-0814-453D-8D40-1224649EEA21}" destId="{D8C0DA98-A348-4F22-9218-6A92141F10A9}" srcOrd="2" destOrd="0" presId="urn:microsoft.com/office/officeart/2005/8/layout/hierarchy6"/>
    <dgm:cxn modelId="{4B487EE1-85FD-4B04-B084-E176B386A75B}" type="presParOf" srcId="{ABDE5E73-0814-453D-8D40-1224649EEA21}" destId="{77AAF3C8-3CE6-4923-9623-D44FB9ECFF0C}" srcOrd="3" destOrd="0" presId="urn:microsoft.com/office/officeart/2005/8/layout/hierarchy6"/>
    <dgm:cxn modelId="{250574E8-51D5-45F7-9380-BEFEDF1F40AD}" type="presParOf" srcId="{77AAF3C8-3CE6-4923-9623-D44FB9ECFF0C}" destId="{EF355638-0B5A-4251-B552-D8BE245E62E0}" srcOrd="0" destOrd="0" presId="urn:microsoft.com/office/officeart/2005/8/layout/hierarchy6"/>
    <dgm:cxn modelId="{F0F1B375-2714-416F-9F6C-0436A286ACB6}" type="presParOf" srcId="{77AAF3C8-3CE6-4923-9623-D44FB9ECFF0C}" destId="{36AF1F2C-4A9C-4A81-8718-E2DFEB71FBE1}" srcOrd="1" destOrd="0" presId="urn:microsoft.com/office/officeart/2005/8/layout/hierarchy6"/>
    <dgm:cxn modelId="{5604929E-B912-484D-97DE-170BD998F752}" type="presParOf" srcId="{36AF1F2C-4A9C-4A81-8718-E2DFEB71FBE1}" destId="{C8EED193-4D8A-40EF-AA31-6EB2CE184E82}" srcOrd="0" destOrd="0" presId="urn:microsoft.com/office/officeart/2005/8/layout/hierarchy6"/>
    <dgm:cxn modelId="{115B657E-B517-483E-ACE9-0D6986D15AB0}" type="presParOf" srcId="{36AF1F2C-4A9C-4A81-8718-E2DFEB71FBE1}" destId="{3AEE13CE-84B9-46F3-BB2F-7B03FC30CC06}" srcOrd="1" destOrd="0" presId="urn:microsoft.com/office/officeart/2005/8/layout/hierarchy6"/>
    <dgm:cxn modelId="{5D7C59A0-945C-4B41-90BC-893AC0F08F8B}" type="presParOf" srcId="{3AEE13CE-84B9-46F3-BB2F-7B03FC30CC06}" destId="{3417AABD-6DCF-4D9E-BDC8-823E7658BCCA}" srcOrd="0" destOrd="0" presId="urn:microsoft.com/office/officeart/2005/8/layout/hierarchy6"/>
    <dgm:cxn modelId="{DBEDEC58-8B05-4681-A1B9-6BCFFCAC5DF0}" type="presParOf" srcId="{3AEE13CE-84B9-46F3-BB2F-7B03FC30CC06}" destId="{5D55195E-F931-4FD8-9E1C-8B0043B838BE}" srcOrd="1" destOrd="0" presId="urn:microsoft.com/office/officeart/2005/8/layout/hierarchy6"/>
    <dgm:cxn modelId="{035E83D9-4202-4994-9486-AABA482A6751}" type="presParOf" srcId="{B4D28CD4-1A6D-42BC-8D16-4A0363829032}" destId="{B3D1BDC6-8D2D-4C31-A02D-AD09772F5D9E}" srcOrd="2" destOrd="0" presId="urn:microsoft.com/office/officeart/2005/8/layout/hierarchy6"/>
    <dgm:cxn modelId="{273FE392-5CA0-4E82-A022-F8E06C3EEC3B}" type="presParOf" srcId="{B4D28CD4-1A6D-42BC-8D16-4A0363829032}" destId="{8765D372-A739-4E0E-A5FA-A59E3D26BA1A}" srcOrd="3" destOrd="0" presId="urn:microsoft.com/office/officeart/2005/8/layout/hierarchy6"/>
    <dgm:cxn modelId="{DE3E51DE-FF5A-4334-89DD-04FC8BEAF57A}" type="presParOf" srcId="{8765D372-A739-4E0E-A5FA-A59E3D26BA1A}" destId="{1D0AB9EE-6F5C-4735-90B7-6B88AFB08363}" srcOrd="0" destOrd="0" presId="urn:microsoft.com/office/officeart/2005/8/layout/hierarchy6"/>
    <dgm:cxn modelId="{A7DC491A-5CD8-4E72-B352-A87D78791546}" type="presParOf" srcId="{8765D372-A739-4E0E-A5FA-A59E3D26BA1A}" destId="{898AB06B-738B-46A0-8113-59BF78D17CDF}" srcOrd="1" destOrd="0" presId="urn:microsoft.com/office/officeart/2005/8/layout/hierarchy6"/>
    <dgm:cxn modelId="{930F1FD5-673B-4DF3-95DB-E04546886C5A}" type="presParOf" srcId="{898AB06B-738B-46A0-8113-59BF78D17CDF}" destId="{2D284C52-6926-4012-8AB3-6DFB79984567}" srcOrd="0" destOrd="0" presId="urn:microsoft.com/office/officeart/2005/8/layout/hierarchy6"/>
    <dgm:cxn modelId="{9EF130E4-EBC8-46B5-A8F0-86FB85108FA4}" type="presParOf" srcId="{898AB06B-738B-46A0-8113-59BF78D17CDF}" destId="{39855AB8-285C-4FBA-800C-E99EB354FFC8}" srcOrd="1" destOrd="0" presId="urn:microsoft.com/office/officeart/2005/8/layout/hierarchy6"/>
    <dgm:cxn modelId="{962ED33E-6236-4DA1-9269-C0FF5FCA5B58}" type="presParOf" srcId="{39855AB8-285C-4FBA-800C-E99EB354FFC8}" destId="{D5BEDEE8-72BB-4901-88BF-2575E9911D3B}" srcOrd="0" destOrd="0" presId="urn:microsoft.com/office/officeart/2005/8/layout/hierarchy6"/>
    <dgm:cxn modelId="{5CE663FE-34BB-48D3-9B15-BDDF22DBB0B1}" type="presParOf" srcId="{39855AB8-285C-4FBA-800C-E99EB354FFC8}" destId="{735C8370-0DD7-4599-91B8-4B015AB3682E}" srcOrd="1" destOrd="0" presId="urn:microsoft.com/office/officeart/2005/8/layout/hierarchy6"/>
    <dgm:cxn modelId="{02047E9A-3336-4D75-BDFE-61AA65AC6EF4}" type="presParOf" srcId="{735C8370-0DD7-4599-91B8-4B015AB3682E}" destId="{2B0DD079-3AB6-4B36-A51D-0F25FC7D4EF3}" srcOrd="0" destOrd="0" presId="urn:microsoft.com/office/officeart/2005/8/layout/hierarchy6"/>
    <dgm:cxn modelId="{1EC687D8-1593-4C45-B0D3-165750D426E3}" type="presParOf" srcId="{735C8370-0DD7-4599-91B8-4B015AB3682E}" destId="{DDE0568E-E202-45BB-8894-F64C14B8C52E}" srcOrd="1" destOrd="0" presId="urn:microsoft.com/office/officeart/2005/8/layout/hierarchy6"/>
    <dgm:cxn modelId="{08714D03-F970-4FB2-9719-FECD0516EFEA}" type="presParOf" srcId="{DDE0568E-E202-45BB-8894-F64C14B8C52E}" destId="{84533606-6BC8-456E-B28E-DE624F9EF9FE}" srcOrd="0" destOrd="0" presId="urn:microsoft.com/office/officeart/2005/8/layout/hierarchy6"/>
    <dgm:cxn modelId="{960FB695-B89E-483E-BCC2-9C813819AD13}" type="presParOf" srcId="{DDE0568E-E202-45BB-8894-F64C14B8C52E}" destId="{99DAC11B-068F-40CB-A3FD-8F468049BC48}" srcOrd="1" destOrd="0" presId="urn:microsoft.com/office/officeart/2005/8/layout/hierarchy6"/>
    <dgm:cxn modelId="{D40711CB-A371-4FFB-94A5-5EFB71C0EC7C}" type="presParOf" srcId="{898AB06B-738B-46A0-8113-59BF78D17CDF}" destId="{7228D7DC-6075-4F45-9333-C03B524A0315}" srcOrd="2" destOrd="0" presId="urn:microsoft.com/office/officeart/2005/8/layout/hierarchy6"/>
    <dgm:cxn modelId="{CAF0CC00-EA21-460F-9EDE-8A72019FA64E}" type="presParOf" srcId="{898AB06B-738B-46A0-8113-59BF78D17CDF}" destId="{69ABAE9D-5725-4533-931A-8E88E3054EA3}" srcOrd="3" destOrd="0" presId="urn:microsoft.com/office/officeart/2005/8/layout/hierarchy6"/>
    <dgm:cxn modelId="{56E8F9D9-6774-42F2-90DB-1A1BA89F4EEE}" type="presParOf" srcId="{69ABAE9D-5725-4533-931A-8E88E3054EA3}" destId="{C419B6D3-9720-44CF-A2A1-F2731A265ED6}" srcOrd="0" destOrd="0" presId="urn:microsoft.com/office/officeart/2005/8/layout/hierarchy6"/>
    <dgm:cxn modelId="{C57E000B-5A37-4D8B-8277-4970E84EE2AB}" type="presParOf" srcId="{69ABAE9D-5725-4533-931A-8E88E3054EA3}" destId="{44E7B268-59D5-4E72-BA0B-BEB5BB810290}" srcOrd="1" destOrd="0" presId="urn:microsoft.com/office/officeart/2005/8/layout/hierarchy6"/>
    <dgm:cxn modelId="{29D910B4-DC7F-4EF8-95F2-DB1D6C147B12}" type="presParOf" srcId="{ED0BE8A1-EF18-4AD8-9BDF-11CA8B57CA98}" destId="{173ED8C0-EF67-418A-9AB3-6F9EFAA399F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F15527-87D7-477B-BFB6-E012EF249AB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EAF3F1A3-13B7-438F-A263-BEAEAA272EF1}">
      <dgm:prSet phldrT="[Texto]"/>
      <dgm:spPr/>
      <dgm:t>
        <a:bodyPr/>
        <a:lstStyle/>
        <a:p>
          <a:r>
            <a:rPr lang="es-AR" dirty="0" smtClean="0"/>
            <a:t>FLORES</a:t>
          </a:r>
          <a:endParaRPr lang="es-AR" dirty="0"/>
        </a:p>
      </dgm:t>
    </dgm:pt>
    <dgm:pt modelId="{CDCCCFCD-DF72-48C0-B1C2-6BE6D67FF687}" type="parTrans" cxnId="{2166015E-0965-4F5D-ACF2-514DCEF1E378}">
      <dgm:prSet/>
      <dgm:spPr/>
      <dgm:t>
        <a:bodyPr/>
        <a:lstStyle/>
        <a:p>
          <a:endParaRPr lang="es-AR"/>
        </a:p>
      </dgm:t>
    </dgm:pt>
    <dgm:pt modelId="{B3B4D19A-9386-464C-9D75-C6A420A9455A}" type="sibTrans" cxnId="{2166015E-0965-4F5D-ACF2-514DCEF1E378}">
      <dgm:prSet/>
      <dgm:spPr/>
      <dgm:t>
        <a:bodyPr/>
        <a:lstStyle/>
        <a:p>
          <a:endParaRPr lang="es-AR"/>
        </a:p>
      </dgm:t>
    </dgm:pt>
    <dgm:pt modelId="{0BA67158-6F33-49EB-8F48-DC06FD32E645}" type="asst">
      <dgm:prSet phldrT="[Texto]"/>
      <dgm:spPr/>
      <dgm:t>
        <a:bodyPr/>
        <a:lstStyle/>
        <a:p>
          <a:r>
            <a:rPr lang="es-AR" dirty="0" smtClean="0"/>
            <a:t>ROSAS</a:t>
          </a:r>
          <a:endParaRPr lang="es-AR" dirty="0"/>
        </a:p>
      </dgm:t>
    </dgm:pt>
    <dgm:pt modelId="{67EC2EF7-85DF-471E-A206-87C4601CEA47}" type="parTrans" cxnId="{438222C5-729A-442C-8D77-1A137E82A73F}">
      <dgm:prSet/>
      <dgm:spPr/>
      <dgm:t>
        <a:bodyPr/>
        <a:lstStyle/>
        <a:p>
          <a:endParaRPr lang="es-AR"/>
        </a:p>
      </dgm:t>
    </dgm:pt>
    <dgm:pt modelId="{6E3FDFD1-5392-4CF8-9DCD-94EB80CE68B2}" type="sibTrans" cxnId="{438222C5-729A-442C-8D77-1A137E82A73F}">
      <dgm:prSet/>
      <dgm:spPr/>
      <dgm:t>
        <a:bodyPr/>
        <a:lstStyle/>
        <a:p>
          <a:endParaRPr lang="es-AR"/>
        </a:p>
      </dgm:t>
    </dgm:pt>
    <dgm:pt modelId="{FC0DE877-33B4-423D-9924-E3C89FCF8229}">
      <dgm:prSet phldrT="[Texto]"/>
      <dgm:spPr/>
      <dgm:t>
        <a:bodyPr/>
        <a:lstStyle/>
        <a:p>
          <a:r>
            <a:rPr lang="es-AR" dirty="0" smtClean="0"/>
            <a:t>AMARILLAS</a:t>
          </a:r>
          <a:endParaRPr lang="es-AR" dirty="0"/>
        </a:p>
      </dgm:t>
    </dgm:pt>
    <dgm:pt modelId="{F35D2152-27FE-4F49-BA46-625D89F84ECF}" type="parTrans" cxnId="{BE7A7D26-9B46-4129-94DD-7522A8A82194}">
      <dgm:prSet/>
      <dgm:spPr/>
      <dgm:t>
        <a:bodyPr/>
        <a:lstStyle/>
        <a:p>
          <a:endParaRPr lang="es-AR"/>
        </a:p>
      </dgm:t>
    </dgm:pt>
    <dgm:pt modelId="{732AF020-A2E0-422B-82E2-BB6CB753698C}" type="sibTrans" cxnId="{BE7A7D26-9B46-4129-94DD-7522A8A82194}">
      <dgm:prSet/>
      <dgm:spPr/>
      <dgm:t>
        <a:bodyPr/>
        <a:lstStyle/>
        <a:p>
          <a:endParaRPr lang="es-AR"/>
        </a:p>
      </dgm:t>
    </dgm:pt>
    <dgm:pt modelId="{E3ED4255-0786-4592-9AE8-B20A8FB218B6}">
      <dgm:prSet phldrT="[Texto]"/>
      <dgm:spPr/>
      <dgm:t>
        <a:bodyPr/>
        <a:lstStyle/>
        <a:p>
          <a:r>
            <a:rPr lang="es-AR" dirty="0" smtClean="0"/>
            <a:t>ROJAS</a:t>
          </a:r>
          <a:endParaRPr lang="es-AR" dirty="0"/>
        </a:p>
      </dgm:t>
    </dgm:pt>
    <dgm:pt modelId="{0E224B34-5E84-44BE-A8BD-FCA7232E5B7D}" type="parTrans" cxnId="{BCE92123-7639-48EA-B859-D46465C6CF9A}">
      <dgm:prSet/>
      <dgm:spPr/>
      <dgm:t>
        <a:bodyPr/>
        <a:lstStyle/>
        <a:p>
          <a:endParaRPr lang="es-AR"/>
        </a:p>
      </dgm:t>
    </dgm:pt>
    <dgm:pt modelId="{06D1BA06-E706-47A4-AAF0-591128D3C3F5}" type="sibTrans" cxnId="{BCE92123-7639-48EA-B859-D46465C6CF9A}">
      <dgm:prSet/>
      <dgm:spPr/>
      <dgm:t>
        <a:bodyPr/>
        <a:lstStyle/>
        <a:p>
          <a:endParaRPr lang="es-AR"/>
        </a:p>
      </dgm:t>
    </dgm:pt>
    <dgm:pt modelId="{83466772-0C53-4C34-8E59-870B567DFF31}">
      <dgm:prSet phldrT="[Texto]"/>
      <dgm:spPr/>
      <dgm:t>
        <a:bodyPr/>
        <a:lstStyle/>
        <a:p>
          <a:r>
            <a:rPr lang="es-AR" dirty="0" smtClean="0"/>
            <a:t>BLANCAS</a:t>
          </a:r>
          <a:endParaRPr lang="es-AR" dirty="0"/>
        </a:p>
      </dgm:t>
    </dgm:pt>
    <dgm:pt modelId="{B7966819-71E5-4A21-9B44-CFFD68465489}" type="parTrans" cxnId="{F58245AA-0894-411C-B3D7-58EA27532F8C}">
      <dgm:prSet/>
      <dgm:spPr/>
      <dgm:t>
        <a:bodyPr/>
        <a:lstStyle/>
        <a:p>
          <a:endParaRPr lang="es-AR"/>
        </a:p>
      </dgm:t>
    </dgm:pt>
    <dgm:pt modelId="{BD6DFFE5-8EE8-4EB7-B979-A376584A1FF7}" type="sibTrans" cxnId="{F58245AA-0894-411C-B3D7-58EA27532F8C}">
      <dgm:prSet/>
      <dgm:spPr/>
      <dgm:t>
        <a:bodyPr/>
        <a:lstStyle/>
        <a:p>
          <a:endParaRPr lang="es-AR"/>
        </a:p>
      </dgm:t>
    </dgm:pt>
    <dgm:pt modelId="{8C0C7321-40B6-40FD-BBE9-B8F3D915800B}" type="pres">
      <dgm:prSet presAssocID="{6EF15527-87D7-477B-BFB6-E012EF249A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F88D432A-088D-4DF8-B9EA-675212EA0E1D}" type="pres">
      <dgm:prSet presAssocID="{EAF3F1A3-13B7-438F-A263-BEAEAA272EF1}" presName="hierRoot1" presStyleCnt="0">
        <dgm:presLayoutVars>
          <dgm:hierBranch val="init"/>
        </dgm:presLayoutVars>
      </dgm:prSet>
      <dgm:spPr/>
    </dgm:pt>
    <dgm:pt modelId="{F5A4E2DA-843C-47F1-BE76-7A780BE4D887}" type="pres">
      <dgm:prSet presAssocID="{EAF3F1A3-13B7-438F-A263-BEAEAA272EF1}" presName="rootComposite1" presStyleCnt="0"/>
      <dgm:spPr/>
    </dgm:pt>
    <dgm:pt modelId="{41E8197F-5483-47B6-BF69-8F1953F15ED6}" type="pres">
      <dgm:prSet presAssocID="{EAF3F1A3-13B7-438F-A263-BEAEAA272EF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AR"/>
        </a:p>
      </dgm:t>
    </dgm:pt>
    <dgm:pt modelId="{AFAB3A48-1A60-4BB2-925E-1D34A74F11FD}" type="pres">
      <dgm:prSet presAssocID="{EAF3F1A3-13B7-438F-A263-BEAEAA272EF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FA298616-4660-47EA-868B-77BE66F4EC05}" type="pres">
      <dgm:prSet presAssocID="{EAF3F1A3-13B7-438F-A263-BEAEAA272EF1}" presName="rootConnector1" presStyleLbl="node1" presStyleIdx="0" presStyleCnt="3"/>
      <dgm:spPr/>
      <dgm:t>
        <a:bodyPr/>
        <a:lstStyle/>
        <a:p>
          <a:endParaRPr lang="es-AR"/>
        </a:p>
      </dgm:t>
    </dgm:pt>
    <dgm:pt modelId="{984F7006-9E77-4DF5-A0A5-0AA51CA0020F}" type="pres">
      <dgm:prSet presAssocID="{EAF3F1A3-13B7-438F-A263-BEAEAA272EF1}" presName="hierChild2" presStyleCnt="0"/>
      <dgm:spPr/>
    </dgm:pt>
    <dgm:pt modelId="{979D3C8C-3DDF-4653-85DD-21DD89674DF2}" type="pres">
      <dgm:prSet presAssocID="{F35D2152-27FE-4F49-BA46-625D89F84ECF}" presName="Name37" presStyleLbl="parChTrans1D2" presStyleIdx="0" presStyleCnt="4"/>
      <dgm:spPr/>
      <dgm:t>
        <a:bodyPr/>
        <a:lstStyle/>
        <a:p>
          <a:endParaRPr lang="es-AR"/>
        </a:p>
      </dgm:t>
    </dgm:pt>
    <dgm:pt modelId="{17E8BA9C-B96F-4899-87F3-E6C9068C9C2F}" type="pres">
      <dgm:prSet presAssocID="{FC0DE877-33B4-423D-9924-E3C89FCF8229}" presName="hierRoot2" presStyleCnt="0">
        <dgm:presLayoutVars>
          <dgm:hierBranch val="init"/>
        </dgm:presLayoutVars>
      </dgm:prSet>
      <dgm:spPr/>
    </dgm:pt>
    <dgm:pt modelId="{32F65BAB-3629-4FF5-957D-A12678A9037C}" type="pres">
      <dgm:prSet presAssocID="{FC0DE877-33B4-423D-9924-E3C89FCF8229}" presName="rootComposite" presStyleCnt="0"/>
      <dgm:spPr/>
    </dgm:pt>
    <dgm:pt modelId="{AA38041E-5E9C-4879-A9D5-3A0D13D1D4AF}" type="pres">
      <dgm:prSet presAssocID="{FC0DE877-33B4-423D-9924-E3C89FCF8229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s-AR"/>
        </a:p>
      </dgm:t>
    </dgm:pt>
    <dgm:pt modelId="{07F6A5CC-D7B1-4E42-BA81-81152740DF9E}" type="pres">
      <dgm:prSet presAssocID="{FC0DE877-33B4-423D-9924-E3C89FCF8229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307F86A3-2204-45A2-8DCD-5900DAB0BCC0}" type="pres">
      <dgm:prSet presAssocID="{FC0DE877-33B4-423D-9924-E3C89FCF8229}" presName="rootConnector" presStyleLbl="node2" presStyleIdx="0" presStyleCnt="0"/>
      <dgm:spPr/>
      <dgm:t>
        <a:bodyPr/>
        <a:lstStyle/>
        <a:p>
          <a:endParaRPr lang="es-AR"/>
        </a:p>
      </dgm:t>
    </dgm:pt>
    <dgm:pt modelId="{04BA3ACE-A529-40F0-A5C9-601171F1A517}" type="pres">
      <dgm:prSet presAssocID="{FC0DE877-33B4-423D-9924-E3C89FCF8229}" presName="hierChild4" presStyleCnt="0"/>
      <dgm:spPr/>
    </dgm:pt>
    <dgm:pt modelId="{F0DDCC0B-5CEE-4C67-B76F-61C369F3B204}" type="pres">
      <dgm:prSet presAssocID="{FC0DE877-33B4-423D-9924-E3C89FCF8229}" presName="hierChild5" presStyleCnt="0"/>
      <dgm:spPr/>
    </dgm:pt>
    <dgm:pt modelId="{880FF845-DDC6-418C-A4F9-68F8DA9543C6}" type="pres">
      <dgm:prSet presAssocID="{0E224B34-5E84-44BE-A8BD-FCA7232E5B7D}" presName="Name37" presStyleLbl="parChTrans1D2" presStyleIdx="1" presStyleCnt="4"/>
      <dgm:spPr/>
      <dgm:t>
        <a:bodyPr/>
        <a:lstStyle/>
        <a:p>
          <a:endParaRPr lang="es-AR"/>
        </a:p>
      </dgm:t>
    </dgm:pt>
    <dgm:pt modelId="{61FE863B-3D5D-4A71-ABDF-79976FAC4FBD}" type="pres">
      <dgm:prSet presAssocID="{E3ED4255-0786-4592-9AE8-B20A8FB218B6}" presName="hierRoot2" presStyleCnt="0">
        <dgm:presLayoutVars>
          <dgm:hierBranch val="init"/>
        </dgm:presLayoutVars>
      </dgm:prSet>
      <dgm:spPr/>
    </dgm:pt>
    <dgm:pt modelId="{A7938052-64F0-4B74-B705-85AE30B141C8}" type="pres">
      <dgm:prSet presAssocID="{E3ED4255-0786-4592-9AE8-B20A8FB218B6}" presName="rootComposite" presStyleCnt="0"/>
      <dgm:spPr/>
    </dgm:pt>
    <dgm:pt modelId="{BCE5DBAF-7E0B-4D6C-A2D6-22D222761661}" type="pres">
      <dgm:prSet presAssocID="{E3ED4255-0786-4592-9AE8-B20A8FB218B6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s-AR"/>
        </a:p>
      </dgm:t>
    </dgm:pt>
    <dgm:pt modelId="{31E703D8-9B8B-492C-9730-77A0FBC1FB01}" type="pres">
      <dgm:prSet presAssocID="{E3ED4255-0786-4592-9AE8-B20A8FB218B6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80435786-EC7F-4261-B3BA-2AD8E0578FA7}" type="pres">
      <dgm:prSet presAssocID="{E3ED4255-0786-4592-9AE8-B20A8FB218B6}" presName="rootConnector" presStyleLbl="node2" presStyleIdx="0" presStyleCnt="0"/>
      <dgm:spPr/>
      <dgm:t>
        <a:bodyPr/>
        <a:lstStyle/>
        <a:p>
          <a:endParaRPr lang="es-AR"/>
        </a:p>
      </dgm:t>
    </dgm:pt>
    <dgm:pt modelId="{6CB9F60C-9A76-403D-81BB-638417C0722A}" type="pres">
      <dgm:prSet presAssocID="{E3ED4255-0786-4592-9AE8-B20A8FB218B6}" presName="hierChild4" presStyleCnt="0"/>
      <dgm:spPr/>
    </dgm:pt>
    <dgm:pt modelId="{DFBFDBEB-A674-4DFF-8A23-3A381957177B}" type="pres">
      <dgm:prSet presAssocID="{E3ED4255-0786-4592-9AE8-B20A8FB218B6}" presName="hierChild5" presStyleCnt="0"/>
      <dgm:spPr/>
    </dgm:pt>
    <dgm:pt modelId="{39FE17AA-5113-472A-83BE-77A43A67FE1A}" type="pres">
      <dgm:prSet presAssocID="{B7966819-71E5-4A21-9B44-CFFD68465489}" presName="Name37" presStyleLbl="parChTrans1D2" presStyleIdx="2" presStyleCnt="4"/>
      <dgm:spPr/>
      <dgm:t>
        <a:bodyPr/>
        <a:lstStyle/>
        <a:p>
          <a:endParaRPr lang="es-AR"/>
        </a:p>
      </dgm:t>
    </dgm:pt>
    <dgm:pt modelId="{7895C132-48B3-40BE-90C9-D53A66CBCEF1}" type="pres">
      <dgm:prSet presAssocID="{83466772-0C53-4C34-8E59-870B567DFF31}" presName="hierRoot2" presStyleCnt="0">
        <dgm:presLayoutVars>
          <dgm:hierBranch val="init"/>
        </dgm:presLayoutVars>
      </dgm:prSet>
      <dgm:spPr/>
    </dgm:pt>
    <dgm:pt modelId="{733E70B3-F439-4667-A1CC-B8628F0360F5}" type="pres">
      <dgm:prSet presAssocID="{83466772-0C53-4C34-8E59-870B567DFF31}" presName="rootComposite" presStyleCnt="0"/>
      <dgm:spPr/>
    </dgm:pt>
    <dgm:pt modelId="{1B7F6352-C673-4816-A7E5-FE2647E05205}" type="pres">
      <dgm:prSet presAssocID="{83466772-0C53-4C34-8E59-870B567DFF31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s-AR"/>
        </a:p>
      </dgm:t>
    </dgm:pt>
    <dgm:pt modelId="{D679F219-04B8-42EF-ABE6-595B09A0F73B}" type="pres">
      <dgm:prSet presAssocID="{83466772-0C53-4C34-8E59-870B567DFF31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5B41DAAE-1E2E-49CC-B43D-5FE7625CB6E8}" type="pres">
      <dgm:prSet presAssocID="{83466772-0C53-4C34-8E59-870B567DFF31}" presName="rootConnector" presStyleLbl="node2" presStyleIdx="0" presStyleCnt="0"/>
      <dgm:spPr/>
      <dgm:t>
        <a:bodyPr/>
        <a:lstStyle/>
        <a:p>
          <a:endParaRPr lang="es-AR"/>
        </a:p>
      </dgm:t>
    </dgm:pt>
    <dgm:pt modelId="{0EC0B627-1F8E-4B59-8B43-87D6C5889F5F}" type="pres">
      <dgm:prSet presAssocID="{83466772-0C53-4C34-8E59-870B567DFF31}" presName="hierChild4" presStyleCnt="0"/>
      <dgm:spPr/>
    </dgm:pt>
    <dgm:pt modelId="{1921B7EF-6437-4036-B489-170EECE41C05}" type="pres">
      <dgm:prSet presAssocID="{83466772-0C53-4C34-8E59-870B567DFF31}" presName="hierChild5" presStyleCnt="0"/>
      <dgm:spPr/>
    </dgm:pt>
    <dgm:pt modelId="{0DE0F41D-2A23-4846-A96A-C1678BF92326}" type="pres">
      <dgm:prSet presAssocID="{EAF3F1A3-13B7-438F-A263-BEAEAA272EF1}" presName="hierChild3" presStyleCnt="0"/>
      <dgm:spPr/>
    </dgm:pt>
    <dgm:pt modelId="{1A5B9D64-065D-440E-A165-ED4744985E5C}" type="pres">
      <dgm:prSet presAssocID="{67EC2EF7-85DF-471E-A206-87C4601CEA47}" presName="Name96" presStyleLbl="parChTrans1D2" presStyleIdx="3" presStyleCnt="4"/>
      <dgm:spPr/>
      <dgm:t>
        <a:bodyPr/>
        <a:lstStyle/>
        <a:p>
          <a:endParaRPr lang="es-AR"/>
        </a:p>
      </dgm:t>
    </dgm:pt>
    <dgm:pt modelId="{F0A2468F-1C0E-4811-9726-3825E37BA007}" type="pres">
      <dgm:prSet presAssocID="{0BA67158-6F33-49EB-8F48-DC06FD32E645}" presName="hierRoot3" presStyleCnt="0">
        <dgm:presLayoutVars>
          <dgm:hierBranch val="init"/>
        </dgm:presLayoutVars>
      </dgm:prSet>
      <dgm:spPr/>
    </dgm:pt>
    <dgm:pt modelId="{C04420AD-0103-4854-8BC2-1014E21A1806}" type="pres">
      <dgm:prSet presAssocID="{0BA67158-6F33-49EB-8F48-DC06FD32E645}" presName="rootComposite3" presStyleCnt="0"/>
      <dgm:spPr/>
    </dgm:pt>
    <dgm:pt modelId="{BA4D5BC0-460C-4FF7-ACA7-A9858D849320}" type="pres">
      <dgm:prSet presAssocID="{0BA67158-6F33-49EB-8F48-DC06FD32E64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C26E5C4-2D4F-4781-8A44-9FF43DA3DA75}" type="pres">
      <dgm:prSet presAssocID="{0BA67158-6F33-49EB-8F48-DC06FD32E645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2693C219-4382-4E4C-A355-EE4C5583AA95}" type="pres">
      <dgm:prSet presAssocID="{0BA67158-6F33-49EB-8F48-DC06FD32E645}" presName="rootConnector3" presStyleLbl="asst1" presStyleIdx="0" presStyleCnt="1"/>
      <dgm:spPr/>
      <dgm:t>
        <a:bodyPr/>
        <a:lstStyle/>
        <a:p>
          <a:endParaRPr lang="es-AR"/>
        </a:p>
      </dgm:t>
    </dgm:pt>
    <dgm:pt modelId="{24A4BAF6-3A37-4813-912E-4A7474C80509}" type="pres">
      <dgm:prSet presAssocID="{0BA67158-6F33-49EB-8F48-DC06FD32E645}" presName="hierChild6" presStyleCnt="0"/>
      <dgm:spPr/>
    </dgm:pt>
    <dgm:pt modelId="{AE2C50CD-BDEA-41C4-92BC-E925594FCDB2}" type="pres">
      <dgm:prSet presAssocID="{0BA67158-6F33-49EB-8F48-DC06FD32E645}" presName="hierChild7" presStyleCnt="0"/>
      <dgm:spPr/>
    </dgm:pt>
  </dgm:ptLst>
  <dgm:cxnLst>
    <dgm:cxn modelId="{80B5886D-46DF-4C95-AD08-CB33243AB03C}" type="presOf" srcId="{E3ED4255-0786-4592-9AE8-B20A8FB218B6}" destId="{80435786-EC7F-4261-B3BA-2AD8E0578FA7}" srcOrd="1" destOrd="0" presId="urn:microsoft.com/office/officeart/2008/layout/NameandTitleOrganizationalChart"/>
    <dgm:cxn modelId="{8965F67F-1E6A-41F8-9085-87FE1970BF33}" type="presOf" srcId="{06D1BA06-E706-47A4-AAF0-591128D3C3F5}" destId="{31E703D8-9B8B-492C-9730-77A0FBC1FB01}" srcOrd="0" destOrd="0" presId="urn:microsoft.com/office/officeart/2008/layout/NameandTitleOrganizationalChart"/>
    <dgm:cxn modelId="{E0BEE92B-D6B1-4352-BD8D-FD1C8103E2F6}" type="presOf" srcId="{732AF020-A2E0-422B-82E2-BB6CB753698C}" destId="{07F6A5CC-D7B1-4E42-BA81-81152740DF9E}" srcOrd="0" destOrd="0" presId="urn:microsoft.com/office/officeart/2008/layout/NameandTitleOrganizationalChart"/>
    <dgm:cxn modelId="{8FD7855F-5BA2-4FFC-9749-D043204F24C0}" type="presOf" srcId="{0BA67158-6F33-49EB-8F48-DC06FD32E645}" destId="{BA4D5BC0-460C-4FF7-ACA7-A9858D849320}" srcOrd="0" destOrd="0" presId="urn:microsoft.com/office/officeart/2008/layout/NameandTitleOrganizationalChart"/>
    <dgm:cxn modelId="{25205A8B-994C-4121-ACFE-6E4C0582B254}" type="presOf" srcId="{F35D2152-27FE-4F49-BA46-625D89F84ECF}" destId="{979D3C8C-3DDF-4653-85DD-21DD89674DF2}" srcOrd="0" destOrd="0" presId="urn:microsoft.com/office/officeart/2008/layout/NameandTitleOrganizationalChart"/>
    <dgm:cxn modelId="{86ABA381-E9CF-47E0-B900-8CE1AEF195B8}" type="presOf" srcId="{0E224B34-5E84-44BE-A8BD-FCA7232E5B7D}" destId="{880FF845-DDC6-418C-A4F9-68F8DA9543C6}" srcOrd="0" destOrd="0" presId="urn:microsoft.com/office/officeart/2008/layout/NameandTitleOrganizationalChart"/>
    <dgm:cxn modelId="{2166015E-0965-4F5D-ACF2-514DCEF1E378}" srcId="{6EF15527-87D7-477B-BFB6-E012EF249ABC}" destId="{EAF3F1A3-13B7-438F-A263-BEAEAA272EF1}" srcOrd="0" destOrd="0" parTransId="{CDCCCFCD-DF72-48C0-B1C2-6BE6D67FF687}" sibTransId="{B3B4D19A-9386-464C-9D75-C6A420A9455A}"/>
    <dgm:cxn modelId="{BD6446B7-C88F-4531-A018-F518EE857FF7}" type="presOf" srcId="{E3ED4255-0786-4592-9AE8-B20A8FB218B6}" destId="{BCE5DBAF-7E0B-4D6C-A2D6-22D222761661}" srcOrd="0" destOrd="0" presId="urn:microsoft.com/office/officeart/2008/layout/NameandTitleOrganizationalChart"/>
    <dgm:cxn modelId="{10F4AB84-CBBB-40E7-919D-C96BE7143DF8}" type="presOf" srcId="{FC0DE877-33B4-423D-9924-E3C89FCF8229}" destId="{307F86A3-2204-45A2-8DCD-5900DAB0BCC0}" srcOrd="1" destOrd="0" presId="urn:microsoft.com/office/officeart/2008/layout/NameandTitleOrganizationalChart"/>
    <dgm:cxn modelId="{6667BC4E-F671-48AD-B58B-E1D3EC8875C0}" type="presOf" srcId="{83466772-0C53-4C34-8E59-870B567DFF31}" destId="{1B7F6352-C673-4816-A7E5-FE2647E05205}" srcOrd="0" destOrd="0" presId="urn:microsoft.com/office/officeart/2008/layout/NameandTitleOrganizationalChart"/>
    <dgm:cxn modelId="{2B0D347E-13EC-4FB6-AE18-828FB86244EA}" type="presOf" srcId="{EAF3F1A3-13B7-438F-A263-BEAEAA272EF1}" destId="{41E8197F-5483-47B6-BF69-8F1953F15ED6}" srcOrd="0" destOrd="0" presId="urn:microsoft.com/office/officeart/2008/layout/NameandTitleOrganizationalChart"/>
    <dgm:cxn modelId="{F58245AA-0894-411C-B3D7-58EA27532F8C}" srcId="{EAF3F1A3-13B7-438F-A263-BEAEAA272EF1}" destId="{83466772-0C53-4C34-8E59-870B567DFF31}" srcOrd="3" destOrd="0" parTransId="{B7966819-71E5-4A21-9B44-CFFD68465489}" sibTransId="{BD6DFFE5-8EE8-4EB7-B979-A376584A1FF7}"/>
    <dgm:cxn modelId="{3907182A-D0D3-4AC4-BA04-83D711C17FC0}" type="presOf" srcId="{0BA67158-6F33-49EB-8F48-DC06FD32E645}" destId="{2693C219-4382-4E4C-A355-EE4C5583AA95}" srcOrd="1" destOrd="0" presId="urn:microsoft.com/office/officeart/2008/layout/NameandTitleOrganizationalChart"/>
    <dgm:cxn modelId="{74F23E06-A835-4284-80C4-2B1FB304DFFF}" type="presOf" srcId="{83466772-0C53-4C34-8E59-870B567DFF31}" destId="{5B41DAAE-1E2E-49CC-B43D-5FE7625CB6E8}" srcOrd="1" destOrd="0" presId="urn:microsoft.com/office/officeart/2008/layout/NameandTitleOrganizationalChart"/>
    <dgm:cxn modelId="{EC46D6B2-D896-4470-8A29-FC888EB7A630}" type="presOf" srcId="{FC0DE877-33B4-423D-9924-E3C89FCF8229}" destId="{AA38041E-5E9C-4879-A9D5-3A0D13D1D4AF}" srcOrd="0" destOrd="0" presId="urn:microsoft.com/office/officeart/2008/layout/NameandTitleOrganizationalChart"/>
    <dgm:cxn modelId="{2DB8DEB8-21D6-498A-BD8F-3FE1116953E9}" type="presOf" srcId="{6E3FDFD1-5392-4CF8-9DCD-94EB80CE68B2}" destId="{9C26E5C4-2D4F-4781-8A44-9FF43DA3DA75}" srcOrd="0" destOrd="0" presId="urn:microsoft.com/office/officeart/2008/layout/NameandTitleOrganizationalChart"/>
    <dgm:cxn modelId="{C66BD3A7-30CB-4C94-AAFF-A28562AD9B01}" type="presOf" srcId="{B3B4D19A-9386-464C-9D75-C6A420A9455A}" destId="{AFAB3A48-1A60-4BB2-925E-1D34A74F11FD}" srcOrd="0" destOrd="0" presId="urn:microsoft.com/office/officeart/2008/layout/NameandTitleOrganizationalChart"/>
    <dgm:cxn modelId="{17DF5830-1A11-43AC-ADD2-00B4DF57B54D}" type="presOf" srcId="{EAF3F1A3-13B7-438F-A263-BEAEAA272EF1}" destId="{FA298616-4660-47EA-868B-77BE66F4EC05}" srcOrd="1" destOrd="0" presId="urn:microsoft.com/office/officeart/2008/layout/NameandTitleOrganizationalChart"/>
    <dgm:cxn modelId="{BCE92123-7639-48EA-B859-D46465C6CF9A}" srcId="{EAF3F1A3-13B7-438F-A263-BEAEAA272EF1}" destId="{E3ED4255-0786-4592-9AE8-B20A8FB218B6}" srcOrd="2" destOrd="0" parTransId="{0E224B34-5E84-44BE-A8BD-FCA7232E5B7D}" sibTransId="{06D1BA06-E706-47A4-AAF0-591128D3C3F5}"/>
    <dgm:cxn modelId="{BE7A7D26-9B46-4129-94DD-7522A8A82194}" srcId="{EAF3F1A3-13B7-438F-A263-BEAEAA272EF1}" destId="{FC0DE877-33B4-423D-9924-E3C89FCF8229}" srcOrd="1" destOrd="0" parTransId="{F35D2152-27FE-4F49-BA46-625D89F84ECF}" sibTransId="{732AF020-A2E0-422B-82E2-BB6CB753698C}"/>
    <dgm:cxn modelId="{753448EC-F86C-4A8D-A21B-83F03BBFD101}" type="presOf" srcId="{B7966819-71E5-4A21-9B44-CFFD68465489}" destId="{39FE17AA-5113-472A-83BE-77A43A67FE1A}" srcOrd="0" destOrd="0" presId="urn:microsoft.com/office/officeart/2008/layout/NameandTitleOrganizationalChart"/>
    <dgm:cxn modelId="{26AC49D8-CCDF-435B-AAD3-2A82A9FAB345}" type="presOf" srcId="{BD6DFFE5-8EE8-4EB7-B979-A376584A1FF7}" destId="{D679F219-04B8-42EF-ABE6-595B09A0F73B}" srcOrd="0" destOrd="0" presId="urn:microsoft.com/office/officeart/2008/layout/NameandTitleOrganizationalChart"/>
    <dgm:cxn modelId="{8AC4D085-16BE-4893-BEEE-DD33F0527499}" type="presOf" srcId="{67EC2EF7-85DF-471E-A206-87C4601CEA47}" destId="{1A5B9D64-065D-440E-A165-ED4744985E5C}" srcOrd="0" destOrd="0" presId="urn:microsoft.com/office/officeart/2008/layout/NameandTitleOrganizationalChart"/>
    <dgm:cxn modelId="{438222C5-729A-442C-8D77-1A137E82A73F}" srcId="{EAF3F1A3-13B7-438F-A263-BEAEAA272EF1}" destId="{0BA67158-6F33-49EB-8F48-DC06FD32E645}" srcOrd="0" destOrd="0" parTransId="{67EC2EF7-85DF-471E-A206-87C4601CEA47}" sibTransId="{6E3FDFD1-5392-4CF8-9DCD-94EB80CE68B2}"/>
    <dgm:cxn modelId="{E08E8328-76DA-4359-A78D-1716C89271FC}" type="presOf" srcId="{6EF15527-87D7-477B-BFB6-E012EF249ABC}" destId="{8C0C7321-40B6-40FD-BBE9-B8F3D915800B}" srcOrd="0" destOrd="0" presId="urn:microsoft.com/office/officeart/2008/layout/NameandTitleOrganizationalChart"/>
    <dgm:cxn modelId="{9DF806B8-8FB3-4911-B884-64D069B23377}" type="presParOf" srcId="{8C0C7321-40B6-40FD-BBE9-B8F3D915800B}" destId="{F88D432A-088D-4DF8-B9EA-675212EA0E1D}" srcOrd="0" destOrd="0" presId="urn:microsoft.com/office/officeart/2008/layout/NameandTitleOrganizationalChart"/>
    <dgm:cxn modelId="{AD02F330-EAA1-4A08-8578-CE8B31CAF634}" type="presParOf" srcId="{F88D432A-088D-4DF8-B9EA-675212EA0E1D}" destId="{F5A4E2DA-843C-47F1-BE76-7A780BE4D887}" srcOrd="0" destOrd="0" presId="urn:microsoft.com/office/officeart/2008/layout/NameandTitleOrganizationalChart"/>
    <dgm:cxn modelId="{679C1B59-C2A5-491C-B704-331BDF9CBE18}" type="presParOf" srcId="{F5A4E2DA-843C-47F1-BE76-7A780BE4D887}" destId="{41E8197F-5483-47B6-BF69-8F1953F15ED6}" srcOrd="0" destOrd="0" presId="urn:microsoft.com/office/officeart/2008/layout/NameandTitleOrganizationalChart"/>
    <dgm:cxn modelId="{9CF2AC50-DD4E-4DFB-9855-90BF40B17493}" type="presParOf" srcId="{F5A4E2DA-843C-47F1-BE76-7A780BE4D887}" destId="{AFAB3A48-1A60-4BB2-925E-1D34A74F11FD}" srcOrd="1" destOrd="0" presId="urn:microsoft.com/office/officeart/2008/layout/NameandTitleOrganizationalChart"/>
    <dgm:cxn modelId="{1B48721C-11E6-4ECB-B68D-3D4E6E03757C}" type="presParOf" srcId="{F5A4E2DA-843C-47F1-BE76-7A780BE4D887}" destId="{FA298616-4660-47EA-868B-77BE66F4EC05}" srcOrd="2" destOrd="0" presId="urn:microsoft.com/office/officeart/2008/layout/NameandTitleOrganizationalChart"/>
    <dgm:cxn modelId="{D1887CD0-D2D0-433F-B947-5E199D164B61}" type="presParOf" srcId="{F88D432A-088D-4DF8-B9EA-675212EA0E1D}" destId="{984F7006-9E77-4DF5-A0A5-0AA51CA0020F}" srcOrd="1" destOrd="0" presId="urn:microsoft.com/office/officeart/2008/layout/NameandTitleOrganizationalChart"/>
    <dgm:cxn modelId="{8E398B95-DD37-44A1-BBA4-D7B09860F592}" type="presParOf" srcId="{984F7006-9E77-4DF5-A0A5-0AA51CA0020F}" destId="{979D3C8C-3DDF-4653-85DD-21DD89674DF2}" srcOrd="0" destOrd="0" presId="urn:microsoft.com/office/officeart/2008/layout/NameandTitleOrganizationalChart"/>
    <dgm:cxn modelId="{B872105E-1368-441A-8EC4-629F5C6AA8A3}" type="presParOf" srcId="{984F7006-9E77-4DF5-A0A5-0AA51CA0020F}" destId="{17E8BA9C-B96F-4899-87F3-E6C9068C9C2F}" srcOrd="1" destOrd="0" presId="urn:microsoft.com/office/officeart/2008/layout/NameandTitleOrganizationalChart"/>
    <dgm:cxn modelId="{97E61B69-79CF-43F5-ADBE-D158E82A8799}" type="presParOf" srcId="{17E8BA9C-B96F-4899-87F3-E6C9068C9C2F}" destId="{32F65BAB-3629-4FF5-957D-A12678A9037C}" srcOrd="0" destOrd="0" presId="urn:microsoft.com/office/officeart/2008/layout/NameandTitleOrganizationalChart"/>
    <dgm:cxn modelId="{18060AF9-CC13-4B94-89EC-95943838A2CE}" type="presParOf" srcId="{32F65BAB-3629-4FF5-957D-A12678A9037C}" destId="{AA38041E-5E9C-4879-A9D5-3A0D13D1D4AF}" srcOrd="0" destOrd="0" presId="urn:microsoft.com/office/officeart/2008/layout/NameandTitleOrganizationalChart"/>
    <dgm:cxn modelId="{7D86474A-9B9F-45D5-8717-E233574D8F27}" type="presParOf" srcId="{32F65BAB-3629-4FF5-957D-A12678A9037C}" destId="{07F6A5CC-D7B1-4E42-BA81-81152740DF9E}" srcOrd="1" destOrd="0" presId="urn:microsoft.com/office/officeart/2008/layout/NameandTitleOrganizationalChart"/>
    <dgm:cxn modelId="{A4254F3C-E5FC-402F-9DE9-607D18DC2D4F}" type="presParOf" srcId="{32F65BAB-3629-4FF5-957D-A12678A9037C}" destId="{307F86A3-2204-45A2-8DCD-5900DAB0BCC0}" srcOrd="2" destOrd="0" presId="urn:microsoft.com/office/officeart/2008/layout/NameandTitleOrganizationalChart"/>
    <dgm:cxn modelId="{99484375-35BE-424F-8A2A-A068EAD420D9}" type="presParOf" srcId="{17E8BA9C-B96F-4899-87F3-E6C9068C9C2F}" destId="{04BA3ACE-A529-40F0-A5C9-601171F1A517}" srcOrd="1" destOrd="0" presId="urn:microsoft.com/office/officeart/2008/layout/NameandTitleOrganizationalChart"/>
    <dgm:cxn modelId="{CB4D23B4-04B5-4EB0-B9B7-029BCCCB74B7}" type="presParOf" srcId="{17E8BA9C-B96F-4899-87F3-E6C9068C9C2F}" destId="{F0DDCC0B-5CEE-4C67-B76F-61C369F3B204}" srcOrd="2" destOrd="0" presId="urn:microsoft.com/office/officeart/2008/layout/NameandTitleOrganizationalChart"/>
    <dgm:cxn modelId="{2D808258-9BE0-4472-9DAE-BE02287C9C1E}" type="presParOf" srcId="{984F7006-9E77-4DF5-A0A5-0AA51CA0020F}" destId="{880FF845-DDC6-418C-A4F9-68F8DA9543C6}" srcOrd="2" destOrd="0" presId="urn:microsoft.com/office/officeart/2008/layout/NameandTitleOrganizationalChart"/>
    <dgm:cxn modelId="{1A1D16B4-F8C9-4AEF-A881-7A646D48BC4B}" type="presParOf" srcId="{984F7006-9E77-4DF5-A0A5-0AA51CA0020F}" destId="{61FE863B-3D5D-4A71-ABDF-79976FAC4FBD}" srcOrd="3" destOrd="0" presId="urn:microsoft.com/office/officeart/2008/layout/NameandTitleOrganizationalChart"/>
    <dgm:cxn modelId="{72E3007F-C4D5-4844-9DF1-70E426F3863E}" type="presParOf" srcId="{61FE863B-3D5D-4A71-ABDF-79976FAC4FBD}" destId="{A7938052-64F0-4B74-B705-85AE30B141C8}" srcOrd="0" destOrd="0" presId="urn:microsoft.com/office/officeart/2008/layout/NameandTitleOrganizationalChart"/>
    <dgm:cxn modelId="{1FA130DD-FBB2-4C61-B572-85CC43740F4A}" type="presParOf" srcId="{A7938052-64F0-4B74-B705-85AE30B141C8}" destId="{BCE5DBAF-7E0B-4D6C-A2D6-22D222761661}" srcOrd="0" destOrd="0" presId="urn:microsoft.com/office/officeart/2008/layout/NameandTitleOrganizationalChart"/>
    <dgm:cxn modelId="{EABEBBE9-878C-4CDE-9F26-7DFDBB1C9216}" type="presParOf" srcId="{A7938052-64F0-4B74-B705-85AE30B141C8}" destId="{31E703D8-9B8B-492C-9730-77A0FBC1FB01}" srcOrd="1" destOrd="0" presId="urn:microsoft.com/office/officeart/2008/layout/NameandTitleOrganizationalChart"/>
    <dgm:cxn modelId="{7AE043A1-AAE5-404C-AA21-A0B2535EEC0E}" type="presParOf" srcId="{A7938052-64F0-4B74-B705-85AE30B141C8}" destId="{80435786-EC7F-4261-B3BA-2AD8E0578FA7}" srcOrd="2" destOrd="0" presId="urn:microsoft.com/office/officeart/2008/layout/NameandTitleOrganizationalChart"/>
    <dgm:cxn modelId="{2815D6BF-D98A-4C33-B9D1-91B74BB25CF4}" type="presParOf" srcId="{61FE863B-3D5D-4A71-ABDF-79976FAC4FBD}" destId="{6CB9F60C-9A76-403D-81BB-638417C0722A}" srcOrd="1" destOrd="0" presId="urn:microsoft.com/office/officeart/2008/layout/NameandTitleOrganizationalChart"/>
    <dgm:cxn modelId="{99DE7774-CA45-40FB-B9D1-D20F179D3B83}" type="presParOf" srcId="{61FE863B-3D5D-4A71-ABDF-79976FAC4FBD}" destId="{DFBFDBEB-A674-4DFF-8A23-3A381957177B}" srcOrd="2" destOrd="0" presId="urn:microsoft.com/office/officeart/2008/layout/NameandTitleOrganizationalChart"/>
    <dgm:cxn modelId="{65F980BE-FF41-45F3-9E62-C8F8527D8D18}" type="presParOf" srcId="{984F7006-9E77-4DF5-A0A5-0AA51CA0020F}" destId="{39FE17AA-5113-472A-83BE-77A43A67FE1A}" srcOrd="4" destOrd="0" presId="urn:microsoft.com/office/officeart/2008/layout/NameandTitleOrganizationalChart"/>
    <dgm:cxn modelId="{5CFFA744-EF3A-4AB8-A789-88E7CF897C56}" type="presParOf" srcId="{984F7006-9E77-4DF5-A0A5-0AA51CA0020F}" destId="{7895C132-48B3-40BE-90C9-D53A66CBCEF1}" srcOrd="5" destOrd="0" presId="urn:microsoft.com/office/officeart/2008/layout/NameandTitleOrganizationalChart"/>
    <dgm:cxn modelId="{E226E32B-4E06-4AF5-9548-E38F5557611C}" type="presParOf" srcId="{7895C132-48B3-40BE-90C9-D53A66CBCEF1}" destId="{733E70B3-F439-4667-A1CC-B8628F0360F5}" srcOrd="0" destOrd="0" presId="urn:microsoft.com/office/officeart/2008/layout/NameandTitleOrganizationalChart"/>
    <dgm:cxn modelId="{8DE3CFB0-2B83-4C07-96A1-EC39A0AEDEE6}" type="presParOf" srcId="{733E70B3-F439-4667-A1CC-B8628F0360F5}" destId="{1B7F6352-C673-4816-A7E5-FE2647E05205}" srcOrd="0" destOrd="0" presId="urn:microsoft.com/office/officeart/2008/layout/NameandTitleOrganizationalChart"/>
    <dgm:cxn modelId="{827FAEEA-187D-4C4D-A990-7DE5013098D6}" type="presParOf" srcId="{733E70B3-F439-4667-A1CC-B8628F0360F5}" destId="{D679F219-04B8-42EF-ABE6-595B09A0F73B}" srcOrd="1" destOrd="0" presId="urn:microsoft.com/office/officeart/2008/layout/NameandTitleOrganizationalChart"/>
    <dgm:cxn modelId="{499DABEA-9FF1-4386-A771-D1F3DB7BB338}" type="presParOf" srcId="{733E70B3-F439-4667-A1CC-B8628F0360F5}" destId="{5B41DAAE-1E2E-49CC-B43D-5FE7625CB6E8}" srcOrd="2" destOrd="0" presId="urn:microsoft.com/office/officeart/2008/layout/NameandTitleOrganizationalChart"/>
    <dgm:cxn modelId="{465C5641-5CBD-43C1-A17A-910963FDDF1C}" type="presParOf" srcId="{7895C132-48B3-40BE-90C9-D53A66CBCEF1}" destId="{0EC0B627-1F8E-4B59-8B43-87D6C5889F5F}" srcOrd="1" destOrd="0" presId="urn:microsoft.com/office/officeart/2008/layout/NameandTitleOrganizationalChart"/>
    <dgm:cxn modelId="{0EC5F97A-7792-4505-A4CF-4AB3A759E857}" type="presParOf" srcId="{7895C132-48B3-40BE-90C9-D53A66CBCEF1}" destId="{1921B7EF-6437-4036-B489-170EECE41C05}" srcOrd="2" destOrd="0" presId="urn:microsoft.com/office/officeart/2008/layout/NameandTitleOrganizationalChart"/>
    <dgm:cxn modelId="{41784EAB-DF8B-458E-9A0B-B32E89A0D5CC}" type="presParOf" srcId="{F88D432A-088D-4DF8-B9EA-675212EA0E1D}" destId="{0DE0F41D-2A23-4846-A96A-C1678BF92326}" srcOrd="2" destOrd="0" presId="urn:microsoft.com/office/officeart/2008/layout/NameandTitleOrganizationalChart"/>
    <dgm:cxn modelId="{E5A8BC79-D9E1-4709-B5B9-2B7F3D58A28B}" type="presParOf" srcId="{0DE0F41D-2A23-4846-A96A-C1678BF92326}" destId="{1A5B9D64-065D-440E-A165-ED4744985E5C}" srcOrd="0" destOrd="0" presId="urn:microsoft.com/office/officeart/2008/layout/NameandTitleOrganizationalChart"/>
    <dgm:cxn modelId="{9EF86BA7-E5E0-4158-BD91-63E81EE2787F}" type="presParOf" srcId="{0DE0F41D-2A23-4846-A96A-C1678BF92326}" destId="{F0A2468F-1C0E-4811-9726-3825E37BA007}" srcOrd="1" destOrd="0" presId="urn:microsoft.com/office/officeart/2008/layout/NameandTitleOrganizationalChart"/>
    <dgm:cxn modelId="{B2150EB6-C220-4C8A-8548-FA46008644C2}" type="presParOf" srcId="{F0A2468F-1C0E-4811-9726-3825E37BA007}" destId="{C04420AD-0103-4854-8BC2-1014E21A1806}" srcOrd="0" destOrd="0" presId="urn:microsoft.com/office/officeart/2008/layout/NameandTitleOrganizationalChart"/>
    <dgm:cxn modelId="{0521A8F0-0AC8-4249-8DD1-0B9C71F8218E}" type="presParOf" srcId="{C04420AD-0103-4854-8BC2-1014E21A1806}" destId="{BA4D5BC0-460C-4FF7-ACA7-A9858D849320}" srcOrd="0" destOrd="0" presId="urn:microsoft.com/office/officeart/2008/layout/NameandTitleOrganizationalChart"/>
    <dgm:cxn modelId="{775D814B-51EF-4B90-A802-403763ED60F6}" type="presParOf" srcId="{C04420AD-0103-4854-8BC2-1014E21A1806}" destId="{9C26E5C4-2D4F-4781-8A44-9FF43DA3DA75}" srcOrd="1" destOrd="0" presId="urn:microsoft.com/office/officeart/2008/layout/NameandTitleOrganizationalChart"/>
    <dgm:cxn modelId="{F11AEAAD-40C1-4DCF-ABDF-5166078F9BB6}" type="presParOf" srcId="{C04420AD-0103-4854-8BC2-1014E21A1806}" destId="{2693C219-4382-4E4C-A355-EE4C5583AA95}" srcOrd="2" destOrd="0" presId="urn:microsoft.com/office/officeart/2008/layout/NameandTitleOrganizationalChart"/>
    <dgm:cxn modelId="{E3958DA1-0C57-4FA8-A066-3E3C6017A50C}" type="presParOf" srcId="{F0A2468F-1C0E-4811-9726-3825E37BA007}" destId="{24A4BAF6-3A37-4813-912E-4A7474C80509}" srcOrd="1" destOrd="0" presId="urn:microsoft.com/office/officeart/2008/layout/NameandTitleOrganizationalChart"/>
    <dgm:cxn modelId="{0D7CB342-B088-49E4-9A28-3320D3BD4CF0}" type="presParOf" srcId="{F0A2468F-1C0E-4811-9726-3825E37BA007}" destId="{AE2C50CD-BDEA-41C4-92BC-E925594FCDB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BB0B9B-C399-421D-AAC2-31654AD71F6B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90C36E8F-2129-49EB-9DF1-CA1502C8F86E}">
      <dgm:prSet phldrT="[Texto]"/>
      <dgm:spPr/>
      <dgm:t>
        <a:bodyPr/>
        <a:lstStyle/>
        <a:p>
          <a:r>
            <a:rPr lang="es-AR" dirty="0" smtClean="0"/>
            <a:t>A</a:t>
          </a:r>
          <a:endParaRPr lang="es-AR" dirty="0"/>
        </a:p>
      </dgm:t>
    </dgm:pt>
    <dgm:pt modelId="{7A31DA36-9BC7-4F14-94BF-D84B9C8DD2CC}" type="parTrans" cxnId="{E1423932-172B-4C55-A264-E752A10312BB}">
      <dgm:prSet/>
      <dgm:spPr/>
      <dgm:t>
        <a:bodyPr/>
        <a:lstStyle/>
        <a:p>
          <a:endParaRPr lang="es-AR"/>
        </a:p>
      </dgm:t>
    </dgm:pt>
    <dgm:pt modelId="{933F077B-D7FB-4A9D-A83C-D313EAEA2301}" type="sibTrans" cxnId="{E1423932-172B-4C55-A264-E752A10312BB}">
      <dgm:prSet/>
      <dgm:spPr/>
      <dgm:t>
        <a:bodyPr/>
        <a:lstStyle/>
        <a:p>
          <a:endParaRPr lang="es-AR"/>
        </a:p>
      </dgm:t>
    </dgm:pt>
    <dgm:pt modelId="{D174058D-7407-4395-A032-B57A6E4B2E36}">
      <dgm:prSet phldrT="[Texto]"/>
      <dgm:spPr/>
      <dgm:t>
        <a:bodyPr/>
        <a:lstStyle/>
        <a:p>
          <a:r>
            <a:rPr lang="es-AR" dirty="0" smtClean="0"/>
            <a:t>B</a:t>
          </a:r>
          <a:endParaRPr lang="es-AR" dirty="0"/>
        </a:p>
      </dgm:t>
    </dgm:pt>
    <dgm:pt modelId="{E6AEB90D-DAD2-460F-9C70-B08D53C24D4F}" type="parTrans" cxnId="{0C648FF1-819D-404B-891A-CEA9C6CA6C84}">
      <dgm:prSet/>
      <dgm:spPr/>
      <dgm:t>
        <a:bodyPr/>
        <a:lstStyle/>
        <a:p>
          <a:endParaRPr lang="es-AR"/>
        </a:p>
      </dgm:t>
    </dgm:pt>
    <dgm:pt modelId="{6147AC88-E20E-4C54-A76F-E2AB1CCEC7E6}" type="sibTrans" cxnId="{0C648FF1-819D-404B-891A-CEA9C6CA6C84}">
      <dgm:prSet/>
      <dgm:spPr/>
      <dgm:t>
        <a:bodyPr/>
        <a:lstStyle/>
        <a:p>
          <a:endParaRPr lang="es-AR"/>
        </a:p>
      </dgm:t>
    </dgm:pt>
    <dgm:pt modelId="{C9948F3F-12CA-4B2A-9FB8-FD8CE5D45249}">
      <dgm:prSet phldrT="[Texto]"/>
      <dgm:spPr/>
      <dgm:t>
        <a:bodyPr/>
        <a:lstStyle/>
        <a:p>
          <a:r>
            <a:rPr lang="es-AR" dirty="0" smtClean="0"/>
            <a:t>C</a:t>
          </a:r>
          <a:endParaRPr lang="es-AR" dirty="0"/>
        </a:p>
      </dgm:t>
    </dgm:pt>
    <dgm:pt modelId="{BC2B2FA9-07B0-422E-86C1-9A144A7E1129}" type="parTrans" cxnId="{F40B70CE-9580-4846-A0BF-7EE8B31FD85C}">
      <dgm:prSet/>
      <dgm:spPr/>
      <dgm:t>
        <a:bodyPr/>
        <a:lstStyle/>
        <a:p>
          <a:endParaRPr lang="es-AR"/>
        </a:p>
      </dgm:t>
    </dgm:pt>
    <dgm:pt modelId="{81B05056-89F7-4E5D-9680-21B185DDF482}" type="sibTrans" cxnId="{F40B70CE-9580-4846-A0BF-7EE8B31FD85C}">
      <dgm:prSet/>
      <dgm:spPr/>
      <dgm:t>
        <a:bodyPr/>
        <a:lstStyle/>
        <a:p>
          <a:endParaRPr lang="es-AR"/>
        </a:p>
      </dgm:t>
    </dgm:pt>
    <dgm:pt modelId="{4F0AE943-97A3-4FA9-A1BA-BBE0D70CFF60}">
      <dgm:prSet/>
      <dgm:spPr/>
      <dgm:t>
        <a:bodyPr/>
        <a:lstStyle/>
        <a:p>
          <a:r>
            <a:rPr lang="es-AR" dirty="0" smtClean="0"/>
            <a:t>D</a:t>
          </a:r>
          <a:endParaRPr lang="es-AR" dirty="0"/>
        </a:p>
      </dgm:t>
    </dgm:pt>
    <dgm:pt modelId="{A557E347-2E26-45FE-8B12-B68976CDF569}" type="parTrans" cxnId="{33723889-24BE-46CC-B9E7-0043AD82037D}">
      <dgm:prSet/>
      <dgm:spPr/>
      <dgm:t>
        <a:bodyPr/>
        <a:lstStyle/>
        <a:p>
          <a:endParaRPr lang="es-AR"/>
        </a:p>
      </dgm:t>
    </dgm:pt>
    <dgm:pt modelId="{3F0B7F4A-83CE-4EBA-B0F9-5ECC6239664B}" type="sibTrans" cxnId="{33723889-24BE-46CC-B9E7-0043AD82037D}">
      <dgm:prSet/>
      <dgm:spPr/>
      <dgm:t>
        <a:bodyPr/>
        <a:lstStyle/>
        <a:p>
          <a:endParaRPr lang="es-AR"/>
        </a:p>
      </dgm:t>
    </dgm:pt>
    <dgm:pt modelId="{63750E11-0620-477B-B07C-9205BEAE2C63}" type="pres">
      <dgm:prSet presAssocID="{7BBB0B9B-C399-421D-AAC2-31654AD71F6B}" presName="Name0" presStyleCnt="0">
        <dgm:presLayoutVars>
          <dgm:dir/>
          <dgm:resizeHandles val="exact"/>
        </dgm:presLayoutVars>
      </dgm:prSet>
      <dgm:spPr/>
    </dgm:pt>
    <dgm:pt modelId="{A6F57375-2644-4F3D-AD83-CE970630C728}" type="pres">
      <dgm:prSet presAssocID="{90C36E8F-2129-49EB-9DF1-CA1502C8F8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FAD7A4C-2356-4E2F-8A7C-31183AD285B7}" type="pres">
      <dgm:prSet presAssocID="{933F077B-D7FB-4A9D-A83C-D313EAEA2301}" presName="sibTrans" presStyleLbl="sibTrans2D1" presStyleIdx="0" presStyleCnt="3"/>
      <dgm:spPr/>
      <dgm:t>
        <a:bodyPr/>
        <a:lstStyle/>
        <a:p>
          <a:endParaRPr lang="es-AR"/>
        </a:p>
      </dgm:t>
    </dgm:pt>
    <dgm:pt modelId="{C4B20B49-AF9C-4F8F-ABEC-63BE3105FF1D}" type="pres">
      <dgm:prSet presAssocID="{933F077B-D7FB-4A9D-A83C-D313EAEA2301}" presName="connectorText" presStyleLbl="sibTrans2D1" presStyleIdx="0" presStyleCnt="3"/>
      <dgm:spPr/>
      <dgm:t>
        <a:bodyPr/>
        <a:lstStyle/>
        <a:p>
          <a:endParaRPr lang="es-AR"/>
        </a:p>
      </dgm:t>
    </dgm:pt>
    <dgm:pt modelId="{88F16814-392C-4E0C-8461-2245C7360C04}" type="pres">
      <dgm:prSet presAssocID="{D174058D-7407-4395-A032-B57A6E4B2E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6CCCBCD-8601-4105-AB71-3ED17346C8EB}" type="pres">
      <dgm:prSet presAssocID="{6147AC88-E20E-4C54-A76F-E2AB1CCEC7E6}" presName="sibTrans" presStyleLbl="sibTrans2D1" presStyleIdx="1" presStyleCnt="3"/>
      <dgm:spPr/>
      <dgm:t>
        <a:bodyPr/>
        <a:lstStyle/>
        <a:p>
          <a:endParaRPr lang="es-AR"/>
        </a:p>
      </dgm:t>
    </dgm:pt>
    <dgm:pt modelId="{BDFC09F3-313F-4FF2-BA3D-2FB3DC657C4D}" type="pres">
      <dgm:prSet presAssocID="{6147AC88-E20E-4C54-A76F-E2AB1CCEC7E6}" presName="connectorText" presStyleLbl="sibTrans2D1" presStyleIdx="1" presStyleCnt="3"/>
      <dgm:spPr/>
      <dgm:t>
        <a:bodyPr/>
        <a:lstStyle/>
        <a:p>
          <a:endParaRPr lang="es-AR"/>
        </a:p>
      </dgm:t>
    </dgm:pt>
    <dgm:pt modelId="{EE555EC4-E7E0-40BC-9A86-DEAE40F700B9}" type="pres">
      <dgm:prSet presAssocID="{C9948F3F-12CA-4B2A-9FB8-FD8CE5D452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B9F3639-AD09-418E-B183-44831CA0257F}" type="pres">
      <dgm:prSet presAssocID="{81B05056-89F7-4E5D-9680-21B185DDF482}" presName="sibTrans" presStyleLbl="sibTrans2D1" presStyleIdx="2" presStyleCnt="3"/>
      <dgm:spPr/>
      <dgm:t>
        <a:bodyPr/>
        <a:lstStyle/>
        <a:p>
          <a:endParaRPr lang="es-AR"/>
        </a:p>
      </dgm:t>
    </dgm:pt>
    <dgm:pt modelId="{6FC93AC4-5051-4888-8011-5F1E0DE66EC4}" type="pres">
      <dgm:prSet presAssocID="{81B05056-89F7-4E5D-9680-21B185DDF482}" presName="connectorText" presStyleLbl="sibTrans2D1" presStyleIdx="2" presStyleCnt="3"/>
      <dgm:spPr/>
      <dgm:t>
        <a:bodyPr/>
        <a:lstStyle/>
        <a:p>
          <a:endParaRPr lang="es-AR"/>
        </a:p>
      </dgm:t>
    </dgm:pt>
    <dgm:pt modelId="{74DA68B7-D2C2-4B7D-9577-7959FF899FFC}" type="pres">
      <dgm:prSet presAssocID="{4F0AE943-97A3-4FA9-A1BA-BBE0D70CFF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1014B6A-FEE8-4AED-BD37-6B9EA4F72A03}" type="presOf" srcId="{D174058D-7407-4395-A032-B57A6E4B2E36}" destId="{88F16814-392C-4E0C-8461-2245C7360C04}" srcOrd="0" destOrd="0" presId="urn:microsoft.com/office/officeart/2005/8/layout/process1"/>
    <dgm:cxn modelId="{01FEE0AB-0168-48E5-A362-B6F82B64264D}" type="presOf" srcId="{81B05056-89F7-4E5D-9680-21B185DDF482}" destId="{0B9F3639-AD09-418E-B183-44831CA0257F}" srcOrd="0" destOrd="0" presId="urn:microsoft.com/office/officeart/2005/8/layout/process1"/>
    <dgm:cxn modelId="{0C648FF1-819D-404B-891A-CEA9C6CA6C84}" srcId="{7BBB0B9B-C399-421D-AAC2-31654AD71F6B}" destId="{D174058D-7407-4395-A032-B57A6E4B2E36}" srcOrd="1" destOrd="0" parTransId="{E6AEB90D-DAD2-460F-9C70-B08D53C24D4F}" sibTransId="{6147AC88-E20E-4C54-A76F-E2AB1CCEC7E6}"/>
    <dgm:cxn modelId="{1DBB8E9D-07C8-4179-9362-7F376825C98B}" type="presOf" srcId="{4F0AE943-97A3-4FA9-A1BA-BBE0D70CFF60}" destId="{74DA68B7-D2C2-4B7D-9577-7959FF899FFC}" srcOrd="0" destOrd="0" presId="urn:microsoft.com/office/officeart/2005/8/layout/process1"/>
    <dgm:cxn modelId="{407630E5-A011-477B-98CA-82A379551CAE}" type="presOf" srcId="{81B05056-89F7-4E5D-9680-21B185DDF482}" destId="{6FC93AC4-5051-4888-8011-5F1E0DE66EC4}" srcOrd="1" destOrd="0" presId="urn:microsoft.com/office/officeart/2005/8/layout/process1"/>
    <dgm:cxn modelId="{F40B70CE-9580-4846-A0BF-7EE8B31FD85C}" srcId="{7BBB0B9B-C399-421D-AAC2-31654AD71F6B}" destId="{C9948F3F-12CA-4B2A-9FB8-FD8CE5D45249}" srcOrd="2" destOrd="0" parTransId="{BC2B2FA9-07B0-422E-86C1-9A144A7E1129}" sibTransId="{81B05056-89F7-4E5D-9680-21B185DDF482}"/>
    <dgm:cxn modelId="{62D7ED49-8FE9-4E62-ABC8-4E330405AC79}" type="presOf" srcId="{933F077B-D7FB-4A9D-A83C-D313EAEA2301}" destId="{C4B20B49-AF9C-4F8F-ABEC-63BE3105FF1D}" srcOrd="1" destOrd="0" presId="urn:microsoft.com/office/officeart/2005/8/layout/process1"/>
    <dgm:cxn modelId="{90FF70F8-E493-407D-BAA0-612DB43558D9}" type="presOf" srcId="{6147AC88-E20E-4C54-A76F-E2AB1CCEC7E6}" destId="{66CCCBCD-8601-4105-AB71-3ED17346C8EB}" srcOrd="0" destOrd="0" presId="urn:microsoft.com/office/officeart/2005/8/layout/process1"/>
    <dgm:cxn modelId="{A6B6B24D-514B-41FB-9297-FA79B3595DC5}" type="presOf" srcId="{933F077B-D7FB-4A9D-A83C-D313EAEA2301}" destId="{1FAD7A4C-2356-4E2F-8A7C-31183AD285B7}" srcOrd="0" destOrd="0" presId="urn:microsoft.com/office/officeart/2005/8/layout/process1"/>
    <dgm:cxn modelId="{48F63D27-731A-42B9-B2BD-5CCE32950712}" type="presOf" srcId="{C9948F3F-12CA-4B2A-9FB8-FD8CE5D45249}" destId="{EE555EC4-E7E0-40BC-9A86-DEAE40F700B9}" srcOrd="0" destOrd="0" presId="urn:microsoft.com/office/officeart/2005/8/layout/process1"/>
    <dgm:cxn modelId="{33723889-24BE-46CC-B9E7-0043AD82037D}" srcId="{7BBB0B9B-C399-421D-AAC2-31654AD71F6B}" destId="{4F0AE943-97A3-4FA9-A1BA-BBE0D70CFF60}" srcOrd="3" destOrd="0" parTransId="{A557E347-2E26-45FE-8B12-B68976CDF569}" sibTransId="{3F0B7F4A-83CE-4EBA-B0F9-5ECC6239664B}"/>
    <dgm:cxn modelId="{F8F26A90-6DB0-464F-915D-D14367F531B5}" type="presOf" srcId="{6147AC88-E20E-4C54-A76F-E2AB1CCEC7E6}" destId="{BDFC09F3-313F-4FF2-BA3D-2FB3DC657C4D}" srcOrd="1" destOrd="0" presId="urn:microsoft.com/office/officeart/2005/8/layout/process1"/>
    <dgm:cxn modelId="{E1423932-172B-4C55-A264-E752A10312BB}" srcId="{7BBB0B9B-C399-421D-AAC2-31654AD71F6B}" destId="{90C36E8F-2129-49EB-9DF1-CA1502C8F86E}" srcOrd="0" destOrd="0" parTransId="{7A31DA36-9BC7-4F14-94BF-D84B9C8DD2CC}" sibTransId="{933F077B-D7FB-4A9D-A83C-D313EAEA2301}"/>
    <dgm:cxn modelId="{18A8FDEB-BC33-4EB3-B90A-083D56A41F9C}" type="presOf" srcId="{90C36E8F-2129-49EB-9DF1-CA1502C8F86E}" destId="{A6F57375-2644-4F3D-AD83-CE970630C728}" srcOrd="0" destOrd="0" presId="urn:microsoft.com/office/officeart/2005/8/layout/process1"/>
    <dgm:cxn modelId="{34F1784C-DF58-4E9D-BB9B-7ADAC5B8CB47}" type="presOf" srcId="{7BBB0B9B-C399-421D-AAC2-31654AD71F6B}" destId="{63750E11-0620-477B-B07C-9205BEAE2C63}" srcOrd="0" destOrd="0" presId="urn:microsoft.com/office/officeart/2005/8/layout/process1"/>
    <dgm:cxn modelId="{714AD3CB-5385-4A01-BA1B-7897B9A3899F}" type="presParOf" srcId="{63750E11-0620-477B-B07C-9205BEAE2C63}" destId="{A6F57375-2644-4F3D-AD83-CE970630C728}" srcOrd="0" destOrd="0" presId="urn:microsoft.com/office/officeart/2005/8/layout/process1"/>
    <dgm:cxn modelId="{62AC0E27-2C08-49F0-923C-66ED232AD0F5}" type="presParOf" srcId="{63750E11-0620-477B-B07C-9205BEAE2C63}" destId="{1FAD7A4C-2356-4E2F-8A7C-31183AD285B7}" srcOrd="1" destOrd="0" presId="urn:microsoft.com/office/officeart/2005/8/layout/process1"/>
    <dgm:cxn modelId="{BF419EA9-5BB8-4575-AD0E-BB03D7C0B1ED}" type="presParOf" srcId="{1FAD7A4C-2356-4E2F-8A7C-31183AD285B7}" destId="{C4B20B49-AF9C-4F8F-ABEC-63BE3105FF1D}" srcOrd="0" destOrd="0" presId="urn:microsoft.com/office/officeart/2005/8/layout/process1"/>
    <dgm:cxn modelId="{3BC0029A-ADFD-4C11-BDBC-EF00A01CD5EE}" type="presParOf" srcId="{63750E11-0620-477B-B07C-9205BEAE2C63}" destId="{88F16814-392C-4E0C-8461-2245C7360C04}" srcOrd="2" destOrd="0" presId="urn:microsoft.com/office/officeart/2005/8/layout/process1"/>
    <dgm:cxn modelId="{ECC8799C-842D-4FB1-8E9C-F179B03097E6}" type="presParOf" srcId="{63750E11-0620-477B-B07C-9205BEAE2C63}" destId="{66CCCBCD-8601-4105-AB71-3ED17346C8EB}" srcOrd="3" destOrd="0" presId="urn:microsoft.com/office/officeart/2005/8/layout/process1"/>
    <dgm:cxn modelId="{2F35E3B9-FC74-4E7F-9C5D-78481173C226}" type="presParOf" srcId="{66CCCBCD-8601-4105-AB71-3ED17346C8EB}" destId="{BDFC09F3-313F-4FF2-BA3D-2FB3DC657C4D}" srcOrd="0" destOrd="0" presId="urn:microsoft.com/office/officeart/2005/8/layout/process1"/>
    <dgm:cxn modelId="{DFC49DD9-568F-4FF4-B5EC-9A73D94E842B}" type="presParOf" srcId="{63750E11-0620-477B-B07C-9205BEAE2C63}" destId="{EE555EC4-E7E0-40BC-9A86-DEAE40F700B9}" srcOrd="4" destOrd="0" presId="urn:microsoft.com/office/officeart/2005/8/layout/process1"/>
    <dgm:cxn modelId="{B36B122A-F25F-4EA4-ABF0-F6BFBBAC3593}" type="presParOf" srcId="{63750E11-0620-477B-B07C-9205BEAE2C63}" destId="{0B9F3639-AD09-418E-B183-44831CA0257F}" srcOrd="5" destOrd="0" presId="urn:microsoft.com/office/officeart/2005/8/layout/process1"/>
    <dgm:cxn modelId="{C5945E39-0BC3-44CF-819A-8758A80B0852}" type="presParOf" srcId="{0B9F3639-AD09-418E-B183-44831CA0257F}" destId="{6FC93AC4-5051-4888-8011-5F1E0DE66EC4}" srcOrd="0" destOrd="0" presId="urn:microsoft.com/office/officeart/2005/8/layout/process1"/>
    <dgm:cxn modelId="{30141DBC-95C6-48C5-ABBF-426E56915FCD}" type="presParOf" srcId="{63750E11-0620-477B-B07C-9205BEAE2C63}" destId="{74DA68B7-D2C2-4B7D-9577-7959FF899FF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5570D7-A860-46C9-923E-14691974D36A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3085DFC3-CE7E-459A-B6AB-C41B605972BD}">
      <dgm:prSet phldrT="[Texto]" custT="1"/>
      <dgm:spPr/>
      <dgm:t>
        <a:bodyPr/>
        <a:lstStyle/>
        <a:p>
          <a:r>
            <a:rPr lang="es-ES" sz="2000"/>
            <a:t>Pensamiento lógico concreto propio del niño entre 6 y 12 años</a:t>
          </a:r>
          <a:endParaRPr lang="es-AR" sz="2000"/>
        </a:p>
      </dgm:t>
    </dgm:pt>
    <dgm:pt modelId="{DBDD692A-5691-4B6C-8BCA-FC112F2E4296}" type="parTrans" cxnId="{95193B8C-B20E-44BD-ABB6-DBC242E24B30}">
      <dgm:prSet/>
      <dgm:spPr/>
      <dgm:t>
        <a:bodyPr/>
        <a:lstStyle/>
        <a:p>
          <a:endParaRPr lang="es-AR"/>
        </a:p>
      </dgm:t>
    </dgm:pt>
    <dgm:pt modelId="{494C229F-15B7-4FB2-B07C-FF77863EBDA4}" type="sibTrans" cxnId="{95193B8C-B20E-44BD-ABB6-DBC242E24B30}">
      <dgm:prSet/>
      <dgm:spPr/>
      <dgm:t>
        <a:bodyPr/>
        <a:lstStyle/>
        <a:p>
          <a:endParaRPr lang="es-AR"/>
        </a:p>
      </dgm:t>
    </dgm:pt>
    <dgm:pt modelId="{C4802541-2A12-4316-ABE6-48C5FFBBF0CA}">
      <dgm:prSet phldrT="[Texto]" custT="1"/>
      <dgm:spPr/>
      <dgm:t>
        <a:bodyPr/>
        <a:lstStyle/>
        <a:p>
          <a:r>
            <a:rPr lang="es-ES" sz="1400" dirty="0"/>
            <a:t>La posibilidad se subordina a la </a:t>
          </a:r>
          <a:r>
            <a:rPr lang="es-ES" sz="1400" b="1" dirty="0"/>
            <a:t>realidad.</a:t>
          </a:r>
          <a:r>
            <a:rPr lang="es-ES" sz="1400" dirty="0"/>
            <a:t> directamente a los datos del problema del modo más rápido posible, utilizando diversas destrezas operacionales concretas con el fin de interrelacionar todas las propiedades o características de la situación que es capaz de detectar. Su forma de solucionar problemas es inmediata, concreta, práctica, fijándose de modo persistente en la realidad perceptible e </a:t>
          </a:r>
          <a:r>
            <a:rPr lang="es-ES" sz="1400" dirty="0" err="1"/>
            <a:t>inferible</a:t>
          </a:r>
          <a:r>
            <a:rPr lang="es-ES" sz="1400" dirty="0"/>
            <a:t> que está justo delante de él. </a:t>
          </a:r>
          <a:endParaRPr lang="es-AR" sz="1400" dirty="0"/>
        </a:p>
      </dgm:t>
    </dgm:pt>
    <dgm:pt modelId="{E08076C3-C1EA-4F19-B442-4EECA730024C}" type="parTrans" cxnId="{2A7A52D1-6562-4813-87AD-EE3DE0A38259}">
      <dgm:prSet/>
      <dgm:spPr/>
      <dgm:t>
        <a:bodyPr/>
        <a:lstStyle/>
        <a:p>
          <a:endParaRPr lang="es-AR"/>
        </a:p>
      </dgm:t>
    </dgm:pt>
    <dgm:pt modelId="{56AD1F8F-3703-46EB-B5D5-F0F28B7E0539}" type="sibTrans" cxnId="{2A7A52D1-6562-4813-87AD-EE3DE0A38259}">
      <dgm:prSet/>
      <dgm:spPr/>
      <dgm:t>
        <a:bodyPr/>
        <a:lstStyle/>
        <a:p>
          <a:endParaRPr lang="es-AR"/>
        </a:p>
      </dgm:t>
    </dgm:pt>
    <dgm:pt modelId="{1A482560-F343-409F-8288-13ACFF2130A5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/>
            <a:t>Razonamiento empírico – inductivo</a:t>
          </a:r>
          <a:r>
            <a:rPr lang="es-ES" sz="1400" dirty="0"/>
            <a:t>. El niño parte de lo real para inducir la teoría que puede explicarlo, quedando circunscripto a lo que los datos concretos pueden revelar, sin atender a diversas posibilidades.</a:t>
          </a:r>
          <a:endParaRPr lang="es-AR" sz="1400" dirty="0"/>
        </a:p>
      </dgm:t>
    </dgm:pt>
    <dgm:pt modelId="{BCD10CE4-3FF0-467F-999E-49825547CF6F}" type="parTrans" cxnId="{0C4A7349-6EFE-4447-8FE2-B74F569CF862}">
      <dgm:prSet/>
      <dgm:spPr/>
      <dgm:t>
        <a:bodyPr/>
        <a:lstStyle/>
        <a:p>
          <a:endParaRPr lang="es-AR"/>
        </a:p>
      </dgm:t>
    </dgm:pt>
    <dgm:pt modelId="{95DDE0E3-E4B6-4192-A065-18203EA27469}" type="sibTrans" cxnId="{0C4A7349-6EFE-4447-8FE2-B74F569CF862}">
      <dgm:prSet/>
      <dgm:spPr/>
      <dgm:t>
        <a:bodyPr/>
        <a:lstStyle/>
        <a:p>
          <a:endParaRPr lang="es-AR"/>
        </a:p>
      </dgm:t>
    </dgm:pt>
    <dgm:pt modelId="{F90B1CC2-51B6-4F07-9417-3E5E77E86324}">
      <dgm:prSet phldrT="[Texto]" custT="1"/>
      <dgm:spPr/>
      <dgm:t>
        <a:bodyPr/>
        <a:lstStyle/>
        <a:p>
          <a:r>
            <a:rPr lang="es-ES" sz="2000"/>
            <a:t>Pensamiento lógico formal propio del adolescente</a:t>
          </a:r>
          <a:endParaRPr lang="es-AR" sz="2000"/>
        </a:p>
      </dgm:t>
    </dgm:pt>
    <dgm:pt modelId="{E33ACFE3-301A-4917-B4BE-AA1D98F36660}" type="parTrans" cxnId="{61C6E163-19C6-4E85-A5D5-06516CF6A886}">
      <dgm:prSet/>
      <dgm:spPr/>
      <dgm:t>
        <a:bodyPr/>
        <a:lstStyle/>
        <a:p>
          <a:endParaRPr lang="es-AR"/>
        </a:p>
      </dgm:t>
    </dgm:pt>
    <dgm:pt modelId="{F3659E83-D82A-4A2C-98ED-D7C502971529}" type="sibTrans" cxnId="{61C6E163-19C6-4E85-A5D5-06516CF6A886}">
      <dgm:prSet/>
      <dgm:spPr/>
      <dgm:t>
        <a:bodyPr/>
        <a:lstStyle/>
        <a:p>
          <a:endParaRPr lang="es-AR"/>
        </a:p>
      </dgm:t>
    </dgm:pt>
    <dgm:pt modelId="{2ADAC944-748F-4DA2-B0CE-5E5103653F6A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1400" dirty="0"/>
            <a:t>La realidad se subordina a la </a:t>
          </a:r>
          <a:r>
            <a:rPr lang="es-ES" sz="1400" b="1" dirty="0"/>
            <a:t>posibilidad</a:t>
          </a:r>
          <a:r>
            <a:rPr lang="es-ES" sz="1400" dirty="0"/>
            <a:t>. El adolescente enfoca los problemas a partir de la posibilidad y sólo posteriormente se acerca a la realidad. Examina las posibles situaciones frente a los problemas, para intentar descubrir de un modo sistemático cual de ellas es, de hecho, la real.  </a:t>
          </a:r>
          <a:endParaRPr lang="es-AR" sz="1400" dirty="0"/>
        </a:p>
      </dgm:t>
    </dgm:pt>
    <dgm:pt modelId="{3ED1B40D-B8BD-4470-9591-6BEE8D12B11B}" type="parTrans" cxnId="{993EDDA9-65D2-491D-AFB6-12FBE3678F19}">
      <dgm:prSet/>
      <dgm:spPr/>
      <dgm:t>
        <a:bodyPr/>
        <a:lstStyle/>
        <a:p>
          <a:endParaRPr lang="es-AR"/>
        </a:p>
      </dgm:t>
    </dgm:pt>
    <dgm:pt modelId="{AF379128-7FF1-4274-A503-E714F64B6CD7}" type="sibTrans" cxnId="{993EDDA9-65D2-491D-AFB6-12FBE3678F19}">
      <dgm:prSet/>
      <dgm:spPr/>
      <dgm:t>
        <a:bodyPr/>
        <a:lstStyle/>
        <a:p>
          <a:endParaRPr lang="es-AR"/>
        </a:p>
      </dgm:t>
    </dgm:pt>
    <dgm:pt modelId="{487E7569-47DB-4727-8D82-AE8990689EA1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400" b="1"/>
            <a:t>Razonamiento hipotético – deductivo.</a:t>
          </a:r>
          <a:r>
            <a:rPr lang="es-ES" sz="1400"/>
            <a:t> El sujeto inspecciona los datos del problema, hipotetiza que tal o cual teoría o explicación pueden ser la correcta, deduce de ello que este y aquel fenómeno empírico deberían lógicamente producirse o no producirse en la realidad y comprueba su teoría observando si esos fenómenos predichos han ocurrido de hecho o no.</a:t>
          </a:r>
          <a:endParaRPr lang="es-AR" sz="1400"/>
        </a:p>
      </dgm:t>
    </dgm:pt>
    <dgm:pt modelId="{9C62083B-0EDE-42FB-B8C0-47A57810BD46}" type="parTrans" cxnId="{D8E3AD89-1E39-4351-B2B1-0E430E915EAA}">
      <dgm:prSet/>
      <dgm:spPr/>
      <dgm:t>
        <a:bodyPr/>
        <a:lstStyle/>
        <a:p>
          <a:endParaRPr lang="es-AR"/>
        </a:p>
      </dgm:t>
    </dgm:pt>
    <dgm:pt modelId="{4F234D3F-C225-48DA-BC60-732FAFC265EB}" type="sibTrans" cxnId="{D8E3AD89-1E39-4351-B2B1-0E430E915EAA}">
      <dgm:prSet/>
      <dgm:spPr/>
      <dgm:t>
        <a:bodyPr/>
        <a:lstStyle/>
        <a:p>
          <a:endParaRPr lang="es-AR"/>
        </a:p>
      </dgm:t>
    </dgm:pt>
    <dgm:pt modelId="{5F6FDE28-77E2-47C8-967D-8B43A7F5E4C3}" type="pres">
      <dgm:prSet presAssocID="{455570D7-A860-46C9-923E-14691974D3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0D820CD-61A3-4BF3-BECE-C85FDC1D5FDC}" type="pres">
      <dgm:prSet presAssocID="{3085DFC3-CE7E-459A-B6AB-C41B605972BD}" presName="compNode" presStyleCnt="0"/>
      <dgm:spPr/>
    </dgm:pt>
    <dgm:pt modelId="{EBB243BE-66C5-4482-AD2C-40F9366AB03C}" type="pres">
      <dgm:prSet presAssocID="{3085DFC3-CE7E-459A-B6AB-C41B605972BD}" presName="aNode" presStyleLbl="bgShp" presStyleIdx="0" presStyleCnt="2"/>
      <dgm:spPr/>
      <dgm:t>
        <a:bodyPr/>
        <a:lstStyle/>
        <a:p>
          <a:endParaRPr lang="es-AR"/>
        </a:p>
      </dgm:t>
    </dgm:pt>
    <dgm:pt modelId="{86EDC0EA-C67E-4341-A710-02CA0B20C19D}" type="pres">
      <dgm:prSet presAssocID="{3085DFC3-CE7E-459A-B6AB-C41B605972BD}" presName="textNode" presStyleLbl="bgShp" presStyleIdx="0" presStyleCnt="2"/>
      <dgm:spPr/>
      <dgm:t>
        <a:bodyPr/>
        <a:lstStyle/>
        <a:p>
          <a:endParaRPr lang="es-AR"/>
        </a:p>
      </dgm:t>
    </dgm:pt>
    <dgm:pt modelId="{E059BA36-4975-4417-A337-6304CA1077EC}" type="pres">
      <dgm:prSet presAssocID="{3085DFC3-CE7E-459A-B6AB-C41B605972BD}" presName="compChildNode" presStyleCnt="0"/>
      <dgm:spPr/>
    </dgm:pt>
    <dgm:pt modelId="{4BAF3AB4-24CD-445D-92F5-ABEC22A93ED8}" type="pres">
      <dgm:prSet presAssocID="{3085DFC3-CE7E-459A-B6AB-C41B605972BD}" presName="theInnerList" presStyleCnt="0"/>
      <dgm:spPr/>
    </dgm:pt>
    <dgm:pt modelId="{BBEC7A93-FE11-4A5B-B11C-5D54B05C1908}" type="pres">
      <dgm:prSet presAssocID="{C4802541-2A12-4316-ABE6-48C5FFBBF0CA}" presName="childNode" presStyleLbl="node1" presStyleIdx="0" presStyleCnt="4" custScaleX="115443" custScaleY="174462" custLinFactNeighborX="-4908" custLinFactNeighborY="-934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AACC7E5-FF95-45B1-A915-158D4595866E}" type="pres">
      <dgm:prSet presAssocID="{C4802541-2A12-4316-ABE6-48C5FFBBF0CA}" presName="aSpace2" presStyleCnt="0"/>
      <dgm:spPr/>
    </dgm:pt>
    <dgm:pt modelId="{C34D51E1-A135-4CF6-A7F3-ED4D1B0DA61A}" type="pres">
      <dgm:prSet presAssocID="{1A482560-F343-409F-8288-13ACFF2130A5}" presName="childNode" presStyleLbl="node1" presStyleIdx="1" presStyleCnt="4" custScaleX="110836" custScaleY="122214" custLinFactNeighborX="-2115" custLinFactNeighborY="-8208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FFB2F14-0F9D-469D-A306-0E22465277CA}" type="pres">
      <dgm:prSet presAssocID="{3085DFC3-CE7E-459A-B6AB-C41B605972BD}" presName="aSpace" presStyleCnt="0"/>
      <dgm:spPr/>
    </dgm:pt>
    <dgm:pt modelId="{C3B4531E-FC85-462D-A490-8683E8E6AAB2}" type="pres">
      <dgm:prSet presAssocID="{F90B1CC2-51B6-4F07-9417-3E5E77E86324}" presName="compNode" presStyleCnt="0"/>
      <dgm:spPr/>
    </dgm:pt>
    <dgm:pt modelId="{DAD09084-B8E5-45D4-9FA0-AAD5AB2C00AA}" type="pres">
      <dgm:prSet presAssocID="{F90B1CC2-51B6-4F07-9417-3E5E77E86324}" presName="aNode" presStyleLbl="bgShp" presStyleIdx="1" presStyleCnt="2" custLinFactNeighborX="-16" custLinFactNeighborY="8114"/>
      <dgm:spPr/>
      <dgm:t>
        <a:bodyPr/>
        <a:lstStyle/>
        <a:p>
          <a:endParaRPr lang="es-AR"/>
        </a:p>
      </dgm:t>
    </dgm:pt>
    <dgm:pt modelId="{E876FE7F-F82C-4D78-BAA3-2DE8C92E135A}" type="pres">
      <dgm:prSet presAssocID="{F90B1CC2-51B6-4F07-9417-3E5E77E86324}" presName="textNode" presStyleLbl="bgShp" presStyleIdx="1" presStyleCnt="2"/>
      <dgm:spPr/>
      <dgm:t>
        <a:bodyPr/>
        <a:lstStyle/>
        <a:p>
          <a:endParaRPr lang="es-AR"/>
        </a:p>
      </dgm:t>
    </dgm:pt>
    <dgm:pt modelId="{85690B44-D9C7-4531-A8B6-E9478D7CC4EC}" type="pres">
      <dgm:prSet presAssocID="{F90B1CC2-51B6-4F07-9417-3E5E77E86324}" presName="compChildNode" presStyleCnt="0"/>
      <dgm:spPr/>
    </dgm:pt>
    <dgm:pt modelId="{29081C57-AEF7-45E5-AB3D-AF857D8271B3}" type="pres">
      <dgm:prSet presAssocID="{F90B1CC2-51B6-4F07-9417-3E5E77E86324}" presName="theInnerList" presStyleCnt="0"/>
      <dgm:spPr/>
    </dgm:pt>
    <dgm:pt modelId="{8156E59B-A161-43FD-9BFE-3924827C6227}" type="pres">
      <dgm:prSet presAssocID="{2ADAC944-748F-4DA2-B0CE-5E5103653F6A}" presName="childNode" presStyleLbl="node1" presStyleIdx="2" presStyleCnt="4" custScaleX="119851" custScaleY="180555" custLinFactNeighborX="-1128" custLinFactNeighborY="-1453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7315956-9AA9-44FA-B99A-B813A0234EF2}" type="pres">
      <dgm:prSet presAssocID="{2ADAC944-748F-4DA2-B0CE-5E5103653F6A}" presName="aSpace2" presStyleCnt="0"/>
      <dgm:spPr/>
    </dgm:pt>
    <dgm:pt modelId="{27CF4F0A-E5DE-4C0C-AF16-1A0542116C24}" type="pres">
      <dgm:prSet presAssocID="{487E7569-47DB-4727-8D82-AE8990689EA1}" presName="childNode" presStyleLbl="node1" presStyleIdx="3" presStyleCnt="4" custScaleX="116343" custScaleY="142881" custLinFactNeighborX="-838" custLinFactNeighborY="-664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C4A7349-6EFE-4447-8FE2-B74F569CF862}" srcId="{3085DFC3-CE7E-459A-B6AB-C41B605972BD}" destId="{1A482560-F343-409F-8288-13ACFF2130A5}" srcOrd="1" destOrd="0" parTransId="{BCD10CE4-3FF0-467F-999E-49825547CF6F}" sibTransId="{95DDE0E3-E4B6-4192-A065-18203EA27469}"/>
    <dgm:cxn modelId="{D8E3AD89-1E39-4351-B2B1-0E430E915EAA}" srcId="{F90B1CC2-51B6-4F07-9417-3E5E77E86324}" destId="{487E7569-47DB-4727-8D82-AE8990689EA1}" srcOrd="1" destOrd="0" parTransId="{9C62083B-0EDE-42FB-B8C0-47A57810BD46}" sibTransId="{4F234D3F-C225-48DA-BC60-732FAFC265EB}"/>
    <dgm:cxn modelId="{95193B8C-B20E-44BD-ABB6-DBC242E24B30}" srcId="{455570D7-A860-46C9-923E-14691974D36A}" destId="{3085DFC3-CE7E-459A-B6AB-C41B605972BD}" srcOrd="0" destOrd="0" parTransId="{DBDD692A-5691-4B6C-8BCA-FC112F2E4296}" sibTransId="{494C229F-15B7-4FB2-B07C-FF77863EBDA4}"/>
    <dgm:cxn modelId="{61C6E163-19C6-4E85-A5D5-06516CF6A886}" srcId="{455570D7-A860-46C9-923E-14691974D36A}" destId="{F90B1CC2-51B6-4F07-9417-3E5E77E86324}" srcOrd="1" destOrd="0" parTransId="{E33ACFE3-301A-4917-B4BE-AA1D98F36660}" sibTransId="{F3659E83-D82A-4A2C-98ED-D7C502971529}"/>
    <dgm:cxn modelId="{DE24682D-570A-4776-A675-D0A1F79F8203}" type="presOf" srcId="{F90B1CC2-51B6-4F07-9417-3E5E77E86324}" destId="{DAD09084-B8E5-45D4-9FA0-AAD5AB2C00AA}" srcOrd="0" destOrd="0" presId="urn:microsoft.com/office/officeart/2005/8/layout/lProcess2"/>
    <dgm:cxn modelId="{D58E717E-80E1-4C06-A5B3-5E2DFB662972}" type="presOf" srcId="{487E7569-47DB-4727-8D82-AE8990689EA1}" destId="{27CF4F0A-E5DE-4C0C-AF16-1A0542116C24}" srcOrd="0" destOrd="0" presId="urn:microsoft.com/office/officeart/2005/8/layout/lProcess2"/>
    <dgm:cxn modelId="{F637D323-482F-480D-9D8D-A626257553DF}" type="presOf" srcId="{455570D7-A860-46C9-923E-14691974D36A}" destId="{5F6FDE28-77E2-47C8-967D-8B43A7F5E4C3}" srcOrd="0" destOrd="0" presId="urn:microsoft.com/office/officeart/2005/8/layout/lProcess2"/>
    <dgm:cxn modelId="{F9CEE0AF-7D18-4E0E-B017-1039830D8FF1}" type="presOf" srcId="{3085DFC3-CE7E-459A-B6AB-C41B605972BD}" destId="{86EDC0EA-C67E-4341-A710-02CA0B20C19D}" srcOrd="1" destOrd="0" presId="urn:microsoft.com/office/officeart/2005/8/layout/lProcess2"/>
    <dgm:cxn modelId="{2A7A52D1-6562-4813-87AD-EE3DE0A38259}" srcId="{3085DFC3-CE7E-459A-B6AB-C41B605972BD}" destId="{C4802541-2A12-4316-ABE6-48C5FFBBF0CA}" srcOrd="0" destOrd="0" parTransId="{E08076C3-C1EA-4F19-B442-4EECA730024C}" sibTransId="{56AD1F8F-3703-46EB-B5D5-F0F28B7E0539}"/>
    <dgm:cxn modelId="{A9AB5BBE-3758-4087-9D16-0335FBDE7DC0}" type="presOf" srcId="{1A482560-F343-409F-8288-13ACFF2130A5}" destId="{C34D51E1-A135-4CF6-A7F3-ED4D1B0DA61A}" srcOrd="0" destOrd="0" presId="urn:microsoft.com/office/officeart/2005/8/layout/lProcess2"/>
    <dgm:cxn modelId="{2C397FC4-8631-42A1-A5EE-3A2914ECBCAA}" type="presOf" srcId="{F90B1CC2-51B6-4F07-9417-3E5E77E86324}" destId="{E876FE7F-F82C-4D78-BAA3-2DE8C92E135A}" srcOrd="1" destOrd="0" presId="urn:microsoft.com/office/officeart/2005/8/layout/lProcess2"/>
    <dgm:cxn modelId="{7422B092-CFB0-4CAE-9E3E-DE2C4EF03464}" type="presOf" srcId="{2ADAC944-748F-4DA2-B0CE-5E5103653F6A}" destId="{8156E59B-A161-43FD-9BFE-3924827C6227}" srcOrd="0" destOrd="0" presId="urn:microsoft.com/office/officeart/2005/8/layout/lProcess2"/>
    <dgm:cxn modelId="{13DA860F-5EC9-40D3-B3FD-0C1A812ED744}" type="presOf" srcId="{C4802541-2A12-4316-ABE6-48C5FFBBF0CA}" destId="{BBEC7A93-FE11-4A5B-B11C-5D54B05C1908}" srcOrd="0" destOrd="0" presId="urn:microsoft.com/office/officeart/2005/8/layout/lProcess2"/>
    <dgm:cxn modelId="{BA38818E-8EC2-43E6-AC77-ED6409D7BB52}" type="presOf" srcId="{3085DFC3-CE7E-459A-B6AB-C41B605972BD}" destId="{EBB243BE-66C5-4482-AD2C-40F9366AB03C}" srcOrd="0" destOrd="0" presId="urn:microsoft.com/office/officeart/2005/8/layout/lProcess2"/>
    <dgm:cxn modelId="{993EDDA9-65D2-491D-AFB6-12FBE3678F19}" srcId="{F90B1CC2-51B6-4F07-9417-3E5E77E86324}" destId="{2ADAC944-748F-4DA2-B0CE-5E5103653F6A}" srcOrd="0" destOrd="0" parTransId="{3ED1B40D-B8BD-4470-9591-6BEE8D12B11B}" sibTransId="{AF379128-7FF1-4274-A503-E714F64B6CD7}"/>
    <dgm:cxn modelId="{CEE5A96E-D9D4-492D-8BC2-85CF3C763BCD}" type="presParOf" srcId="{5F6FDE28-77E2-47C8-967D-8B43A7F5E4C3}" destId="{50D820CD-61A3-4BF3-BECE-C85FDC1D5FDC}" srcOrd="0" destOrd="0" presId="urn:microsoft.com/office/officeart/2005/8/layout/lProcess2"/>
    <dgm:cxn modelId="{A4E79EC1-4DDA-42C5-A435-816EF71F2679}" type="presParOf" srcId="{50D820CD-61A3-4BF3-BECE-C85FDC1D5FDC}" destId="{EBB243BE-66C5-4482-AD2C-40F9366AB03C}" srcOrd="0" destOrd="0" presId="urn:microsoft.com/office/officeart/2005/8/layout/lProcess2"/>
    <dgm:cxn modelId="{6C62443B-AF7D-4B52-A119-A080988B36ED}" type="presParOf" srcId="{50D820CD-61A3-4BF3-BECE-C85FDC1D5FDC}" destId="{86EDC0EA-C67E-4341-A710-02CA0B20C19D}" srcOrd="1" destOrd="0" presId="urn:microsoft.com/office/officeart/2005/8/layout/lProcess2"/>
    <dgm:cxn modelId="{10DACDE5-4927-4144-B62A-2F1F5ECE199E}" type="presParOf" srcId="{50D820CD-61A3-4BF3-BECE-C85FDC1D5FDC}" destId="{E059BA36-4975-4417-A337-6304CA1077EC}" srcOrd="2" destOrd="0" presId="urn:microsoft.com/office/officeart/2005/8/layout/lProcess2"/>
    <dgm:cxn modelId="{92848306-4236-445D-9BE1-5A47DFBF0FD0}" type="presParOf" srcId="{E059BA36-4975-4417-A337-6304CA1077EC}" destId="{4BAF3AB4-24CD-445D-92F5-ABEC22A93ED8}" srcOrd="0" destOrd="0" presId="urn:microsoft.com/office/officeart/2005/8/layout/lProcess2"/>
    <dgm:cxn modelId="{0ACF3C76-D118-4750-AF9F-5857D3A703F6}" type="presParOf" srcId="{4BAF3AB4-24CD-445D-92F5-ABEC22A93ED8}" destId="{BBEC7A93-FE11-4A5B-B11C-5D54B05C1908}" srcOrd="0" destOrd="0" presId="urn:microsoft.com/office/officeart/2005/8/layout/lProcess2"/>
    <dgm:cxn modelId="{466664BA-12DE-4B74-BA57-77A06ED52CDA}" type="presParOf" srcId="{4BAF3AB4-24CD-445D-92F5-ABEC22A93ED8}" destId="{AAACC7E5-FF95-45B1-A915-158D4595866E}" srcOrd="1" destOrd="0" presId="urn:microsoft.com/office/officeart/2005/8/layout/lProcess2"/>
    <dgm:cxn modelId="{64647479-983E-445C-ADC1-351BE41217AD}" type="presParOf" srcId="{4BAF3AB4-24CD-445D-92F5-ABEC22A93ED8}" destId="{C34D51E1-A135-4CF6-A7F3-ED4D1B0DA61A}" srcOrd="2" destOrd="0" presId="urn:microsoft.com/office/officeart/2005/8/layout/lProcess2"/>
    <dgm:cxn modelId="{A5244C7D-8B42-40CB-8C7B-15DFD9C49D24}" type="presParOf" srcId="{5F6FDE28-77E2-47C8-967D-8B43A7F5E4C3}" destId="{CFFB2F14-0F9D-469D-A306-0E22465277CA}" srcOrd="1" destOrd="0" presId="urn:microsoft.com/office/officeart/2005/8/layout/lProcess2"/>
    <dgm:cxn modelId="{FE12E307-1DE6-4D09-B6FF-B9CC548C1E6B}" type="presParOf" srcId="{5F6FDE28-77E2-47C8-967D-8B43A7F5E4C3}" destId="{C3B4531E-FC85-462D-A490-8683E8E6AAB2}" srcOrd="2" destOrd="0" presId="urn:microsoft.com/office/officeart/2005/8/layout/lProcess2"/>
    <dgm:cxn modelId="{1C9F82B6-EBCC-493A-8DBF-ECC4EBA6D0E9}" type="presParOf" srcId="{C3B4531E-FC85-462D-A490-8683E8E6AAB2}" destId="{DAD09084-B8E5-45D4-9FA0-AAD5AB2C00AA}" srcOrd="0" destOrd="0" presId="urn:microsoft.com/office/officeart/2005/8/layout/lProcess2"/>
    <dgm:cxn modelId="{BD47173B-4A25-409A-B124-8C1284921D48}" type="presParOf" srcId="{C3B4531E-FC85-462D-A490-8683E8E6AAB2}" destId="{E876FE7F-F82C-4D78-BAA3-2DE8C92E135A}" srcOrd="1" destOrd="0" presId="urn:microsoft.com/office/officeart/2005/8/layout/lProcess2"/>
    <dgm:cxn modelId="{6BEAA8D3-6A58-445D-8DD7-8144EA42BBD0}" type="presParOf" srcId="{C3B4531E-FC85-462D-A490-8683E8E6AAB2}" destId="{85690B44-D9C7-4531-A8B6-E9478D7CC4EC}" srcOrd="2" destOrd="0" presId="urn:microsoft.com/office/officeart/2005/8/layout/lProcess2"/>
    <dgm:cxn modelId="{6E298D48-C276-433E-88DC-903A5578B4F8}" type="presParOf" srcId="{85690B44-D9C7-4531-A8B6-E9478D7CC4EC}" destId="{29081C57-AEF7-45E5-AB3D-AF857D8271B3}" srcOrd="0" destOrd="0" presId="urn:microsoft.com/office/officeart/2005/8/layout/lProcess2"/>
    <dgm:cxn modelId="{0F633985-3694-4940-BD98-F1B51C9FF31A}" type="presParOf" srcId="{29081C57-AEF7-45E5-AB3D-AF857D8271B3}" destId="{8156E59B-A161-43FD-9BFE-3924827C6227}" srcOrd="0" destOrd="0" presId="urn:microsoft.com/office/officeart/2005/8/layout/lProcess2"/>
    <dgm:cxn modelId="{ACD97E07-7642-477F-B133-379816628115}" type="presParOf" srcId="{29081C57-AEF7-45E5-AB3D-AF857D8271B3}" destId="{87315956-9AA9-44FA-B99A-B813A0234EF2}" srcOrd="1" destOrd="0" presId="urn:microsoft.com/office/officeart/2005/8/layout/lProcess2"/>
    <dgm:cxn modelId="{4B355DCF-8C0A-4468-86B8-34132C2B3DDC}" type="presParOf" srcId="{29081C57-AEF7-45E5-AB3D-AF857D8271B3}" destId="{27CF4F0A-E5DE-4C0C-AF16-1A0542116C2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5570D7-A860-46C9-923E-14691974D36A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3085DFC3-CE7E-459A-B6AB-C41B605972BD}">
      <dgm:prSet phldrT="[Texto]" custT="1"/>
      <dgm:spPr/>
      <dgm:t>
        <a:bodyPr/>
        <a:lstStyle/>
        <a:p>
          <a:r>
            <a:rPr lang="es-ES" sz="2000"/>
            <a:t>Pensamiento lógico concreto propio del niño entre 6 y 12 años</a:t>
          </a:r>
          <a:endParaRPr lang="es-AR" sz="2000"/>
        </a:p>
      </dgm:t>
    </dgm:pt>
    <dgm:pt modelId="{DBDD692A-5691-4B6C-8BCA-FC112F2E4296}" type="parTrans" cxnId="{95193B8C-B20E-44BD-ABB6-DBC242E24B30}">
      <dgm:prSet/>
      <dgm:spPr/>
      <dgm:t>
        <a:bodyPr/>
        <a:lstStyle/>
        <a:p>
          <a:endParaRPr lang="es-AR"/>
        </a:p>
      </dgm:t>
    </dgm:pt>
    <dgm:pt modelId="{494C229F-15B7-4FB2-B07C-FF77863EBDA4}" type="sibTrans" cxnId="{95193B8C-B20E-44BD-ABB6-DBC242E24B30}">
      <dgm:prSet/>
      <dgm:spPr/>
      <dgm:t>
        <a:bodyPr/>
        <a:lstStyle/>
        <a:p>
          <a:endParaRPr lang="es-AR"/>
        </a:p>
      </dgm:t>
    </dgm:pt>
    <dgm:pt modelId="{F90B1CC2-51B6-4F07-9417-3E5E77E86324}">
      <dgm:prSet phldrT="[Texto]" custT="1"/>
      <dgm:spPr/>
      <dgm:t>
        <a:bodyPr/>
        <a:lstStyle/>
        <a:p>
          <a:r>
            <a:rPr lang="es-ES" sz="2000"/>
            <a:t>Pensamiento lógico formal propio del adolescente</a:t>
          </a:r>
          <a:endParaRPr lang="es-AR" sz="2000"/>
        </a:p>
      </dgm:t>
    </dgm:pt>
    <dgm:pt modelId="{E33ACFE3-301A-4917-B4BE-AA1D98F36660}" type="parTrans" cxnId="{61C6E163-19C6-4E85-A5D5-06516CF6A886}">
      <dgm:prSet/>
      <dgm:spPr/>
      <dgm:t>
        <a:bodyPr/>
        <a:lstStyle/>
        <a:p>
          <a:endParaRPr lang="es-AR"/>
        </a:p>
      </dgm:t>
    </dgm:pt>
    <dgm:pt modelId="{F3659E83-D82A-4A2C-98ED-D7C502971529}" type="sibTrans" cxnId="{61C6E163-19C6-4E85-A5D5-06516CF6A886}">
      <dgm:prSet/>
      <dgm:spPr/>
      <dgm:t>
        <a:bodyPr/>
        <a:lstStyle/>
        <a:p>
          <a:endParaRPr lang="es-AR"/>
        </a:p>
      </dgm:t>
    </dgm:pt>
    <dgm:pt modelId="{B7B5D1DF-8C7B-4986-84A5-C5694BB7D0BE}">
      <dgm:prSet phldrT="[Texto]" custT="1"/>
      <dgm:spPr/>
      <dgm:t>
        <a:bodyPr/>
        <a:lstStyle/>
        <a:p>
          <a:r>
            <a:rPr lang="es-ES" sz="1800" b="1"/>
            <a:t>Pensamiento intraproposicional:</a:t>
          </a:r>
          <a:r>
            <a:rPr lang="es-ES" sz="1800"/>
            <a:t> considera las proposiciones individualmente, aisladas unas de otra, evaluándolas de una en una de acuerdo con los datos empíricos relevantes.</a:t>
          </a:r>
          <a:endParaRPr lang="es-AR" sz="1800"/>
        </a:p>
      </dgm:t>
    </dgm:pt>
    <dgm:pt modelId="{A108FFFD-9976-4363-99D0-55B9C6C39E07}" type="parTrans" cxnId="{E5D1CF9F-42CE-4739-9B20-2F55A4F05748}">
      <dgm:prSet/>
      <dgm:spPr/>
      <dgm:t>
        <a:bodyPr/>
        <a:lstStyle/>
        <a:p>
          <a:endParaRPr lang="es-AR"/>
        </a:p>
      </dgm:t>
    </dgm:pt>
    <dgm:pt modelId="{9F30679F-F172-4D07-8CE4-160E0D50F557}" type="sibTrans" cxnId="{E5D1CF9F-42CE-4739-9B20-2F55A4F05748}">
      <dgm:prSet/>
      <dgm:spPr/>
      <dgm:t>
        <a:bodyPr/>
        <a:lstStyle/>
        <a:p>
          <a:endParaRPr lang="es-AR"/>
        </a:p>
      </dgm:t>
    </dgm:pt>
    <dgm:pt modelId="{EB29803A-9817-42C0-AD56-3D4B0CA3E25F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/>
            <a:t>Concreto:</a:t>
          </a:r>
          <a:r>
            <a:rPr lang="es-ES" sz="1800"/>
            <a:t> razona sobre fenómenos empíricos. </a:t>
          </a:r>
          <a:r>
            <a:rPr lang="es-ES" sz="1800" b="1"/>
            <a:t>Operaciones de primer grado</a:t>
          </a:r>
          <a:r>
            <a:rPr lang="es-ES" sz="1800"/>
            <a:t> con objetos y hechos reales.</a:t>
          </a:r>
          <a:endParaRPr lang="es-AR" sz="1800"/>
        </a:p>
      </dgm:t>
    </dgm:pt>
    <dgm:pt modelId="{56AD3B69-3D49-4307-BD6F-B6DC8DFD0817}" type="parTrans" cxnId="{A231B716-0E4E-43DD-947D-96DE07DD9936}">
      <dgm:prSet/>
      <dgm:spPr/>
      <dgm:t>
        <a:bodyPr/>
        <a:lstStyle/>
        <a:p>
          <a:endParaRPr lang="es-AR"/>
        </a:p>
      </dgm:t>
    </dgm:pt>
    <dgm:pt modelId="{AC5E324D-486A-4429-BC37-F8FE6E5F9B2D}" type="sibTrans" cxnId="{A231B716-0E4E-43DD-947D-96DE07DD9936}">
      <dgm:prSet/>
      <dgm:spPr/>
      <dgm:t>
        <a:bodyPr/>
        <a:lstStyle/>
        <a:p>
          <a:endParaRPr lang="es-AR"/>
        </a:p>
      </dgm:t>
    </dgm:pt>
    <dgm:pt modelId="{59019177-4117-4873-8D31-0A38FDCC144E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1800" b="1"/>
            <a:t>Pensamiento interproposicional:</a:t>
          </a:r>
          <a:r>
            <a:rPr lang="es-ES" sz="1800"/>
            <a:t> razona las relaciones lógicas que se establecen entre dos o más proposiciones, sin dejar de analizar a cada una en sí misma.</a:t>
          </a:r>
          <a:endParaRPr lang="es-AR" sz="1800"/>
        </a:p>
      </dgm:t>
    </dgm:pt>
    <dgm:pt modelId="{E51024AA-4241-4363-802E-08779FF53364}" type="parTrans" cxnId="{74E5CF3D-EC13-44B2-925B-ACE2B7541FAD}">
      <dgm:prSet/>
      <dgm:spPr/>
      <dgm:t>
        <a:bodyPr/>
        <a:lstStyle/>
        <a:p>
          <a:endParaRPr lang="es-AR"/>
        </a:p>
      </dgm:t>
    </dgm:pt>
    <dgm:pt modelId="{81A95D8B-CFA6-47A3-9DF9-2A2271447385}" type="sibTrans" cxnId="{74E5CF3D-EC13-44B2-925B-ACE2B7541FAD}">
      <dgm:prSet/>
      <dgm:spPr/>
      <dgm:t>
        <a:bodyPr/>
        <a:lstStyle/>
        <a:p>
          <a:endParaRPr lang="es-AR"/>
        </a:p>
      </dgm:t>
    </dgm:pt>
    <dgm:pt modelId="{90F5F19F-1539-4681-B553-2A540F3A084B}">
      <dgm:prSet phldrT="[Texto]" custT="1"/>
      <dgm:spPr>
        <a:solidFill>
          <a:srgbClr val="259B5A"/>
        </a:solidFill>
      </dgm:spPr>
      <dgm:t>
        <a:bodyPr/>
        <a:lstStyle/>
        <a:p>
          <a:r>
            <a:rPr lang="es-ES" sz="1800" b="1"/>
            <a:t>Formal:</a:t>
          </a:r>
          <a:r>
            <a:rPr lang="es-ES" sz="1800"/>
            <a:t> razona sobre la relación entre un par de enunciados. </a:t>
          </a:r>
          <a:r>
            <a:rPr lang="es-ES" sz="1800" b="1"/>
            <a:t>Operaciones de segundo grado</a:t>
          </a:r>
          <a:r>
            <a:rPr lang="es-ES" sz="1800"/>
            <a:t> con proposiciones o enunciados.</a:t>
          </a:r>
          <a:endParaRPr lang="es-AR" sz="1800"/>
        </a:p>
      </dgm:t>
    </dgm:pt>
    <dgm:pt modelId="{84A90845-0519-4951-AB42-DE5C343E653D}" type="parTrans" cxnId="{C1A47D97-16AE-434F-9D0F-2AC9C8BFACB1}">
      <dgm:prSet/>
      <dgm:spPr/>
      <dgm:t>
        <a:bodyPr/>
        <a:lstStyle/>
        <a:p>
          <a:endParaRPr lang="es-AR"/>
        </a:p>
      </dgm:t>
    </dgm:pt>
    <dgm:pt modelId="{E5FEE246-908E-4F0D-B1A6-652E23E3A2E1}" type="sibTrans" cxnId="{C1A47D97-16AE-434F-9D0F-2AC9C8BFACB1}">
      <dgm:prSet/>
      <dgm:spPr/>
      <dgm:t>
        <a:bodyPr/>
        <a:lstStyle/>
        <a:p>
          <a:endParaRPr lang="es-AR"/>
        </a:p>
      </dgm:t>
    </dgm:pt>
    <dgm:pt modelId="{5F6FDE28-77E2-47C8-967D-8B43A7F5E4C3}" type="pres">
      <dgm:prSet presAssocID="{455570D7-A860-46C9-923E-14691974D3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0D820CD-61A3-4BF3-BECE-C85FDC1D5FDC}" type="pres">
      <dgm:prSet presAssocID="{3085DFC3-CE7E-459A-B6AB-C41B605972BD}" presName="compNode" presStyleCnt="0"/>
      <dgm:spPr/>
    </dgm:pt>
    <dgm:pt modelId="{EBB243BE-66C5-4482-AD2C-40F9366AB03C}" type="pres">
      <dgm:prSet presAssocID="{3085DFC3-CE7E-459A-B6AB-C41B605972BD}" presName="aNode" presStyleLbl="bgShp" presStyleIdx="0" presStyleCnt="2" custLinFactNeighborX="-104" custLinFactNeighborY="12201"/>
      <dgm:spPr/>
      <dgm:t>
        <a:bodyPr/>
        <a:lstStyle/>
        <a:p>
          <a:endParaRPr lang="es-AR"/>
        </a:p>
      </dgm:t>
    </dgm:pt>
    <dgm:pt modelId="{86EDC0EA-C67E-4341-A710-02CA0B20C19D}" type="pres">
      <dgm:prSet presAssocID="{3085DFC3-CE7E-459A-B6AB-C41B605972BD}" presName="textNode" presStyleLbl="bgShp" presStyleIdx="0" presStyleCnt="2"/>
      <dgm:spPr/>
      <dgm:t>
        <a:bodyPr/>
        <a:lstStyle/>
        <a:p>
          <a:endParaRPr lang="es-AR"/>
        </a:p>
      </dgm:t>
    </dgm:pt>
    <dgm:pt modelId="{E059BA36-4975-4417-A337-6304CA1077EC}" type="pres">
      <dgm:prSet presAssocID="{3085DFC3-CE7E-459A-B6AB-C41B605972BD}" presName="compChildNode" presStyleCnt="0"/>
      <dgm:spPr/>
    </dgm:pt>
    <dgm:pt modelId="{4BAF3AB4-24CD-445D-92F5-ABEC22A93ED8}" type="pres">
      <dgm:prSet presAssocID="{3085DFC3-CE7E-459A-B6AB-C41B605972BD}" presName="theInnerList" presStyleCnt="0"/>
      <dgm:spPr/>
    </dgm:pt>
    <dgm:pt modelId="{C932368E-1EE5-404D-9F2E-7043E88E0101}" type="pres">
      <dgm:prSet presAssocID="{B7B5D1DF-8C7B-4986-84A5-C5694BB7D0BE}" presName="childNode" presStyleLbl="node1" presStyleIdx="0" presStyleCnt="4" custScaleX="114542" custLinFactNeighborX="-262" custLinFactNeighborY="-8254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03E6555-8221-482B-8198-A10A545A52BC}" type="pres">
      <dgm:prSet presAssocID="{B7B5D1DF-8C7B-4986-84A5-C5694BB7D0BE}" presName="aSpace2" presStyleCnt="0"/>
      <dgm:spPr/>
    </dgm:pt>
    <dgm:pt modelId="{FD768EE0-B9C0-46C7-911B-7A2DF4AB70D4}" type="pres">
      <dgm:prSet presAssocID="{EB29803A-9817-42C0-AD56-3D4B0CA3E25F}" presName="childNode" presStyleLbl="node1" presStyleIdx="1" presStyleCnt="4" custScaleX="114542" custLinFactNeighborX="-262" custLinFactNeighborY="125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FFB2F14-0F9D-469D-A306-0E22465277CA}" type="pres">
      <dgm:prSet presAssocID="{3085DFC3-CE7E-459A-B6AB-C41B605972BD}" presName="aSpace" presStyleCnt="0"/>
      <dgm:spPr/>
    </dgm:pt>
    <dgm:pt modelId="{C3B4531E-FC85-462D-A490-8683E8E6AAB2}" type="pres">
      <dgm:prSet presAssocID="{F90B1CC2-51B6-4F07-9417-3E5E77E86324}" presName="compNode" presStyleCnt="0"/>
      <dgm:spPr/>
    </dgm:pt>
    <dgm:pt modelId="{DAD09084-B8E5-45D4-9FA0-AAD5AB2C00AA}" type="pres">
      <dgm:prSet presAssocID="{F90B1CC2-51B6-4F07-9417-3E5E77E86324}" presName="aNode" presStyleLbl="bgShp" presStyleIdx="1" presStyleCnt="2"/>
      <dgm:spPr/>
      <dgm:t>
        <a:bodyPr/>
        <a:lstStyle/>
        <a:p>
          <a:endParaRPr lang="es-AR"/>
        </a:p>
      </dgm:t>
    </dgm:pt>
    <dgm:pt modelId="{E876FE7F-F82C-4D78-BAA3-2DE8C92E135A}" type="pres">
      <dgm:prSet presAssocID="{F90B1CC2-51B6-4F07-9417-3E5E77E86324}" presName="textNode" presStyleLbl="bgShp" presStyleIdx="1" presStyleCnt="2"/>
      <dgm:spPr/>
      <dgm:t>
        <a:bodyPr/>
        <a:lstStyle/>
        <a:p>
          <a:endParaRPr lang="es-AR"/>
        </a:p>
      </dgm:t>
    </dgm:pt>
    <dgm:pt modelId="{85690B44-D9C7-4531-A8B6-E9478D7CC4EC}" type="pres">
      <dgm:prSet presAssocID="{F90B1CC2-51B6-4F07-9417-3E5E77E86324}" presName="compChildNode" presStyleCnt="0"/>
      <dgm:spPr/>
    </dgm:pt>
    <dgm:pt modelId="{29081C57-AEF7-45E5-AB3D-AF857D8271B3}" type="pres">
      <dgm:prSet presAssocID="{F90B1CC2-51B6-4F07-9417-3E5E77E86324}" presName="theInnerList" presStyleCnt="0"/>
      <dgm:spPr/>
    </dgm:pt>
    <dgm:pt modelId="{FF2492D8-DC84-48A7-89B8-532F1641DE32}" type="pres">
      <dgm:prSet presAssocID="{59019177-4117-4873-8D31-0A38FDCC144E}" presName="childNode" presStyleLbl="node1" presStyleIdx="2" presStyleCnt="4" custScaleX="117146" custLinFactNeighborX="-436" custLinFactNeighborY="-2218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D4FFF3D-44A1-4106-A9EB-63C545E9A979}" type="pres">
      <dgm:prSet presAssocID="{59019177-4117-4873-8D31-0A38FDCC144E}" presName="aSpace2" presStyleCnt="0"/>
      <dgm:spPr/>
    </dgm:pt>
    <dgm:pt modelId="{0DBEE350-BF04-481E-8394-7CB3369A3DF5}" type="pres">
      <dgm:prSet presAssocID="{90F5F19F-1539-4681-B553-2A540F3A084B}" presName="childNode" presStyleLbl="node1" presStyleIdx="3" presStyleCnt="4" custScaleX="114442" custLinFactNeighborX="-1788" custLinFactNeighborY="125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1A47D97-16AE-434F-9D0F-2AC9C8BFACB1}" srcId="{F90B1CC2-51B6-4F07-9417-3E5E77E86324}" destId="{90F5F19F-1539-4681-B553-2A540F3A084B}" srcOrd="1" destOrd="0" parTransId="{84A90845-0519-4951-AB42-DE5C343E653D}" sibTransId="{E5FEE246-908E-4F0D-B1A6-652E23E3A2E1}"/>
    <dgm:cxn modelId="{95193B8C-B20E-44BD-ABB6-DBC242E24B30}" srcId="{455570D7-A860-46C9-923E-14691974D36A}" destId="{3085DFC3-CE7E-459A-B6AB-C41B605972BD}" srcOrd="0" destOrd="0" parTransId="{DBDD692A-5691-4B6C-8BCA-FC112F2E4296}" sibTransId="{494C229F-15B7-4FB2-B07C-FF77863EBDA4}"/>
    <dgm:cxn modelId="{61C6E163-19C6-4E85-A5D5-06516CF6A886}" srcId="{455570D7-A860-46C9-923E-14691974D36A}" destId="{F90B1CC2-51B6-4F07-9417-3E5E77E86324}" srcOrd="1" destOrd="0" parTransId="{E33ACFE3-301A-4917-B4BE-AA1D98F36660}" sibTransId="{F3659E83-D82A-4A2C-98ED-D7C502971529}"/>
    <dgm:cxn modelId="{DFB0711A-8CE2-42CE-A5C4-4C5BF73C002D}" type="presOf" srcId="{3085DFC3-CE7E-459A-B6AB-C41B605972BD}" destId="{EBB243BE-66C5-4482-AD2C-40F9366AB03C}" srcOrd="0" destOrd="0" presId="urn:microsoft.com/office/officeart/2005/8/layout/lProcess2"/>
    <dgm:cxn modelId="{896605C1-0430-4489-B820-C88E2133D441}" type="presOf" srcId="{F90B1CC2-51B6-4F07-9417-3E5E77E86324}" destId="{E876FE7F-F82C-4D78-BAA3-2DE8C92E135A}" srcOrd="1" destOrd="0" presId="urn:microsoft.com/office/officeart/2005/8/layout/lProcess2"/>
    <dgm:cxn modelId="{A231B716-0E4E-43DD-947D-96DE07DD9936}" srcId="{3085DFC3-CE7E-459A-B6AB-C41B605972BD}" destId="{EB29803A-9817-42C0-AD56-3D4B0CA3E25F}" srcOrd="1" destOrd="0" parTransId="{56AD3B69-3D49-4307-BD6F-B6DC8DFD0817}" sibTransId="{AC5E324D-486A-4429-BC37-F8FE6E5F9B2D}"/>
    <dgm:cxn modelId="{2F476EC9-C87B-4A2B-92EE-FBB2772FF437}" type="presOf" srcId="{F90B1CC2-51B6-4F07-9417-3E5E77E86324}" destId="{DAD09084-B8E5-45D4-9FA0-AAD5AB2C00AA}" srcOrd="0" destOrd="0" presId="urn:microsoft.com/office/officeart/2005/8/layout/lProcess2"/>
    <dgm:cxn modelId="{74E5CF3D-EC13-44B2-925B-ACE2B7541FAD}" srcId="{F90B1CC2-51B6-4F07-9417-3E5E77E86324}" destId="{59019177-4117-4873-8D31-0A38FDCC144E}" srcOrd="0" destOrd="0" parTransId="{E51024AA-4241-4363-802E-08779FF53364}" sibTransId="{81A95D8B-CFA6-47A3-9DF9-2A2271447385}"/>
    <dgm:cxn modelId="{DD5AFD5D-BFE2-493B-9AFB-F640C8EFDF08}" type="presOf" srcId="{3085DFC3-CE7E-459A-B6AB-C41B605972BD}" destId="{86EDC0EA-C67E-4341-A710-02CA0B20C19D}" srcOrd="1" destOrd="0" presId="urn:microsoft.com/office/officeart/2005/8/layout/lProcess2"/>
    <dgm:cxn modelId="{16797782-9507-4B72-AB0E-B2262F7FBCF8}" type="presOf" srcId="{59019177-4117-4873-8D31-0A38FDCC144E}" destId="{FF2492D8-DC84-48A7-89B8-532F1641DE32}" srcOrd="0" destOrd="0" presId="urn:microsoft.com/office/officeart/2005/8/layout/lProcess2"/>
    <dgm:cxn modelId="{1783577C-1B75-435C-9F66-C83050851906}" type="presOf" srcId="{EB29803A-9817-42C0-AD56-3D4B0CA3E25F}" destId="{FD768EE0-B9C0-46C7-911B-7A2DF4AB70D4}" srcOrd="0" destOrd="0" presId="urn:microsoft.com/office/officeart/2005/8/layout/lProcess2"/>
    <dgm:cxn modelId="{3220A34B-4353-4E8E-9731-C0A1B2C980CB}" type="presOf" srcId="{B7B5D1DF-8C7B-4986-84A5-C5694BB7D0BE}" destId="{C932368E-1EE5-404D-9F2E-7043E88E0101}" srcOrd="0" destOrd="0" presId="urn:microsoft.com/office/officeart/2005/8/layout/lProcess2"/>
    <dgm:cxn modelId="{2E296941-0BD5-4163-8231-9941C17B2B98}" type="presOf" srcId="{90F5F19F-1539-4681-B553-2A540F3A084B}" destId="{0DBEE350-BF04-481E-8394-7CB3369A3DF5}" srcOrd="0" destOrd="0" presId="urn:microsoft.com/office/officeart/2005/8/layout/lProcess2"/>
    <dgm:cxn modelId="{E5D1CF9F-42CE-4739-9B20-2F55A4F05748}" srcId="{3085DFC3-CE7E-459A-B6AB-C41B605972BD}" destId="{B7B5D1DF-8C7B-4986-84A5-C5694BB7D0BE}" srcOrd="0" destOrd="0" parTransId="{A108FFFD-9976-4363-99D0-55B9C6C39E07}" sibTransId="{9F30679F-F172-4D07-8CE4-160E0D50F557}"/>
    <dgm:cxn modelId="{017CD745-CA53-432C-9DF4-337BB7F382BC}" type="presOf" srcId="{455570D7-A860-46C9-923E-14691974D36A}" destId="{5F6FDE28-77E2-47C8-967D-8B43A7F5E4C3}" srcOrd="0" destOrd="0" presId="urn:microsoft.com/office/officeart/2005/8/layout/lProcess2"/>
    <dgm:cxn modelId="{F04C1438-7819-4B46-88C4-098E6F95F166}" type="presParOf" srcId="{5F6FDE28-77E2-47C8-967D-8B43A7F5E4C3}" destId="{50D820CD-61A3-4BF3-BECE-C85FDC1D5FDC}" srcOrd="0" destOrd="0" presId="urn:microsoft.com/office/officeart/2005/8/layout/lProcess2"/>
    <dgm:cxn modelId="{AE53E0C5-DC7B-431D-9DF0-3F24128DE25A}" type="presParOf" srcId="{50D820CD-61A3-4BF3-BECE-C85FDC1D5FDC}" destId="{EBB243BE-66C5-4482-AD2C-40F9366AB03C}" srcOrd="0" destOrd="0" presId="urn:microsoft.com/office/officeart/2005/8/layout/lProcess2"/>
    <dgm:cxn modelId="{24DB3F36-262B-4F99-894F-426C75EC8D26}" type="presParOf" srcId="{50D820CD-61A3-4BF3-BECE-C85FDC1D5FDC}" destId="{86EDC0EA-C67E-4341-A710-02CA0B20C19D}" srcOrd="1" destOrd="0" presId="urn:microsoft.com/office/officeart/2005/8/layout/lProcess2"/>
    <dgm:cxn modelId="{D2286520-D993-477B-8CF1-4FDBF70CD595}" type="presParOf" srcId="{50D820CD-61A3-4BF3-BECE-C85FDC1D5FDC}" destId="{E059BA36-4975-4417-A337-6304CA1077EC}" srcOrd="2" destOrd="0" presId="urn:microsoft.com/office/officeart/2005/8/layout/lProcess2"/>
    <dgm:cxn modelId="{C09C66FE-E43C-43C7-B558-A225AC050D8F}" type="presParOf" srcId="{E059BA36-4975-4417-A337-6304CA1077EC}" destId="{4BAF3AB4-24CD-445D-92F5-ABEC22A93ED8}" srcOrd="0" destOrd="0" presId="urn:microsoft.com/office/officeart/2005/8/layout/lProcess2"/>
    <dgm:cxn modelId="{12CF00DD-266B-40F8-9523-02AC44F296CC}" type="presParOf" srcId="{4BAF3AB4-24CD-445D-92F5-ABEC22A93ED8}" destId="{C932368E-1EE5-404D-9F2E-7043E88E0101}" srcOrd="0" destOrd="0" presId="urn:microsoft.com/office/officeart/2005/8/layout/lProcess2"/>
    <dgm:cxn modelId="{D9D478AE-E547-4B2C-92D1-C6683AB15768}" type="presParOf" srcId="{4BAF3AB4-24CD-445D-92F5-ABEC22A93ED8}" destId="{D03E6555-8221-482B-8198-A10A545A52BC}" srcOrd="1" destOrd="0" presId="urn:microsoft.com/office/officeart/2005/8/layout/lProcess2"/>
    <dgm:cxn modelId="{CC20F8AF-EF62-4702-B345-FDDAF5555CA8}" type="presParOf" srcId="{4BAF3AB4-24CD-445D-92F5-ABEC22A93ED8}" destId="{FD768EE0-B9C0-46C7-911B-7A2DF4AB70D4}" srcOrd="2" destOrd="0" presId="urn:microsoft.com/office/officeart/2005/8/layout/lProcess2"/>
    <dgm:cxn modelId="{4D0FBC62-C0DB-49BC-BB9D-964899B9EC92}" type="presParOf" srcId="{5F6FDE28-77E2-47C8-967D-8B43A7F5E4C3}" destId="{CFFB2F14-0F9D-469D-A306-0E22465277CA}" srcOrd="1" destOrd="0" presId="urn:microsoft.com/office/officeart/2005/8/layout/lProcess2"/>
    <dgm:cxn modelId="{A6583EBD-F3A3-4B8A-A065-DEABF4BE0144}" type="presParOf" srcId="{5F6FDE28-77E2-47C8-967D-8B43A7F5E4C3}" destId="{C3B4531E-FC85-462D-A490-8683E8E6AAB2}" srcOrd="2" destOrd="0" presId="urn:microsoft.com/office/officeart/2005/8/layout/lProcess2"/>
    <dgm:cxn modelId="{6FF0DFE4-1F7D-44BB-864F-94DAC7551B15}" type="presParOf" srcId="{C3B4531E-FC85-462D-A490-8683E8E6AAB2}" destId="{DAD09084-B8E5-45D4-9FA0-AAD5AB2C00AA}" srcOrd="0" destOrd="0" presId="urn:microsoft.com/office/officeart/2005/8/layout/lProcess2"/>
    <dgm:cxn modelId="{DACD8197-3033-4265-B03D-2C61DCBBF4B2}" type="presParOf" srcId="{C3B4531E-FC85-462D-A490-8683E8E6AAB2}" destId="{E876FE7F-F82C-4D78-BAA3-2DE8C92E135A}" srcOrd="1" destOrd="0" presId="urn:microsoft.com/office/officeart/2005/8/layout/lProcess2"/>
    <dgm:cxn modelId="{AE7ACBF2-1785-46E2-83B9-3D9B0DF660BB}" type="presParOf" srcId="{C3B4531E-FC85-462D-A490-8683E8E6AAB2}" destId="{85690B44-D9C7-4531-A8B6-E9478D7CC4EC}" srcOrd="2" destOrd="0" presId="urn:microsoft.com/office/officeart/2005/8/layout/lProcess2"/>
    <dgm:cxn modelId="{63FCEDEB-2529-4DCB-9A95-C4952BFA1E91}" type="presParOf" srcId="{85690B44-D9C7-4531-A8B6-E9478D7CC4EC}" destId="{29081C57-AEF7-45E5-AB3D-AF857D8271B3}" srcOrd="0" destOrd="0" presId="urn:microsoft.com/office/officeart/2005/8/layout/lProcess2"/>
    <dgm:cxn modelId="{BCDED35A-BC30-4AE7-BEB5-E0202DA6E560}" type="presParOf" srcId="{29081C57-AEF7-45E5-AB3D-AF857D8271B3}" destId="{FF2492D8-DC84-48A7-89B8-532F1641DE32}" srcOrd="0" destOrd="0" presId="urn:microsoft.com/office/officeart/2005/8/layout/lProcess2"/>
    <dgm:cxn modelId="{AFC4E44E-2E43-44FB-91B9-1F7CDACD4911}" type="presParOf" srcId="{29081C57-AEF7-45E5-AB3D-AF857D8271B3}" destId="{6D4FFF3D-44A1-4106-A9EB-63C545E9A979}" srcOrd="1" destOrd="0" presId="urn:microsoft.com/office/officeart/2005/8/layout/lProcess2"/>
    <dgm:cxn modelId="{94483BC0-88BA-41F9-A168-A64C5131798F}" type="presParOf" srcId="{29081C57-AEF7-45E5-AB3D-AF857D8271B3}" destId="{0DBEE350-BF04-481E-8394-7CB3369A3DF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14763-58B9-4AAB-8110-4B27CF7C0D06}">
      <dsp:nvSpPr>
        <dsp:cNvPr id="0" name=""/>
        <dsp:cNvSpPr/>
      </dsp:nvSpPr>
      <dsp:spPr>
        <a:xfrm>
          <a:off x="653" y="1534471"/>
          <a:ext cx="2811868" cy="4275872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OPERACIONES</a:t>
          </a:r>
          <a:endParaRPr lang="es-AR" sz="3200" kern="1200" dirty="0"/>
        </a:p>
      </dsp:txBody>
      <dsp:txXfrm rot="16200000">
        <a:off x="-1471267" y="3006392"/>
        <a:ext cx="3506215" cy="562373"/>
      </dsp:txXfrm>
    </dsp:sp>
    <dsp:sp modelId="{3E0D6468-0F7C-4974-BFA4-17DB5DAC318F}">
      <dsp:nvSpPr>
        <dsp:cNvPr id="0" name=""/>
        <dsp:cNvSpPr/>
      </dsp:nvSpPr>
      <dsp:spPr>
        <a:xfrm>
          <a:off x="563027" y="1534471"/>
          <a:ext cx="2094841" cy="42758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ACCIONES INTERIORIZA-DAS QUE SE HAN VUELTO REVERSIBLES DENTRO DE UN SISTEMA</a:t>
          </a:r>
          <a:endParaRPr lang="es-AR" sz="2800" kern="1200" dirty="0"/>
        </a:p>
      </dsp:txBody>
      <dsp:txXfrm>
        <a:off x="563027" y="1534471"/>
        <a:ext cx="2094841" cy="4275872"/>
      </dsp:txXfrm>
    </dsp:sp>
    <dsp:sp modelId="{91DFB183-A2B6-4603-96B3-98B96B4F5A16}">
      <dsp:nvSpPr>
        <dsp:cNvPr id="0" name=""/>
        <dsp:cNvSpPr/>
      </dsp:nvSpPr>
      <dsp:spPr>
        <a:xfrm>
          <a:off x="2910936" y="1534471"/>
          <a:ext cx="2811868" cy="4275872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LOGICAS</a:t>
          </a:r>
          <a:endParaRPr lang="es-AR" sz="3200" kern="1200" dirty="0"/>
        </a:p>
      </dsp:txBody>
      <dsp:txXfrm rot="16200000">
        <a:off x="1439015" y="3006392"/>
        <a:ext cx="3506215" cy="562373"/>
      </dsp:txXfrm>
    </dsp:sp>
    <dsp:sp modelId="{C2932EDA-8FDE-41AC-A86D-30CD668E73CF}">
      <dsp:nvSpPr>
        <dsp:cNvPr id="0" name=""/>
        <dsp:cNvSpPr/>
      </dsp:nvSpPr>
      <dsp:spPr>
        <a:xfrm rot="5400000">
          <a:off x="2677130" y="4215346"/>
          <a:ext cx="495731" cy="4217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07DFA-86BD-467F-913B-55DA6619C011}">
      <dsp:nvSpPr>
        <dsp:cNvPr id="0" name=""/>
        <dsp:cNvSpPr/>
      </dsp:nvSpPr>
      <dsp:spPr>
        <a:xfrm>
          <a:off x="3473310" y="1534471"/>
          <a:ext cx="2094841" cy="42758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COMBINAN ACCIONES MENTALES EN BASE A CRITERIOS OBJETIVOS, NO ARBITRARIOS</a:t>
          </a:r>
          <a:endParaRPr lang="es-AR" sz="2800" kern="1200" dirty="0"/>
        </a:p>
      </dsp:txBody>
      <dsp:txXfrm>
        <a:off x="3473310" y="1534471"/>
        <a:ext cx="2094841" cy="4275872"/>
      </dsp:txXfrm>
    </dsp:sp>
    <dsp:sp modelId="{E47DECBD-7AA9-40C3-822B-1F3FE553F20D}">
      <dsp:nvSpPr>
        <dsp:cNvPr id="0" name=""/>
        <dsp:cNvSpPr/>
      </dsp:nvSpPr>
      <dsp:spPr>
        <a:xfrm>
          <a:off x="5821220" y="1534471"/>
          <a:ext cx="2811868" cy="4275872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CONCRETAS</a:t>
          </a:r>
          <a:endParaRPr lang="es-AR" sz="3200" kern="1200" dirty="0"/>
        </a:p>
      </dsp:txBody>
      <dsp:txXfrm rot="16200000">
        <a:off x="4349299" y="3006392"/>
        <a:ext cx="3506215" cy="562373"/>
      </dsp:txXfrm>
    </dsp:sp>
    <dsp:sp modelId="{A89CC8F3-320D-46AC-8E96-AC1A01FDA011}">
      <dsp:nvSpPr>
        <dsp:cNvPr id="0" name=""/>
        <dsp:cNvSpPr/>
      </dsp:nvSpPr>
      <dsp:spPr>
        <a:xfrm rot="5400000">
          <a:off x="5587414" y="4215346"/>
          <a:ext cx="495731" cy="4217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4EB3E-A61E-41C3-AE3C-A219D5174C86}">
      <dsp:nvSpPr>
        <dsp:cNvPr id="0" name=""/>
        <dsp:cNvSpPr/>
      </dsp:nvSpPr>
      <dsp:spPr>
        <a:xfrm>
          <a:off x="6383594" y="1534471"/>
          <a:ext cx="2094841" cy="42758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NECESITAN MANIPULAR REALIDADES CONCRETAS, TANGIBLES O SUS REPRESENTA-CIONES</a:t>
          </a:r>
          <a:endParaRPr lang="es-AR" sz="2800" kern="1200" dirty="0"/>
        </a:p>
      </dsp:txBody>
      <dsp:txXfrm>
        <a:off x="6383594" y="1534471"/>
        <a:ext cx="2094841" cy="427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1665-010A-417E-B83D-9CAAD7016D04}">
      <dsp:nvSpPr>
        <dsp:cNvPr id="0" name=""/>
        <dsp:cNvSpPr/>
      </dsp:nvSpPr>
      <dsp:spPr>
        <a:xfrm>
          <a:off x="0" y="824526"/>
          <a:ext cx="2587787" cy="15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COMPOSICIÓN</a:t>
          </a:r>
          <a:endParaRPr lang="es-AR" sz="2800" kern="1200" dirty="0"/>
        </a:p>
      </dsp:txBody>
      <dsp:txXfrm>
        <a:off x="0" y="824526"/>
        <a:ext cx="2587787" cy="1552672"/>
      </dsp:txXfrm>
    </dsp:sp>
    <dsp:sp modelId="{81784370-329C-4632-954F-FFA7B0D7DB39}">
      <dsp:nvSpPr>
        <dsp:cNvPr id="0" name=""/>
        <dsp:cNvSpPr/>
      </dsp:nvSpPr>
      <dsp:spPr>
        <a:xfrm>
          <a:off x="2846566" y="824526"/>
          <a:ext cx="2587787" cy="1552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REVERSIBILIDAD</a:t>
          </a:r>
          <a:endParaRPr lang="es-AR" sz="2800" kern="1200" dirty="0"/>
        </a:p>
      </dsp:txBody>
      <dsp:txXfrm>
        <a:off x="2846566" y="824526"/>
        <a:ext cx="2587787" cy="1552672"/>
      </dsp:txXfrm>
    </dsp:sp>
    <dsp:sp modelId="{4F34EF11-A90C-4A20-8579-2F1DC8DB2FE9}">
      <dsp:nvSpPr>
        <dsp:cNvPr id="0" name=""/>
        <dsp:cNvSpPr/>
      </dsp:nvSpPr>
      <dsp:spPr>
        <a:xfrm>
          <a:off x="5693132" y="824526"/>
          <a:ext cx="2587787" cy="15526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ASOCIATIVIDAD</a:t>
          </a:r>
          <a:endParaRPr lang="es-AR" sz="2800" kern="1200" dirty="0"/>
        </a:p>
      </dsp:txBody>
      <dsp:txXfrm>
        <a:off x="5693132" y="824526"/>
        <a:ext cx="2587787" cy="1552672"/>
      </dsp:txXfrm>
    </dsp:sp>
    <dsp:sp modelId="{7E13A13B-9AB4-42C6-9E53-5A6B2BFE51B9}">
      <dsp:nvSpPr>
        <dsp:cNvPr id="0" name=""/>
        <dsp:cNvSpPr/>
      </dsp:nvSpPr>
      <dsp:spPr>
        <a:xfrm>
          <a:off x="0" y="2635977"/>
          <a:ext cx="2587787" cy="1552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IDENTIDAD</a:t>
          </a:r>
          <a:endParaRPr lang="es-AR" sz="2800" kern="1200" dirty="0"/>
        </a:p>
      </dsp:txBody>
      <dsp:txXfrm>
        <a:off x="0" y="2635977"/>
        <a:ext cx="2587787" cy="1552672"/>
      </dsp:txXfrm>
    </dsp:sp>
    <dsp:sp modelId="{C2A144F7-C318-4E91-81AD-AF4C407C1B3C}">
      <dsp:nvSpPr>
        <dsp:cNvPr id="0" name=""/>
        <dsp:cNvSpPr/>
      </dsp:nvSpPr>
      <dsp:spPr>
        <a:xfrm>
          <a:off x="2846566" y="2635977"/>
          <a:ext cx="2587787" cy="15526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TAUTOLOGÍA LÓGICA</a:t>
          </a:r>
        </a:p>
      </dsp:txBody>
      <dsp:txXfrm>
        <a:off x="2846566" y="2635977"/>
        <a:ext cx="2587787" cy="1552672"/>
      </dsp:txXfrm>
    </dsp:sp>
    <dsp:sp modelId="{3DA065F1-62E3-4094-8402-264AF4BEEAB2}">
      <dsp:nvSpPr>
        <dsp:cNvPr id="0" name=""/>
        <dsp:cNvSpPr/>
      </dsp:nvSpPr>
      <dsp:spPr>
        <a:xfrm>
          <a:off x="5693132" y="2635977"/>
          <a:ext cx="2587787" cy="15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ITERACIÓN NUMÉRICA</a:t>
          </a:r>
          <a:endParaRPr lang="es-AR" sz="2800" kern="1200" dirty="0"/>
        </a:p>
      </dsp:txBody>
      <dsp:txXfrm>
        <a:off x="5693132" y="2635977"/>
        <a:ext cx="2587787" cy="155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1F9AB-4FC5-4041-9B17-C419089CA08D}">
      <dsp:nvSpPr>
        <dsp:cNvPr id="0" name=""/>
        <dsp:cNvSpPr/>
      </dsp:nvSpPr>
      <dsp:spPr>
        <a:xfrm>
          <a:off x="3347382" y="2960"/>
          <a:ext cx="1693658" cy="11291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OPERACIONES</a:t>
          </a:r>
          <a:endParaRPr lang="es-AR" sz="1800" kern="1200" dirty="0"/>
        </a:p>
      </dsp:txBody>
      <dsp:txXfrm>
        <a:off x="3380452" y="36030"/>
        <a:ext cx="1627518" cy="1062965"/>
      </dsp:txXfrm>
    </dsp:sp>
    <dsp:sp modelId="{DC2C1B9C-ED6E-4992-B984-9B7DED684240}">
      <dsp:nvSpPr>
        <dsp:cNvPr id="0" name=""/>
        <dsp:cNvSpPr/>
      </dsp:nvSpPr>
      <dsp:spPr>
        <a:xfrm>
          <a:off x="1992455" y="1132066"/>
          <a:ext cx="2201756" cy="451642"/>
        </a:xfrm>
        <a:custGeom>
          <a:avLst/>
          <a:gdLst/>
          <a:ahLst/>
          <a:cxnLst/>
          <a:rect l="0" t="0" r="0" b="0"/>
          <a:pathLst>
            <a:path>
              <a:moveTo>
                <a:pt x="2201756" y="0"/>
              </a:moveTo>
              <a:lnTo>
                <a:pt x="2201756" y="225821"/>
              </a:lnTo>
              <a:lnTo>
                <a:pt x="0" y="225821"/>
              </a:lnTo>
              <a:lnTo>
                <a:pt x="0" y="4516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66163-506F-44E5-84C6-2E2F659103E5}">
      <dsp:nvSpPr>
        <dsp:cNvPr id="0" name=""/>
        <dsp:cNvSpPr/>
      </dsp:nvSpPr>
      <dsp:spPr>
        <a:xfrm>
          <a:off x="1145626" y="1583708"/>
          <a:ext cx="1693658" cy="11291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LOGICO MATEMATICAS</a:t>
          </a:r>
          <a:endParaRPr lang="es-AR" sz="1800" kern="1200" dirty="0"/>
        </a:p>
      </dsp:txBody>
      <dsp:txXfrm>
        <a:off x="1178696" y="1616778"/>
        <a:ext cx="1627518" cy="1062965"/>
      </dsp:txXfrm>
    </dsp:sp>
    <dsp:sp modelId="{C20864E9-DEE6-47D6-BF51-E3CA6270F60D}">
      <dsp:nvSpPr>
        <dsp:cNvPr id="0" name=""/>
        <dsp:cNvSpPr/>
      </dsp:nvSpPr>
      <dsp:spPr>
        <a:xfrm>
          <a:off x="891577" y="2712814"/>
          <a:ext cx="1100878" cy="451642"/>
        </a:xfrm>
        <a:custGeom>
          <a:avLst/>
          <a:gdLst/>
          <a:ahLst/>
          <a:cxnLst/>
          <a:rect l="0" t="0" r="0" b="0"/>
          <a:pathLst>
            <a:path>
              <a:moveTo>
                <a:pt x="1100878" y="0"/>
              </a:moveTo>
              <a:lnTo>
                <a:pt x="1100878" y="225821"/>
              </a:lnTo>
              <a:lnTo>
                <a:pt x="0" y="225821"/>
              </a:lnTo>
              <a:lnTo>
                <a:pt x="0" y="4516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10654-9FB8-461F-A865-1C463DEE8273}">
      <dsp:nvSpPr>
        <dsp:cNvPr id="0" name=""/>
        <dsp:cNvSpPr/>
      </dsp:nvSpPr>
      <dsp:spPr>
        <a:xfrm>
          <a:off x="44747" y="3164457"/>
          <a:ext cx="1693658" cy="11291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CLASES</a:t>
          </a:r>
          <a:endParaRPr lang="es-AR" sz="1800" kern="1200" dirty="0"/>
        </a:p>
      </dsp:txBody>
      <dsp:txXfrm>
        <a:off x="77817" y="3197527"/>
        <a:ext cx="1627518" cy="1062965"/>
      </dsp:txXfrm>
    </dsp:sp>
    <dsp:sp modelId="{04EC953B-B389-4A78-8F1F-BBF1B60E6BAF}">
      <dsp:nvSpPr>
        <dsp:cNvPr id="0" name=""/>
        <dsp:cNvSpPr/>
      </dsp:nvSpPr>
      <dsp:spPr>
        <a:xfrm>
          <a:off x="845857" y="4293563"/>
          <a:ext cx="91440" cy="45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64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EA0A6-58AA-4741-A8E1-F43D1B7A8506}">
      <dsp:nvSpPr>
        <dsp:cNvPr id="0" name=""/>
        <dsp:cNvSpPr/>
      </dsp:nvSpPr>
      <dsp:spPr>
        <a:xfrm>
          <a:off x="44747" y="4745205"/>
          <a:ext cx="1693658" cy="1129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CLASIFICACION RELACION SERIACIÓN</a:t>
          </a:r>
        </a:p>
      </dsp:txBody>
      <dsp:txXfrm>
        <a:off x="77817" y="4778275"/>
        <a:ext cx="1627518" cy="1062965"/>
      </dsp:txXfrm>
    </dsp:sp>
    <dsp:sp modelId="{D8C0DA98-A348-4F22-9218-6A92141F10A9}">
      <dsp:nvSpPr>
        <dsp:cNvPr id="0" name=""/>
        <dsp:cNvSpPr/>
      </dsp:nvSpPr>
      <dsp:spPr>
        <a:xfrm>
          <a:off x="1992455" y="2712814"/>
          <a:ext cx="1100878" cy="45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21"/>
              </a:lnTo>
              <a:lnTo>
                <a:pt x="1100878" y="225821"/>
              </a:lnTo>
              <a:lnTo>
                <a:pt x="1100878" y="4516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55638-0B5A-4251-B552-D8BE245E62E0}">
      <dsp:nvSpPr>
        <dsp:cNvPr id="0" name=""/>
        <dsp:cNvSpPr/>
      </dsp:nvSpPr>
      <dsp:spPr>
        <a:xfrm>
          <a:off x="2246504" y="3164457"/>
          <a:ext cx="1693658" cy="11291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NUMÉRICAS</a:t>
          </a:r>
          <a:endParaRPr lang="es-AR" sz="1800" kern="1200" dirty="0"/>
        </a:p>
      </dsp:txBody>
      <dsp:txXfrm>
        <a:off x="2279574" y="3197527"/>
        <a:ext cx="1627518" cy="1062965"/>
      </dsp:txXfrm>
    </dsp:sp>
    <dsp:sp modelId="{C8EED193-4D8A-40EF-AA31-6EB2CE184E82}">
      <dsp:nvSpPr>
        <dsp:cNvPr id="0" name=""/>
        <dsp:cNvSpPr/>
      </dsp:nvSpPr>
      <dsp:spPr>
        <a:xfrm>
          <a:off x="3047613" y="4293563"/>
          <a:ext cx="91440" cy="45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64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7AABD-6DCF-4D9E-BDC8-823E7658BCCA}">
      <dsp:nvSpPr>
        <dsp:cNvPr id="0" name=""/>
        <dsp:cNvSpPr/>
      </dsp:nvSpPr>
      <dsp:spPr>
        <a:xfrm>
          <a:off x="2246504" y="4745205"/>
          <a:ext cx="1693658" cy="1129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SISTEMA NUMÉRICO</a:t>
          </a:r>
          <a:endParaRPr lang="es-AR" sz="1800" kern="1200" dirty="0"/>
        </a:p>
      </dsp:txBody>
      <dsp:txXfrm>
        <a:off x="2279574" y="4778275"/>
        <a:ext cx="1627518" cy="1062965"/>
      </dsp:txXfrm>
    </dsp:sp>
    <dsp:sp modelId="{B3D1BDC6-8D2D-4C31-A02D-AD09772F5D9E}">
      <dsp:nvSpPr>
        <dsp:cNvPr id="0" name=""/>
        <dsp:cNvSpPr/>
      </dsp:nvSpPr>
      <dsp:spPr>
        <a:xfrm>
          <a:off x="4194211" y="1132066"/>
          <a:ext cx="2201756" cy="45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21"/>
              </a:lnTo>
              <a:lnTo>
                <a:pt x="2201756" y="225821"/>
              </a:lnTo>
              <a:lnTo>
                <a:pt x="2201756" y="4516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AB9EE-6F5C-4735-90B7-6B88AFB08363}">
      <dsp:nvSpPr>
        <dsp:cNvPr id="0" name=""/>
        <dsp:cNvSpPr/>
      </dsp:nvSpPr>
      <dsp:spPr>
        <a:xfrm>
          <a:off x="5549139" y="1583708"/>
          <a:ext cx="1693658" cy="11291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INFRALOGICAS</a:t>
          </a:r>
          <a:endParaRPr lang="es-AR" sz="1800" kern="1200" dirty="0"/>
        </a:p>
      </dsp:txBody>
      <dsp:txXfrm>
        <a:off x="5582209" y="1616778"/>
        <a:ext cx="1627518" cy="1062965"/>
      </dsp:txXfrm>
    </dsp:sp>
    <dsp:sp modelId="{2D284C52-6926-4012-8AB3-6DFB79984567}">
      <dsp:nvSpPr>
        <dsp:cNvPr id="0" name=""/>
        <dsp:cNvSpPr/>
      </dsp:nvSpPr>
      <dsp:spPr>
        <a:xfrm>
          <a:off x="5295090" y="2712814"/>
          <a:ext cx="1100878" cy="451642"/>
        </a:xfrm>
        <a:custGeom>
          <a:avLst/>
          <a:gdLst/>
          <a:ahLst/>
          <a:cxnLst/>
          <a:rect l="0" t="0" r="0" b="0"/>
          <a:pathLst>
            <a:path>
              <a:moveTo>
                <a:pt x="1100878" y="0"/>
              </a:moveTo>
              <a:lnTo>
                <a:pt x="1100878" y="225821"/>
              </a:lnTo>
              <a:lnTo>
                <a:pt x="0" y="225821"/>
              </a:lnTo>
              <a:lnTo>
                <a:pt x="0" y="4516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EDEE8-72BB-4901-88BF-2575E9911D3B}">
      <dsp:nvSpPr>
        <dsp:cNvPr id="0" name=""/>
        <dsp:cNvSpPr/>
      </dsp:nvSpPr>
      <dsp:spPr>
        <a:xfrm>
          <a:off x="4448260" y="3164457"/>
          <a:ext cx="1693658" cy="11291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RELACIONES ORDEN</a:t>
          </a:r>
          <a:endParaRPr lang="es-AR" sz="1800" kern="1200" dirty="0"/>
        </a:p>
      </dsp:txBody>
      <dsp:txXfrm>
        <a:off x="4481330" y="3197527"/>
        <a:ext cx="1627518" cy="1062965"/>
      </dsp:txXfrm>
    </dsp:sp>
    <dsp:sp modelId="{2B0DD079-3AB6-4B36-A51D-0F25FC7D4EF3}">
      <dsp:nvSpPr>
        <dsp:cNvPr id="0" name=""/>
        <dsp:cNvSpPr/>
      </dsp:nvSpPr>
      <dsp:spPr>
        <a:xfrm>
          <a:off x="5249370" y="4293563"/>
          <a:ext cx="91440" cy="45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64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33606-6BC8-456E-B28E-DE624F9EF9FE}">
      <dsp:nvSpPr>
        <dsp:cNvPr id="0" name=""/>
        <dsp:cNvSpPr/>
      </dsp:nvSpPr>
      <dsp:spPr>
        <a:xfrm>
          <a:off x="4448260" y="4745205"/>
          <a:ext cx="1693658" cy="1129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ESPACIAL Y TEMPORAL</a:t>
          </a:r>
          <a:endParaRPr lang="es-AR" sz="1800" kern="1200" dirty="0"/>
        </a:p>
      </dsp:txBody>
      <dsp:txXfrm>
        <a:off x="4481330" y="4778275"/>
        <a:ext cx="1627518" cy="1062965"/>
      </dsp:txXfrm>
    </dsp:sp>
    <dsp:sp modelId="{7228D7DC-6075-4F45-9333-C03B524A0315}">
      <dsp:nvSpPr>
        <dsp:cNvPr id="0" name=""/>
        <dsp:cNvSpPr/>
      </dsp:nvSpPr>
      <dsp:spPr>
        <a:xfrm>
          <a:off x="6395968" y="2712814"/>
          <a:ext cx="1100878" cy="45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21"/>
              </a:lnTo>
              <a:lnTo>
                <a:pt x="1100878" y="225821"/>
              </a:lnTo>
              <a:lnTo>
                <a:pt x="1100878" y="4516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9B6D3-9720-44CF-A2A1-F2731A265ED6}">
      <dsp:nvSpPr>
        <dsp:cNvPr id="0" name=""/>
        <dsp:cNvSpPr/>
      </dsp:nvSpPr>
      <dsp:spPr>
        <a:xfrm>
          <a:off x="6650017" y="3164457"/>
          <a:ext cx="1693658" cy="11291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ADICION PARTITIVA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800" kern="1200" dirty="0"/>
        </a:p>
      </dsp:txBody>
      <dsp:txXfrm>
        <a:off x="6683087" y="3197527"/>
        <a:ext cx="1627518" cy="10629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9D64-065D-440E-A165-ED4744985E5C}">
      <dsp:nvSpPr>
        <dsp:cNvPr id="0" name=""/>
        <dsp:cNvSpPr/>
      </dsp:nvSpPr>
      <dsp:spPr>
        <a:xfrm>
          <a:off x="2699184" y="1105042"/>
          <a:ext cx="269829" cy="881518"/>
        </a:xfrm>
        <a:custGeom>
          <a:avLst/>
          <a:gdLst/>
          <a:ahLst/>
          <a:cxnLst/>
          <a:rect l="0" t="0" r="0" b="0"/>
          <a:pathLst>
            <a:path>
              <a:moveTo>
                <a:pt x="269829" y="0"/>
              </a:moveTo>
              <a:lnTo>
                <a:pt x="269829" y="881518"/>
              </a:lnTo>
              <a:lnTo>
                <a:pt x="0" y="8815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E17AA-5113-472A-83BE-77A43A67FE1A}">
      <dsp:nvSpPr>
        <dsp:cNvPr id="0" name=""/>
        <dsp:cNvSpPr/>
      </dsp:nvSpPr>
      <dsp:spPr>
        <a:xfrm>
          <a:off x="2969014" y="1105042"/>
          <a:ext cx="2119368" cy="1763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192"/>
              </a:lnTo>
              <a:lnTo>
                <a:pt x="2119368" y="1572192"/>
              </a:lnTo>
              <a:lnTo>
                <a:pt x="2119368" y="176303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FF845-DDC6-418C-A4F9-68F8DA9543C6}">
      <dsp:nvSpPr>
        <dsp:cNvPr id="0" name=""/>
        <dsp:cNvSpPr/>
      </dsp:nvSpPr>
      <dsp:spPr>
        <a:xfrm>
          <a:off x="2923294" y="1105042"/>
          <a:ext cx="91440" cy="1763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303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D3C8C-3DDF-4653-85DD-21DD89674DF2}">
      <dsp:nvSpPr>
        <dsp:cNvPr id="0" name=""/>
        <dsp:cNvSpPr/>
      </dsp:nvSpPr>
      <dsp:spPr>
        <a:xfrm>
          <a:off x="849645" y="1105042"/>
          <a:ext cx="2119368" cy="1763036"/>
        </a:xfrm>
        <a:custGeom>
          <a:avLst/>
          <a:gdLst/>
          <a:ahLst/>
          <a:cxnLst/>
          <a:rect l="0" t="0" r="0" b="0"/>
          <a:pathLst>
            <a:path>
              <a:moveTo>
                <a:pt x="2119368" y="0"/>
              </a:moveTo>
              <a:lnTo>
                <a:pt x="2119368" y="1572192"/>
              </a:lnTo>
              <a:lnTo>
                <a:pt x="0" y="1572192"/>
              </a:lnTo>
              <a:lnTo>
                <a:pt x="0" y="176303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8197F-5483-47B6-BF69-8F1953F15ED6}">
      <dsp:nvSpPr>
        <dsp:cNvPr id="0" name=""/>
        <dsp:cNvSpPr/>
      </dsp:nvSpPr>
      <dsp:spPr>
        <a:xfrm>
          <a:off x="2179159" y="287139"/>
          <a:ext cx="1579709" cy="8179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541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FLORES</a:t>
          </a:r>
          <a:endParaRPr lang="es-AR" sz="2500" kern="1200" dirty="0"/>
        </a:p>
      </dsp:txBody>
      <dsp:txXfrm>
        <a:off x="2179159" y="287139"/>
        <a:ext cx="1579709" cy="817903"/>
      </dsp:txXfrm>
    </dsp:sp>
    <dsp:sp modelId="{AFAB3A48-1A60-4BB2-925E-1D34A74F11FD}">
      <dsp:nvSpPr>
        <dsp:cNvPr id="0" name=""/>
        <dsp:cNvSpPr/>
      </dsp:nvSpPr>
      <dsp:spPr>
        <a:xfrm>
          <a:off x="2495101" y="923286"/>
          <a:ext cx="1421738" cy="272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>
        <a:off x="2495101" y="923286"/>
        <a:ext cx="1421738" cy="272634"/>
      </dsp:txXfrm>
    </dsp:sp>
    <dsp:sp modelId="{AA38041E-5E9C-4879-A9D5-3A0D13D1D4AF}">
      <dsp:nvSpPr>
        <dsp:cNvPr id="0" name=""/>
        <dsp:cNvSpPr/>
      </dsp:nvSpPr>
      <dsp:spPr>
        <a:xfrm>
          <a:off x="59791" y="2868079"/>
          <a:ext cx="1579709" cy="8179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541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AMARILLAS</a:t>
          </a:r>
          <a:endParaRPr lang="es-AR" sz="2500" kern="1200" dirty="0"/>
        </a:p>
      </dsp:txBody>
      <dsp:txXfrm>
        <a:off x="59791" y="2868079"/>
        <a:ext cx="1579709" cy="817903"/>
      </dsp:txXfrm>
    </dsp:sp>
    <dsp:sp modelId="{07F6A5CC-D7B1-4E42-BA81-81152740DF9E}">
      <dsp:nvSpPr>
        <dsp:cNvPr id="0" name=""/>
        <dsp:cNvSpPr/>
      </dsp:nvSpPr>
      <dsp:spPr>
        <a:xfrm>
          <a:off x="375732" y="3504226"/>
          <a:ext cx="1421738" cy="272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>
        <a:off x="375732" y="3504226"/>
        <a:ext cx="1421738" cy="272634"/>
      </dsp:txXfrm>
    </dsp:sp>
    <dsp:sp modelId="{BCE5DBAF-7E0B-4D6C-A2D6-22D222761661}">
      <dsp:nvSpPr>
        <dsp:cNvPr id="0" name=""/>
        <dsp:cNvSpPr/>
      </dsp:nvSpPr>
      <dsp:spPr>
        <a:xfrm>
          <a:off x="2179159" y="2868079"/>
          <a:ext cx="1579709" cy="81790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541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ROJAS</a:t>
          </a:r>
          <a:endParaRPr lang="es-AR" sz="2500" kern="1200" dirty="0"/>
        </a:p>
      </dsp:txBody>
      <dsp:txXfrm>
        <a:off x="2179159" y="2868079"/>
        <a:ext cx="1579709" cy="817903"/>
      </dsp:txXfrm>
    </dsp:sp>
    <dsp:sp modelId="{31E703D8-9B8B-492C-9730-77A0FBC1FB01}">
      <dsp:nvSpPr>
        <dsp:cNvPr id="0" name=""/>
        <dsp:cNvSpPr/>
      </dsp:nvSpPr>
      <dsp:spPr>
        <a:xfrm>
          <a:off x="2495101" y="3504226"/>
          <a:ext cx="1421738" cy="272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>
        <a:off x="2495101" y="3504226"/>
        <a:ext cx="1421738" cy="272634"/>
      </dsp:txXfrm>
    </dsp:sp>
    <dsp:sp modelId="{1B7F6352-C673-4816-A7E5-FE2647E05205}">
      <dsp:nvSpPr>
        <dsp:cNvPr id="0" name=""/>
        <dsp:cNvSpPr/>
      </dsp:nvSpPr>
      <dsp:spPr>
        <a:xfrm>
          <a:off x="4298528" y="2868079"/>
          <a:ext cx="1579709" cy="81790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541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BLANCAS</a:t>
          </a:r>
          <a:endParaRPr lang="es-AR" sz="2500" kern="1200" dirty="0"/>
        </a:p>
      </dsp:txBody>
      <dsp:txXfrm>
        <a:off x="4298528" y="2868079"/>
        <a:ext cx="1579709" cy="817903"/>
      </dsp:txXfrm>
    </dsp:sp>
    <dsp:sp modelId="{D679F219-04B8-42EF-ABE6-595B09A0F73B}">
      <dsp:nvSpPr>
        <dsp:cNvPr id="0" name=""/>
        <dsp:cNvSpPr/>
      </dsp:nvSpPr>
      <dsp:spPr>
        <a:xfrm>
          <a:off x="4614470" y="3504226"/>
          <a:ext cx="1421738" cy="272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>
        <a:off x="4614470" y="3504226"/>
        <a:ext cx="1421738" cy="272634"/>
      </dsp:txXfrm>
    </dsp:sp>
    <dsp:sp modelId="{BA4D5BC0-460C-4FF7-ACA7-A9858D849320}">
      <dsp:nvSpPr>
        <dsp:cNvPr id="0" name=""/>
        <dsp:cNvSpPr/>
      </dsp:nvSpPr>
      <dsp:spPr>
        <a:xfrm>
          <a:off x="1119475" y="1577609"/>
          <a:ext cx="1579709" cy="8179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541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ROSAS</a:t>
          </a:r>
          <a:endParaRPr lang="es-AR" sz="2500" kern="1200" dirty="0"/>
        </a:p>
      </dsp:txBody>
      <dsp:txXfrm>
        <a:off x="1119475" y="1577609"/>
        <a:ext cx="1579709" cy="817903"/>
      </dsp:txXfrm>
    </dsp:sp>
    <dsp:sp modelId="{9C26E5C4-2D4F-4781-8A44-9FF43DA3DA75}">
      <dsp:nvSpPr>
        <dsp:cNvPr id="0" name=""/>
        <dsp:cNvSpPr/>
      </dsp:nvSpPr>
      <dsp:spPr>
        <a:xfrm>
          <a:off x="1435417" y="2213756"/>
          <a:ext cx="1421738" cy="272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>
        <a:off x="1435417" y="2213756"/>
        <a:ext cx="1421738" cy="2726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57375-2644-4F3D-AD83-CE970630C728}">
      <dsp:nvSpPr>
        <dsp:cNvPr id="0" name=""/>
        <dsp:cNvSpPr/>
      </dsp:nvSpPr>
      <dsp:spPr>
        <a:xfrm>
          <a:off x="2945" y="1645677"/>
          <a:ext cx="1287742" cy="7726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A</a:t>
          </a:r>
          <a:endParaRPr lang="es-AR" sz="3300" kern="1200" dirty="0"/>
        </a:p>
      </dsp:txBody>
      <dsp:txXfrm>
        <a:off x="25575" y="1668307"/>
        <a:ext cx="1242482" cy="727385"/>
      </dsp:txXfrm>
    </dsp:sp>
    <dsp:sp modelId="{1FAD7A4C-2356-4E2F-8A7C-31183AD285B7}">
      <dsp:nvSpPr>
        <dsp:cNvPr id="0" name=""/>
        <dsp:cNvSpPr/>
      </dsp:nvSpPr>
      <dsp:spPr>
        <a:xfrm>
          <a:off x="1419462" y="1872319"/>
          <a:ext cx="273001" cy="319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1419462" y="1936191"/>
        <a:ext cx="191101" cy="191616"/>
      </dsp:txXfrm>
    </dsp:sp>
    <dsp:sp modelId="{88F16814-392C-4E0C-8461-2245C7360C04}">
      <dsp:nvSpPr>
        <dsp:cNvPr id="0" name=""/>
        <dsp:cNvSpPr/>
      </dsp:nvSpPr>
      <dsp:spPr>
        <a:xfrm>
          <a:off x="1805784" y="1645677"/>
          <a:ext cx="1287742" cy="772645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B</a:t>
          </a:r>
          <a:endParaRPr lang="es-AR" sz="3300" kern="1200" dirty="0"/>
        </a:p>
      </dsp:txBody>
      <dsp:txXfrm>
        <a:off x="1828414" y="1668307"/>
        <a:ext cx="1242482" cy="727385"/>
      </dsp:txXfrm>
    </dsp:sp>
    <dsp:sp modelId="{66CCCBCD-8601-4105-AB71-3ED17346C8EB}">
      <dsp:nvSpPr>
        <dsp:cNvPr id="0" name=""/>
        <dsp:cNvSpPr/>
      </dsp:nvSpPr>
      <dsp:spPr>
        <a:xfrm>
          <a:off x="3222301" y="1872319"/>
          <a:ext cx="273001" cy="319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3222301" y="1936191"/>
        <a:ext cx="191101" cy="191616"/>
      </dsp:txXfrm>
    </dsp:sp>
    <dsp:sp modelId="{EE555EC4-E7E0-40BC-9A86-DEAE40F700B9}">
      <dsp:nvSpPr>
        <dsp:cNvPr id="0" name=""/>
        <dsp:cNvSpPr/>
      </dsp:nvSpPr>
      <dsp:spPr>
        <a:xfrm>
          <a:off x="3608624" y="1645677"/>
          <a:ext cx="1287742" cy="772645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C</a:t>
          </a:r>
          <a:endParaRPr lang="es-AR" sz="3300" kern="1200" dirty="0"/>
        </a:p>
      </dsp:txBody>
      <dsp:txXfrm>
        <a:off x="3631254" y="1668307"/>
        <a:ext cx="1242482" cy="727385"/>
      </dsp:txXfrm>
    </dsp:sp>
    <dsp:sp modelId="{0B9F3639-AD09-418E-B183-44831CA0257F}">
      <dsp:nvSpPr>
        <dsp:cNvPr id="0" name=""/>
        <dsp:cNvSpPr/>
      </dsp:nvSpPr>
      <dsp:spPr>
        <a:xfrm>
          <a:off x="5025141" y="1872319"/>
          <a:ext cx="273001" cy="319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5025141" y="1936191"/>
        <a:ext cx="191101" cy="191616"/>
      </dsp:txXfrm>
    </dsp:sp>
    <dsp:sp modelId="{74DA68B7-D2C2-4B7D-9577-7959FF899FFC}">
      <dsp:nvSpPr>
        <dsp:cNvPr id="0" name=""/>
        <dsp:cNvSpPr/>
      </dsp:nvSpPr>
      <dsp:spPr>
        <a:xfrm>
          <a:off x="5411464" y="1645677"/>
          <a:ext cx="1287742" cy="77264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D</a:t>
          </a:r>
          <a:endParaRPr lang="es-AR" sz="3300" kern="1200" dirty="0"/>
        </a:p>
      </dsp:txBody>
      <dsp:txXfrm>
        <a:off x="5434094" y="1668307"/>
        <a:ext cx="1242482" cy="727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243BE-66C5-4482-AD2C-40F9366AB03C}">
      <dsp:nvSpPr>
        <dsp:cNvPr id="0" name=""/>
        <dsp:cNvSpPr/>
      </dsp:nvSpPr>
      <dsp:spPr>
        <a:xfrm>
          <a:off x="4576" y="0"/>
          <a:ext cx="4402335" cy="746144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Pensamiento lógico concreto propio del niño entre 6 y 12 años</a:t>
          </a:r>
          <a:endParaRPr lang="es-AR" sz="2000" kern="1200"/>
        </a:p>
      </dsp:txBody>
      <dsp:txXfrm>
        <a:off x="4576" y="0"/>
        <a:ext cx="4402335" cy="2238434"/>
      </dsp:txXfrm>
    </dsp:sp>
    <dsp:sp modelId="{BBEC7A93-FE11-4A5B-B11C-5D54B05C1908}">
      <dsp:nvSpPr>
        <dsp:cNvPr id="0" name=""/>
        <dsp:cNvSpPr/>
      </dsp:nvSpPr>
      <dsp:spPr>
        <a:xfrm>
          <a:off x="15" y="2016224"/>
          <a:ext cx="4065750" cy="27102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La posibilidad se subordina a la </a:t>
          </a:r>
          <a:r>
            <a:rPr lang="es-ES" sz="1400" b="1" kern="1200" dirty="0"/>
            <a:t>realidad.</a:t>
          </a:r>
          <a:r>
            <a:rPr lang="es-ES" sz="1400" kern="1200" dirty="0"/>
            <a:t> directamente a los datos del problema del modo más rápido posible, utilizando diversas destrezas operacionales concretas con el fin de interrelacionar todas las propiedades o características de la situación que es capaz de detectar. Su forma de solucionar problemas es inmediata, concreta, práctica, fijándose de modo persistente en la realidad perceptible e </a:t>
          </a:r>
          <a:r>
            <a:rPr lang="es-ES" sz="1400" kern="1200" dirty="0" err="1"/>
            <a:t>inferible</a:t>
          </a:r>
          <a:r>
            <a:rPr lang="es-ES" sz="1400" kern="1200" dirty="0"/>
            <a:t> que está justo delante de él. </a:t>
          </a:r>
          <a:endParaRPr lang="es-AR" sz="1400" kern="1200" dirty="0"/>
        </a:p>
      </dsp:txBody>
      <dsp:txXfrm>
        <a:off x="79396" y="2095605"/>
        <a:ext cx="3906988" cy="2551499"/>
      </dsp:txXfrm>
    </dsp:sp>
    <dsp:sp modelId="{C34D51E1-A135-4CF6-A7F3-ED4D1B0DA61A}">
      <dsp:nvSpPr>
        <dsp:cNvPr id="0" name=""/>
        <dsp:cNvSpPr/>
      </dsp:nvSpPr>
      <dsp:spPr>
        <a:xfrm>
          <a:off x="179507" y="4992555"/>
          <a:ext cx="3903498" cy="189859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Razonamiento empírico – inductivo</a:t>
          </a:r>
          <a:r>
            <a:rPr lang="es-ES" sz="1400" kern="1200" dirty="0"/>
            <a:t>. El niño parte de lo real para inducir la teoría que puede explicarlo, quedando circunscripto a lo que los datos concretos pueden revelar, sin atender a diversas posibilidades.</a:t>
          </a:r>
          <a:endParaRPr lang="es-AR" sz="1400" kern="1200" dirty="0"/>
        </a:p>
      </dsp:txBody>
      <dsp:txXfrm>
        <a:off x="235115" y="5048163"/>
        <a:ext cx="3792282" cy="1787374"/>
      </dsp:txXfrm>
    </dsp:sp>
    <dsp:sp modelId="{DAD09084-B8E5-45D4-9FA0-AAD5AB2C00AA}">
      <dsp:nvSpPr>
        <dsp:cNvPr id="0" name=""/>
        <dsp:cNvSpPr/>
      </dsp:nvSpPr>
      <dsp:spPr>
        <a:xfrm>
          <a:off x="4736383" y="0"/>
          <a:ext cx="4402335" cy="746144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Pensamiento lógico formal propio del adolescente</a:t>
          </a:r>
          <a:endParaRPr lang="es-AR" sz="2000" kern="1200"/>
        </a:p>
      </dsp:txBody>
      <dsp:txXfrm>
        <a:off x="4736383" y="0"/>
        <a:ext cx="4402335" cy="2238434"/>
      </dsp:txXfrm>
    </dsp:sp>
    <dsp:sp modelId="{8156E59B-A161-43FD-9BFE-3924827C6227}">
      <dsp:nvSpPr>
        <dsp:cNvPr id="0" name=""/>
        <dsp:cNvSpPr/>
      </dsp:nvSpPr>
      <dsp:spPr>
        <a:xfrm>
          <a:off x="4788031" y="2208244"/>
          <a:ext cx="4220994" cy="258257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La realidad se subordina a la </a:t>
          </a:r>
          <a:r>
            <a:rPr lang="es-ES" sz="1400" b="1" kern="1200" dirty="0"/>
            <a:t>posibilidad</a:t>
          </a:r>
          <a:r>
            <a:rPr lang="es-ES" sz="1400" kern="1200" dirty="0"/>
            <a:t>. El adolescente enfoca los problemas a partir de la posibilidad y sólo posteriormente se acerca a la realidad. Examina las posibles situaciones frente a los problemas, para intentar descubrir de un modo sistemático cual de ellas es, de hecho, la real.  </a:t>
          </a:r>
          <a:endParaRPr lang="es-AR" sz="1400" kern="1200" dirty="0"/>
        </a:p>
      </dsp:txBody>
      <dsp:txXfrm>
        <a:off x="4863672" y="2283885"/>
        <a:ext cx="4069712" cy="2431293"/>
      </dsp:txXfrm>
    </dsp:sp>
    <dsp:sp modelId="{27CF4F0A-E5DE-4C0C-AF16-1A0542116C24}">
      <dsp:nvSpPr>
        <dsp:cNvPr id="0" name=""/>
        <dsp:cNvSpPr/>
      </dsp:nvSpPr>
      <dsp:spPr>
        <a:xfrm>
          <a:off x="4860018" y="4896542"/>
          <a:ext cx="4097447" cy="204370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/>
            <a:t>Razonamiento hipotético – deductivo.</a:t>
          </a:r>
          <a:r>
            <a:rPr lang="es-ES" sz="1400" kern="1200"/>
            <a:t> El sujeto inspecciona los datos del problema, hipotetiza que tal o cual teoría o explicación pueden ser la correcta, deduce de ello que este y aquel fenómeno empírico deberían lógicamente producirse o no producirse en la realidad y comprueba su teoría observando si esos fenómenos predichos han ocurrido de hecho o no.</a:t>
          </a:r>
          <a:endParaRPr lang="es-AR" sz="1400" kern="1200"/>
        </a:p>
      </dsp:txBody>
      <dsp:txXfrm>
        <a:off x="4919876" y="4956400"/>
        <a:ext cx="3977731" cy="19239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243BE-66C5-4482-AD2C-40F9366AB03C}">
      <dsp:nvSpPr>
        <dsp:cNvPr id="0" name=""/>
        <dsp:cNvSpPr/>
      </dsp:nvSpPr>
      <dsp:spPr>
        <a:xfrm>
          <a:off x="0" y="0"/>
          <a:ext cx="4402335" cy="68580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Pensamiento lógico concreto propio del niño entre 6 y 12 años</a:t>
          </a:r>
          <a:endParaRPr lang="es-AR" sz="2000" kern="1200"/>
        </a:p>
      </dsp:txBody>
      <dsp:txXfrm>
        <a:off x="0" y="0"/>
        <a:ext cx="4402335" cy="2057400"/>
      </dsp:txXfrm>
    </dsp:sp>
    <dsp:sp modelId="{C932368E-1EE5-404D-9F2E-7043E88E0101}">
      <dsp:nvSpPr>
        <dsp:cNvPr id="0" name=""/>
        <dsp:cNvSpPr/>
      </dsp:nvSpPr>
      <dsp:spPr>
        <a:xfrm>
          <a:off x="179507" y="1796816"/>
          <a:ext cx="4034018" cy="20677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/>
            <a:t>Pensamiento intraproposicional:</a:t>
          </a:r>
          <a:r>
            <a:rPr lang="es-ES" sz="1800" kern="1200"/>
            <a:t> considera las proposiciones individualmente, aisladas unas de otra, evaluándolas de una en una de acuerdo con los datos empíricos relevantes.</a:t>
          </a:r>
          <a:endParaRPr lang="es-AR" sz="1800" kern="1200"/>
        </a:p>
      </dsp:txBody>
      <dsp:txXfrm>
        <a:off x="240070" y="1857379"/>
        <a:ext cx="3912892" cy="1946654"/>
      </dsp:txXfrm>
    </dsp:sp>
    <dsp:sp modelId="{FD768EE0-B9C0-46C7-911B-7A2DF4AB70D4}">
      <dsp:nvSpPr>
        <dsp:cNvPr id="0" name=""/>
        <dsp:cNvSpPr/>
      </dsp:nvSpPr>
      <dsp:spPr>
        <a:xfrm>
          <a:off x="179507" y="4485116"/>
          <a:ext cx="4034018" cy="206778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/>
            <a:t>Concreto:</a:t>
          </a:r>
          <a:r>
            <a:rPr lang="es-ES" sz="1800" kern="1200"/>
            <a:t> razona sobre fenómenos empíricos. </a:t>
          </a:r>
          <a:r>
            <a:rPr lang="es-ES" sz="1800" b="1" kern="1200"/>
            <a:t>Operaciones de primer grado</a:t>
          </a:r>
          <a:r>
            <a:rPr lang="es-ES" sz="1800" kern="1200"/>
            <a:t> con objetos y hechos reales.</a:t>
          </a:r>
          <a:endParaRPr lang="es-AR" sz="1800" kern="1200"/>
        </a:p>
      </dsp:txBody>
      <dsp:txXfrm>
        <a:off x="240070" y="4545679"/>
        <a:ext cx="3912892" cy="1946654"/>
      </dsp:txXfrm>
    </dsp:sp>
    <dsp:sp modelId="{DAD09084-B8E5-45D4-9FA0-AAD5AB2C00AA}">
      <dsp:nvSpPr>
        <dsp:cNvPr id="0" name=""/>
        <dsp:cNvSpPr/>
      </dsp:nvSpPr>
      <dsp:spPr>
        <a:xfrm>
          <a:off x="4737087" y="0"/>
          <a:ext cx="4402335" cy="68580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Pensamiento lógico formal propio del adolescente</a:t>
          </a:r>
          <a:endParaRPr lang="es-AR" sz="2000" kern="1200"/>
        </a:p>
      </dsp:txBody>
      <dsp:txXfrm>
        <a:off x="4737087" y="0"/>
        <a:ext cx="4402335" cy="2057400"/>
      </dsp:txXfrm>
    </dsp:sp>
    <dsp:sp modelId="{FF2492D8-DC84-48A7-89B8-532F1641DE32}">
      <dsp:nvSpPr>
        <dsp:cNvPr id="0" name=""/>
        <dsp:cNvSpPr/>
      </dsp:nvSpPr>
      <dsp:spPr>
        <a:xfrm>
          <a:off x="4860036" y="1988840"/>
          <a:ext cx="4125728" cy="206778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/>
            <a:t>Pensamiento interproposicional:</a:t>
          </a:r>
          <a:r>
            <a:rPr lang="es-ES" sz="1800" kern="1200"/>
            <a:t> razona las relaciones lógicas que se establecen entre dos o más proposiciones, sin dejar de analizar a cada una en sí misma.</a:t>
          </a:r>
          <a:endParaRPr lang="es-AR" sz="1800" kern="1200"/>
        </a:p>
      </dsp:txBody>
      <dsp:txXfrm>
        <a:off x="4920599" y="2049403"/>
        <a:ext cx="4004602" cy="1946654"/>
      </dsp:txXfrm>
    </dsp:sp>
    <dsp:sp modelId="{0DBEE350-BF04-481E-8394-7CB3369A3DF5}">
      <dsp:nvSpPr>
        <dsp:cNvPr id="0" name=""/>
        <dsp:cNvSpPr/>
      </dsp:nvSpPr>
      <dsp:spPr>
        <a:xfrm>
          <a:off x="4860036" y="4485116"/>
          <a:ext cx="4030497" cy="2067780"/>
        </a:xfrm>
        <a:prstGeom prst="roundRect">
          <a:avLst>
            <a:gd name="adj" fmla="val 10000"/>
          </a:avLst>
        </a:prstGeom>
        <a:solidFill>
          <a:srgbClr val="259B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/>
            <a:t>Formal:</a:t>
          </a:r>
          <a:r>
            <a:rPr lang="es-ES" sz="1800" kern="1200"/>
            <a:t> razona sobre la relación entre un par de enunciados. </a:t>
          </a:r>
          <a:r>
            <a:rPr lang="es-ES" sz="1800" b="1" kern="1200"/>
            <a:t>Operaciones de segundo grado</a:t>
          </a:r>
          <a:r>
            <a:rPr lang="es-ES" sz="1800" kern="1200"/>
            <a:t> con proposiciones o enunciados.</a:t>
          </a:r>
          <a:endParaRPr lang="es-AR" sz="1800" kern="1200"/>
        </a:p>
      </dsp:txBody>
      <dsp:txXfrm>
        <a:off x="4920599" y="4545679"/>
        <a:ext cx="3909371" cy="1946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E7D018D-748F-47BF-843A-40349A141CAC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04AC5213-BACC-41AB-9B61-B40CF6C529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915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23E9B8FB-2ABD-42C9-A6DA-A6789EAF441D}" type="datetimeFigureOut">
              <a:pPr/>
              <a:t>25/09/2017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E2A7042-DEED-4AA1-9E89-4A16B2572577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77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547" cy="6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Factores que influyen en la toma de decisiones: Elaboración y validación de un cuestionario</a:t>
            </a:r>
          </a:p>
        </p:txBody>
      </p:sp>
      <p:sp>
        <p:nvSpPr>
          <p:cNvPr id="62467" name="Rectangle 3"/>
          <p:cNvSpPr txBox="1">
            <a:spLocks noGrp="1" noChangeArrowheads="1"/>
          </p:cNvSpPr>
          <p:nvPr/>
        </p:nvSpPr>
        <p:spPr bwMode="auto">
          <a:xfrm>
            <a:off x="3883852" y="0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3/6/05</a:t>
            </a:r>
          </a:p>
        </p:txBody>
      </p:sp>
      <p:sp>
        <p:nvSpPr>
          <p:cNvPr id="62468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chemeClr val="tx1"/>
                </a:solidFill>
                <a:latin typeface="Bookman Old Style" pitchFamily="18" charset="0"/>
              </a:rPr>
              <a:t>María Soria Oliver</a:t>
            </a:r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DF988E-6874-4F04-A7A9-D103D0321ED4}" type="slidenum"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s-ES" altLang="es-AR" sz="1000" b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1800" y="684213"/>
            <a:ext cx="3457575" cy="2592387"/>
          </a:xfrm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AR" smtClean="0"/>
              <a:t>Los instrumentos que evalúan la toma de decisiones son </a:t>
            </a:r>
            <a:r>
              <a:rPr lang="es-ES" altLang="es-AR" b="1" u="sng" smtClean="0"/>
              <a:t>muy pocos</a:t>
            </a:r>
            <a:r>
              <a:rPr lang="es-ES" altLang="es-AR" smtClean="0"/>
              <a:t> y responden sobremanera a información de algún factor específico.</a:t>
            </a:r>
          </a:p>
          <a:p>
            <a:pPr eaLnBrk="1" hangingPunct="1"/>
            <a:r>
              <a:rPr lang="es-ES" altLang="es-AR" smtClean="0"/>
              <a:t>The </a:t>
            </a:r>
            <a:r>
              <a:rPr lang="es-ES" altLang="es-AR" b="1" u="sng" smtClean="0">
                <a:solidFill>
                  <a:schemeClr val="accent2"/>
                </a:solidFill>
              </a:rPr>
              <a:t>Flinders Decision Making Cuestionary</a:t>
            </a:r>
            <a:r>
              <a:rPr lang="es-ES" altLang="es-AR" smtClean="0"/>
              <a:t> diseñado por </a:t>
            </a:r>
            <a:r>
              <a:rPr lang="es-ES" altLang="es-AR" smtClean="0">
                <a:solidFill>
                  <a:srgbClr val="008000"/>
                </a:solidFill>
              </a:rPr>
              <a:t>Mann´82</a:t>
            </a:r>
            <a:r>
              <a:rPr lang="es-ES" altLang="es-AR" smtClean="0"/>
              <a:t>, cuenta con dos versiones. Su finalidad es medir los aspectos teóricos de la interpretación de la decisión. En concreto, los patrones de conducta que las personas usan para </a:t>
            </a:r>
            <a:r>
              <a:rPr lang="es-ES" altLang="es-AR" u="sng" smtClean="0"/>
              <a:t>superar los conflictos internos</a:t>
            </a:r>
            <a:r>
              <a:rPr lang="es-ES" altLang="es-AR" smtClean="0"/>
              <a:t> que se suscitan en la toma de decisiones son: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Vigilancia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Hipervigilancia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Evitación defensiva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Aplazamiento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Transferencia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Racionalización</a:t>
            </a:r>
          </a:p>
          <a:p>
            <a:pPr eaLnBrk="1" hangingPunct="1"/>
            <a:r>
              <a:rPr lang="es-ES" altLang="es-AR" smtClean="0"/>
              <a:t>En ´97 , </a:t>
            </a:r>
            <a:r>
              <a:rPr lang="es-ES" altLang="es-AR" smtClean="0">
                <a:solidFill>
                  <a:srgbClr val="008000"/>
                </a:solidFill>
              </a:rPr>
              <a:t>Mann, Burnett, Radford y Ford</a:t>
            </a:r>
            <a:r>
              <a:rPr lang="es-ES" altLang="es-AR" smtClean="0"/>
              <a:t> </a:t>
            </a:r>
            <a:r>
              <a:rPr lang="es-ES" altLang="es-AR" u="sng" smtClean="0"/>
              <a:t>reestructuraron</a:t>
            </a:r>
            <a:r>
              <a:rPr lang="es-ES" altLang="es-AR" smtClean="0"/>
              <a:t> el Flinders dando lugar al </a:t>
            </a:r>
            <a:r>
              <a:rPr lang="es-ES" altLang="es-AR" b="1" u="sng" smtClean="0"/>
              <a:t>Melbourne DMQ</a:t>
            </a:r>
            <a:r>
              <a:rPr lang="es-ES" altLang="es-AR" smtClean="0"/>
              <a:t>, validado en España por Laca Arocena ´03.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Career Decision Making Self Efficacy</a:t>
            </a:r>
            <a:r>
              <a:rPr lang="es-ES" altLang="es-AR" smtClean="0"/>
              <a:t>, diseñado por </a:t>
            </a:r>
            <a:r>
              <a:rPr lang="es-ES" altLang="es-AR" smtClean="0">
                <a:solidFill>
                  <a:srgbClr val="008000"/>
                </a:solidFill>
              </a:rPr>
              <a:t>Taylor y Betz´83</a:t>
            </a:r>
            <a:r>
              <a:rPr lang="es-ES" altLang="es-AR" smtClean="0"/>
              <a:t> mide las </a:t>
            </a:r>
            <a:r>
              <a:rPr lang="es-ES" altLang="es-AR" u="sng" smtClean="0"/>
              <a:t>expectativas</a:t>
            </a:r>
            <a:r>
              <a:rPr lang="es-ES" altLang="es-AR" smtClean="0"/>
              <a:t> personales de </a:t>
            </a:r>
            <a:r>
              <a:rPr lang="es-ES" altLang="es-AR" u="sng" smtClean="0"/>
              <a:t>eficacia</a:t>
            </a:r>
            <a:r>
              <a:rPr lang="es-ES" altLang="es-AR" smtClean="0"/>
              <a:t> en relación con la toma de decisiones vocacionales. 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Time Personality Indicator</a:t>
            </a:r>
            <a:r>
              <a:rPr lang="es-ES" altLang="es-AR" smtClean="0"/>
              <a:t> de </a:t>
            </a:r>
            <a:r>
              <a:rPr lang="es-ES" altLang="es-AR" smtClean="0">
                <a:solidFill>
                  <a:srgbClr val="008000"/>
                </a:solidFill>
              </a:rPr>
              <a:t>Francis-Smythe y Robertson´99</a:t>
            </a:r>
            <a:r>
              <a:rPr lang="es-ES" altLang="es-AR" smtClean="0"/>
              <a:t> se diseñó para evaluar las diferencias en el </a:t>
            </a:r>
            <a:r>
              <a:rPr lang="es-ES" altLang="es-AR" u="sng" smtClean="0"/>
              <a:t>manejo de tiempo</a:t>
            </a:r>
            <a:r>
              <a:rPr lang="es-ES" altLang="es-AR" smtClean="0"/>
              <a:t> en toma de decisiones. A tal fin, mide cinco factores: Puntualidad, tiempo libre, planificación, sincronía e impaciencia. El cuestionario está en fase de estudio, a pesar de que es una variable fácil de definir.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Decisión Making Competency Inventory</a:t>
            </a:r>
            <a:r>
              <a:rPr lang="es-ES" altLang="es-AR" smtClean="0"/>
              <a:t>, concebido por </a:t>
            </a:r>
            <a:r>
              <a:rPr lang="es-ES" altLang="es-AR" smtClean="0">
                <a:solidFill>
                  <a:srgbClr val="008000"/>
                </a:solidFill>
              </a:rPr>
              <a:t>Miller y Byrnes en ´01</a:t>
            </a:r>
            <a:r>
              <a:rPr lang="es-ES" altLang="es-AR" smtClean="0"/>
              <a:t>, se utiliza para medir procesos de </a:t>
            </a:r>
            <a:r>
              <a:rPr lang="es-ES" altLang="es-AR" u="sng" smtClean="0"/>
              <a:t>autorregulación</a:t>
            </a:r>
            <a:r>
              <a:rPr lang="es-ES" altLang="es-AR" smtClean="0"/>
              <a:t> en toma de decisiones en adolescentes en cuestiones relativas al sexo, drogas y alcohol.</a:t>
            </a:r>
          </a:p>
          <a:p>
            <a:pPr eaLnBrk="1" hangingPunct="1"/>
            <a:endParaRPr lang="es-ES" altLang="es-A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547" cy="6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Factores que influyen en la toma de decisiones: Elaboración y validación de un cuestionario</a:t>
            </a:r>
          </a:p>
        </p:txBody>
      </p:sp>
      <p:sp>
        <p:nvSpPr>
          <p:cNvPr id="63491" name="Rectangle 3"/>
          <p:cNvSpPr txBox="1">
            <a:spLocks noGrp="1" noChangeArrowheads="1"/>
          </p:cNvSpPr>
          <p:nvPr/>
        </p:nvSpPr>
        <p:spPr bwMode="auto">
          <a:xfrm>
            <a:off x="3883852" y="0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3/6/05</a:t>
            </a:r>
          </a:p>
        </p:txBody>
      </p:sp>
      <p:sp>
        <p:nvSpPr>
          <p:cNvPr id="63492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chemeClr val="tx1"/>
                </a:solidFill>
                <a:latin typeface="Bookman Old Style" pitchFamily="18" charset="0"/>
              </a:rPr>
              <a:t>María Soria Oliver</a:t>
            </a:r>
          </a:p>
        </p:txBody>
      </p:sp>
      <p:sp>
        <p:nvSpPr>
          <p:cNvPr id="63493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AD0AECD-F7E1-4547-AADA-66613628DC9E}" type="slidenum"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es-AR" sz="1000" b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1800" y="684213"/>
            <a:ext cx="3457575" cy="2592387"/>
          </a:xfrm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AR" smtClean="0"/>
              <a:t>Los instrumentos que evalúan la toma de decisiones son </a:t>
            </a:r>
            <a:r>
              <a:rPr lang="es-ES" altLang="es-AR" b="1" u="sng" smtClean="0"/>
              <a:t>muy pocos</a:t>
            </a:r>
            <a:r>
              <a:rPr lang="es-ES" altLang="es-AR" smtClean="0"/>
              <a:t> y responden sobremanera a información de algún factor específico.</a:t>
            </a:r>
          </a:p>
          <a:p>
            <a:pPr eaLnBrk="1" hangingPunct="1"/>
            <a:r>
              <a:rPr lang="es-ES" altLang="es-AR" smtClean="0"/>
              <a:t>The </a:t>
            </a:r>
            <a:r>
              <a:rPr lang="es-ES" altLang="es-AR" b="1" u="sng" smtClean="0">
                <a:solidFill>
                  <a:schemeClr val="accent2"/>
                </a:solidFill>
              </a:rPr>
              <a:t>Flinders Decision Making Cuestionary</a:t>
            </a:r>
            <a:r>
              <a:rPr lang="es-ES" altLang="es-AR" smtClean="0"/>
              <a:t> diseñado por </a:t>
            </a:r>
            <a:r>
              <a:rPr lang="es-ES" altLang="es-AR" smtClean="0">
                <a:solidFill>
                  <a:srgbClr val="008000"/>
                </a:solidFill>
              </a:rPr>
              <a:t>Mann´82</a:t>
            </a:r>
            <a:r>
              <a:rPr lang="es-ES" altLang="es-AR" smtClean="0"/>
              <a:t>, cuenta con dos versiones. Su finalidad es medir los aspectos teóricos de la interpretación de la decisión. En concreto, los patrones de conducta que las personas usan para </a:t>
            </a:r>
            <a:r>
              <a:rPr lang="es-ES" altLang="es-AR" u="sng" smtClean="0"/>
              <a:t>superar los conflictos internos</a:t>
            </a:r>
            <a:r>
              <a:rPr lang="es-ES" altLang="es-AR" smtClean="0"/>
              <a:t> que se suscitan en la toma de decisiones son: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Vigilancia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Hipervigilancia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Evitación defensiva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Aplazamiento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Transferencia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Racionalización</a:t>
            </a:r>
          </a:p>
          <a:p>
            <a:pPr eaLnBrk="1" hangingPunct="1"/>
            <a:r>
              <a:rPr lang="es-ES" altLang="es-AR" smtClean="0"/>
              <a:t>En ´97 , </a:t>
            </a:r>
            <a:r>
              <a:rPr lang="es-ES" altLang="es-AR" smtClean="0">
                <a:solidFill>
                  <a:srgbClr val="008000"/>
                </a:solidFill>
              </a:rPr>
              <a:t>Mann, Burnett, Radford y Ford</a:t>
            </a:r>
            <a:r>
              <a:rPr lang="es-ES" altLang="es-AR" smtClean="0"/>
              <a:t> </a:t>
            </a:r>
            <a:r>
              <a:rPr lang="es-ES" altLang="es-AR" u="sng" smtClean="0"/>
              <a:t>reestructuraron</a:t>
            </a:r>
            <a:r>
              <a:rPr lang="es-ES" altLang="es-AR" smtClean="0"/>
              <a:t> el Flinders dando lugar al </a:t>
            </a:r>
            <a:r>
              <a:rPr lang="es-ES" altLang="es-AR" b="1" u="sng" smtClean="0"/>
              <a:t>Melbourne DMQ</a:t>
            </a:r>
            <a:r>
              <a:rPr lang="es-ES" altLang="es-AR" smtClean="0"/>
              <a:t>, validado en España por Laca Arocena ´03.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Career Decision Making Self Efficacy</a:t>
            </a:r>
            <a:r>
              <a:rPr lang="es-ES" altLang="es-AR" smtClean="0"/>
              <a:t>, diseñado por </a:t>
            </a:r>
            <a:r>
              <a:rPr lang="es-ES" altLang="es-AR" smtClean="0">
                <a:solidFill>
                  <a:srgbClr val="008000"/>
                </a:solidFill>
              </a:rPr>
              <a:t>Taylor y Betz´83</a:t>
            </a:r>
            <a:r>
              <a:rPr lang="es-ES" altLang="es-AR" smtClean="0"/>
              <a:t> mide las </a:t>
            </a:r>
            <a:r>
              <a:rPr lang="es-ES" altLang="es-AR" u="sng" smtClean="0"/>
              <a:t>expectativas</a:t>
            </a:r>
            <a:r>
              <a:rPr lang="es-ES" altLang="es-AR" smtClean="0"/>
              <a:t> personales de </a:t>
            </a:r>
            <a:r>
              <a:rPr lang="es-ES" altLang="es-AR" u="sng" smtClean="0"/>
              <a:t>eficacia</a:t>
            </a:r>
            <a:r>
              <a:rPr lang="es-ES" altLang="es-AR" smtClean="0"/>
              <a:t> en relación con la toma de decisiones vocacionales. 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Time Personality Indicator</a:t>
            </a:r>
            <a:r>
              <a:rPr lang="es-ES" altLang="es-AR" smtClean="0"/>
              <a:t> de </a:t>
            </a:r>
            <a:r>
              <a:rPr lang="es-ES" altLang="es-AR" smtClean="0">
                <a:solidFill>
                  <a:srgbClr val="008000"/>
                </a:solidFill>
              </a:rPr>
              <a:t>Francis-Smythe y Robertson´99</a:t>
            </a:r>
            <a:r>
              <a:rPr lang="es-ES" altLang="es-AR" smtClean="0"/>
              <a:t> se diseñó para evaluar las diferencias en el </a:t>
            </a:r>
            <a:r>
              <a:rPr lang="es-ES" altLang="es-AR" u="sng" smtClean="0"/>
              <a:t>manejo de tiempo</a:t>
            </a:r>
            <a:r>
              <a:rPr lang="es-ES" altLang="es-AR" smtClean="0"/>
              <a:t> en toma de decisiones. A tal fin, mide cinco factores: Puntualidad, tiempo libre, planificación, sincronía e impaciencia. El cuestionario está en fase de estudio, a pesar de que es una variable fácil de definir.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Decisión Making Competency Inventory</a:t>
            </a:r>
            <a:r>
              <a:rPr lang="es-ES" altLang="es-AR" smtClean="0"/>
              <a:t>, concebido por </a:t>
            </a:r>
            <a:r>
              <a:rPr lang="es-ES" altLang="es-AR" smtClean="0">
                <a:solidFill>
                  <a:srgbClr val="008000"/>
                </a:solidFill>
              </a:rPr>
              <a:t>Miller y Byrnes en ´01</a:t>
            </a:r>
            <a:r>
              <a:rPr lang="es-ES" altLang="es-AR" smtClean="0"/>
              <a:t>, se utiliza para medir procesos de </a:t>
            </a:r>
            <a:r>
              <a:rPr lang="es-ES" altLang="es-AR" u="sng" smtClean="0"/>
              <a:t>autorregulación</a:t>
            </a:r>
            <a:r>
              <a:rPr lang="es-ES" altLang="es-AR" smtClean="0"/>
              <a:t> en toma de decisiones en adolescentes en cuestiones relativas al sexo, drogas y alcohol.</a:t>
            </a:r>
          </a:p>
          <a:p>
            <a:pPr eaLnBrk="1" hangingPunct="1"/>
            <a:endParaRPr lang="es-ES" altLang="es-A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s-ES" altLang="es-AR" sz="1000" b="0" smtClean="0">
                <a:solidFill>
                  <a:srgbClr val="000099"/>
                </a:solidFill>
                <a:latin typeface="Bookman Old Style" pitchFamily="18" charset="0"/>
              </a:rPr>
              <a:t>Factores que influyen en la toma de decisiones: Elaboración y validación de un cuestionario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s-ES" altLang="es-AR" sz="1000" b="0" smtClean="0">
                <a:solidFill>
                  <a:srgbClr val="000099"/>
                </a:solidFill>
                <a:latin typeface="Bookman Old Style" pitchFamily="18" charset="0"/>
              </a:rPr>
              <a:t>3/6/05</a:t>
            </a: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s-ES" altLang="es-AR" sz="1000" b="0" smtClean="0">
                <a:solidFill>
                  <a:schemeClr val="tx1"/>
                </a:solidFill>
                <a:latin typeface="Bookman Old Style" pitchFamily="18" charset="0"/>
              </a:rPr>
              <a:t>María Soria Oliver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9F82D2F-821F-4993-9496-88C5A53A1FAC}" type="slidenum">
              <a:rPr lang="es-ES" altLang="es-AR" sz="1000" b="0" smtClean="0">
                <a:solidFill>
                  <a:srgbClr val="000099"/>
                </a:solidFill>
                <a:latin typeface="Bookman Old Style" pitchFamily="18" charset="0"/>
              </a:rPr>
              <a:pPr eaLnBrk="1" hangingPunct="1"/>
              <a:t>23</a:t>
            </a:fld>
            <a:endParaRPr lang="es-ES" altLang="es-AR" sz="1000" b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1800" y="684213"/>
            <a:ext cx="3457575" cy="2592387"/>
          </a:xfrm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r>
              <a:rPr lang="es-ES" altLang="es-AR" sz="1300" smtClean="0"/>
              <a:t>La teoría de la </a:t>
            </a:r>
            <a:r>
              <a:rPr lang="es-ES" altLang="es-AR" sz="1300" b="1" u="sng" smtClean="0">
                <a:solidFill>
                  <a:schemeClr val="accent2"/>
                </a:solidFill>
              </a:rPr>
              <a:t>utilidad subjetiva esperada</a:t>
            </a:r>
            <a:r>
              <a:rPr lang="es-ES" altLang="es-AR" sz="1300" smtClean="0"/>
              <a:t>, enunciada por </a:t>
            </a:r>
            <a:r>
              <a:rPr lang="es-ES" altLang="es-AR" sz="1300" smtClean="0">
                <a:solidFill>
                  <a:srgbClr val="008000"/>
                </a:solidFill>
              </a:rPr>
              <a:t>Savage´y Edwards´54</a:t>
            </a:r>
            <a:r>
              <a:rPr lang="es-ES" altLang="es-AR" sz="1300" smtClean="0"/>
              <a:t> introdujo la creencia de lo que ocurrirá a través del denominado </a:t>
            </a:r>
            <a:r>
              <a:rPr lang="es-ES" altLang="es-AR" sz="1300" u="sng" smtClean="0"/>
              <a:t>aspecto cierto</a:t>
            </a:r>
            <a:r>
              <a:rPr lang="es-ES" altLang="es-AR" sz="1300" smtClean="0"/>
              <a:t> que supone el primer acercamiento de la psicología a la toma de decisiones y afirma que la mejor elección es aquella que combina la deseabilidad o utilidad y la probabilidad.</a:t>
            </a:r>
          </a:p>
          <a:p>
            <a:pPr marL="190500" indent="-190500" eaLnBrk="1" hangingPunct="1"/>
            <a:r>
              <a:rPr lang="es-ES" altLang="es-AR" sz="1300" smtClean="0"/>
              <a:t>Algunos autores como </a:t>
            </a:r>
            <a:r>
              <a:rPr lang="es-ES" altLang="es-AR" sz="1300" smtClean="0">
                <a:solidFill>
                  <a:srgbClr val="008000"/>
                </a:solidFill>
              </a:rPr>
              <a:t>Combs y Huang ´76</a:t>
            </a:r>
            <a:r>
              <a:rPr lang="es-ES" altLang="es-AR" sz="1300" smtClean="0"/>
              <a:t> o </a:t>
            </a:r>
            <a:r>
              <a:rPr lang="es-ES" altLang="es-AR" sz="1300" smtClean="0">
                <a:solidFill>
                  <a:srgbClr val="008000"/>
                </a:solidFill>
              </a:rPr>
              <a:t>Kanneman y Tversky ´79</a:t>
            </a:r>
            <a:r>
              <a:rPr lang="es-ES" altLang="es-AR" sz="1300" smtClean="0"/>
              <a:t> objetan a esta teoría que las decisiones cotidianas, con frecuencia </a:t>
            </a:r>
            <a:r>
              <a:rPr lang="es-ES" altLang="es-AR" sz="1300" u="sng" smtClean="0"/>
              <a:t>contravienen los axiomas</a:t>
            </a:r>
            <a:r>
              <a:rPr lang="es-ES" altLang="es-AR" sz="1300" smtClean="0"/>
              <a:t> de la lógica, de modo que, las personas tendemos a realizar elecciones en función de cómo se presente el problema o de la cantidad de riesgo y la cuantía de las ganancias que se puedan obtener.</a:t>
            </a:r>
          </a:p>
          <a:p>
            <a:pPr marL="190500" indent="-190500" eaLnBrk="1" hangingPunct="1"/>
            <a:r>
              <a:rPr lang="es-ES" altLang="es-AR" sz="1300" smtClean="0"/>
              <a:t>Esta teoría, es una buena descripción del </a:t>
            </a:r>
            <a:r>
              <a:rPr lang="es-ES" altLang="es-AR" sz="1300" u="sng" smtClean="0"/>
              <a:t>pensamiento racional </a:t>
            </a:r>
            <a:r>
              <a:rPr lang="es-ES" altLang="es-AR" sz="1300" smtClean="0"/>
              <a:t>pero inadecuada cuando no media reflexión.</a:t>
            </a:r>
          </a:p>
          <a:p>
            <a:pPr marL="190500" indent="-190500" eaLnBrk="1" hangingPunct="1"/>
            <a:r>
              <a:rPr lang="es-ES" altLang="es-AR" sz="1300" smtClean="0"/>
              <a:t>La teoría de la </a:t>
            </a:r>
            <a:r>
              <a:rPr lang="es-ES" altLang="es-AR" sz="1300" b="1" u="sng" smtClean="0">
                <a:solidFill>
                  <a:schemeClr val="accent2"/>
                </a:solidFill>
              </a:rPr>
              <a:t>utilidad multiatributo</a:t>
            </a:r>
            <a:r>
              <a:rPr lang="es-ES" altLang="es-AR" sz="1300" smtClean="0"/>
              <a:t>, permite considerar múltiples atributos a la hora de proceder en la toma de decisiones. Una de las dificultades de este planteamiento, reside en que </a:t>
            </a:r>
            <a:r>
              <a:rPr lang="es-ES" altLang="es-AR" sz="1300" b="1" u="sng" smtClean="0">
                <a:solidFill>
                  <a:schemeClr val="accent2"/>
                </a:solidFill>
              </a:rPr>
              <a:t>no siempre es posible conocer la relevancia de cada atributo</a:t>
            </a:r>
            <a:r>
              <a:rPr lang="es-ES" altLang="es-AR" sz="1300" smtClean="0"/>
              <a:t>, y, como señala </a:t>
            </a:r>
            <a:r>
              <a:rPr lang="es-ES" altLang="es-AR" sz="1300" smtClean="0">
                <a:solidFill>
                  <a:srgbClr val="008000"/>
                </a:solidFill>
              </a:rPr>
              <a:t>Simon´55´58</a:t>
            </a:r>
            <a:r>
              <a:rPr lang="es-ES" altLang="es-AR" sz="1300" smtClean="0"/>
              <a:t>, el ser humano tiene </a:t>
            </a:r>
            <a:r>
              <a:rPr lang="es-ES" altLang="es-AR" sz="1300" b="1" u="sng" smtClean="0">
                <a:solidFill>
                  <a:schemeClr val="accent2"/>
                </a:solidFill>
              </a:rPr>
              <a:t>racionalidad restringida</a:t>
            </a:r>
            <a:r>
              <a:rPr lang="es-ES" altLang="es-AR" sz="1300" smtClean="0"/>
              <a:t> en cuanto a su percepción, memoria y razonamiento.</a:t>
            </a:r>
          </a:p>
          <a:p>
            <a:pPr marL="190500" indent="-190500" eaLnBrk="1" hangingPunct="1"/>
            <a:r>
              <a:rPr lang="es-ES_tradnl" altLang="es-AR" sz="1300" smtClean="0"/>
              <a:t>Para compensar esta racionalidad restringida, se utilizan reglas cognitivas compensatorias.</a:t>
            </a:r>
            <a:endParaRPr lang="es-ES" altLang="es-AR" sz="1300" smtClean="0"/>
          </a:p>
          <a:p>
            <a:pPr marL="190500" indent="-190500" eaLnBrk="1" hangingPunct="1"/>
            <a:endParaRPr lang="es-ES" altLang="es-AR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547" cy="6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Factores que influyen en la toma de decisiones: Elaboración y validación de un cuestionario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883852" y="0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3/6/05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chemeClr val="tx1"/>
                </a:solidFill>
                <a:latin typeface="Bookman Old Style" pitchFamily="18" charset="0"/>
              </a:rPr>
              <a:t>María Soria Oliver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58E15F1-A1A7-4B3C-8363-5DBEE57D5449}" type="slidenum"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es-AR" sz="1000" b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1800" y="684213"/>
            <a:ext cx="3457575" cy="2592387"/>
          </a:xfrm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AR" smtClean="0"/>
              <a:t>A continuación expondré los principales resultados hallados en este estudio.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s-ES" altLang="es-AR" sz="1000" b="0" smtClean="0">
                <a:solidFill>
                  <a:srgbClr val="000099"/>
                </a:solidFill>
                <a:latin typeface="Bookman Old Style" pitchFamily="18" charset="0"/>
              </a:rPr>
              <a:t>Factores que influyen en la toma de decisiones: Elaboración y validación de un cuestionario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s-ES" altLang="es-AR" sz="1000" b="0" smtClean="0">
                <a:solidFill>
                  <a:srgbClr val="000099"/>
                </a:solidFill>
                <a:latin typeface="Bookman Old Style" pitchFamily="18" charset="0"/>
              </a:rPr>
              <a:t>3/6/05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s-ES" altLang="es-AR" sz="1000" b="0" smtClean="0">
                <a:solidFill>
                  <a:schemeClr val="tx1"/>
                </a:solidFill>
                <a:latin typeface="Bookman Old Style" pitchFamily="18" charset="0"/>
              </a:rPr>
              <a:t>María Soria Oliver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CD38333-DF47-45FC-8976-D9C621A57E12}" type="slidenum">
              <a:rPr lang="es-ES" altLang="es-AR" sz="1000" b="0" smtClean="0">
                <a:solidFill>
                  <a:srgbClr val="000099"/>
                </a:solidFill>
                <a:latin typeface="Bookman Old Style" pitchFamily="18" charset="0"/>
              </a:rPr>
              <a:pPr eaLnBrk="1" hangingPunct="1"/>
              <a:t>12</a:t>
            </a:fld>
            <a:endParaRPr lang="es-ES" altLang="es-AR" sz="1000" b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1800" y="684213"/>
            <a:ext cx="3457575" cy="2592387"/>
          </a:xfrm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r>
              <a:rPr lang="es-ES" altLang="es-AR" sz="1300" smtClean="0"/>
              <a:t>La teoría de la </a:t>
            </a:r>
            <a:r>
              <a:rPr lang="es-ES" altLang="es-AR" sz="1300" b="1" u="sng" smtClean="0">
                <a:solidFill>
                  <a:schemeClr val="accent2"/>
                </a:solidFill>
              </a:rPr>
              <a:t>utilidad subjetiva esperada</a:t>
            </a:r>
            <a:r>
              <a:rPr lang="es-ES" altLang="es-AR" sz="1300" smtClean="0"/>
              <a:t>, enunciada por </a:t>
            </a:r>
            <a:r>
              <a:rPr lang="es-ES" altLang="es-AR" sz="1300" smtClean="0">
                <a:solidFill>
                  <a:srgbClr val="008000"/>
                </a:solidFill>
              </a:rPr>
              <a:t>Savage´y Edwards´54</a:t>
            </a:r>
            <a:r>
              <a:rPr lang="es-ES" altLang="es-AR" sz="1300" smtClean="0"/>
              <a:t> introdujo la creencia de lo que ocurrirá a través del denominado </a:t>
            </a:r>
            <a:r>
              <a:rPr lang="es-ES" altLang="es-AR" sz="1300" u="sng" smtClean="0"/>
              <a:t>aspecto cierto</a:t>
            </a:r>
            <a:r>
              <a:rPr lang="es-ES" altLang="es-AR" sz="1300" smtClean="0"/>
              <a:t> que supone el primer acercamiento de la psicología a la toma de decisiones y afirma que la mejor elección es aquella que combina la deseabilidad o utilidad y la probabilidad.</a:t>
            </a:r>
          </a:p>
          <a:p>
            <a:pPr marL="190500" indent="-190500" eaLnBrk="1" hangingPunct="1"/>
            <a:r>
              <a:rPr lang="es-ES" altLang="es-AR" sz="1300" smtClean="0"/>
              <a:t>Algunos autores como </a:t>
            </a:r>
            <a:r>
              <a:rPr lang="es-ES" altLang="es-AR" sz="1300" smtClean="0">
                <a:solidFill>
                  <a:srgbClr val="008000"/>
                </a:solidFill>
              </a:rPr>
              <a:t>Combs y Huang ´76</a:t>
            </a:r>
            <a:r>
              <a:rPr lang="es-ES" altLang="es-AR" sz="1300" smtClean="0"/>
              <a:t> o </a:t>
            </a:r>
            <a:r>
              <a:rPr lang="es-ES" altLang="es-AR" sz="1300" smtClean="0">
                <a:solidFill>
                  <a:srgbClr val="008000"/>
                </a:solidFill>
              </a:rPr>
              <a:t>Kanneman y Tversky ´79</a:t>
            </a:r>
            <a:r>
              <a:rPr lang="es-ES" altLang="es-AR" sz="1300" smtClean="0"/>
              <a:t> objetan a esta teoría que las decisiones cotidianas, con frecuencia </a:t>
            </a:r>
            <a:r>
              <a:rPr lang="es-ES" altLang="es-AR" sz="1300" u="sng" smtClean="0"/>
              <a:t>contravienen los axiomas</a:t>
            </a:r>
            <a:r>
              <a:rPr lang="es-ES" altLang="es-AR" sz="1300" smtClean="0"/>
              <a:t> de la lógica, de modo que, las personas tendemos a realizar elecciones en función de cómo se presente el problema o de la cantidad de riesgo y la cuantía de las ganancias que se puedan obtener.</a:t>
            </a:r>
          </a:p>
          <a:p>
            <a:pPr marL="190500" indent="-190500" eaLnBrk="1" hangingPunct="1"/>
            <a:r>
              <a:rPr lang="es-ES" altLang="es-AR" sz="1300" smtClean="0"/>
              <a:t>Esta teoría, es una buena descripción del </a:t>
            </a:r>
            <a:r>
              <a:rPr lang="es-ES" altLang="es-AR" sz="1300" u="sng" smtClean="0"/>
              <a:t>pensamiento racional </a:t>
            </a:r>
            <a:r>
              <a:rPr lang="es-ES" altLang="es-AR" sz="1300" smtClean="0"/>
              <a:t>pero inadecuada cuando no media reflexión.</a:t>
            </a:r>
          </a:p>
          <a:p>
            <a:pPr marL="190500" indent="-190500" eaLnBrk="1" hangingPunct="1"/>
            <a:r>
              <a:rPr lang="es-ES" altLang="es-AR" sz="1300" smtClean="0"/>
              <a:t>La teoría de la </a:t>
            </a:r>
            <a:r>
              <a:rPr lang="es-ES" altLang="es-AR" sz="1300" b="1" u="sng" smtClean="0">
                <a:solidFill>
                  <a:schemeClr val="accent2"/>
                </a:solidFill>
              </a:rPr>
              <a:t>utilidad multiatributo</a:t>
            </a:r>
            <a:r>
              <a:rPr lang="es-ES" altLang="es-AR" sz="1300" smtClean="0"/>
              <a:t>, permite considerar múltiples atributos a la hora de proceder en la toma de decisiones. Una de las dificultades de este planteamiento, reside en que </a:t>
            </a:r>
            <a:r>
              <a:rPr lang="es-ES" altLang="es-AR" sz="1300" b="1" u="sng" smtClean="0">
                <a:solidFill>
                  <a:schemeClr val="accent2"/>
                </a:solidFill>
              </a:rPr>
              <a:t>no siempre es posible conocer la relevancia de cada atributo</a:t>
            </a:r>
            <a:r>
              <a:rPr lang="es-ES" altLang="es-AR" sz="1300" smtClean="0"/>
              <a:t>, y, como señala </a:t>
            </a:r>
            <a:r>
              <a:rPr lang="es-ES" altLang="es-AR" sz="1300" smtClean="0">
                <a:solidFill>
                  <a:srgbClr val="008000"/>
                </a:solidFill>
              </a:rPr>
              <a:t>Simon´55´58</a:t>
            </a:r>
            <a:r>
              <a:rPr lang="es-ES" altLang="es-AR" sz="1300" smtClean="0"/>
              <a:t>, el ser humano tiene </a:t>
            </a:r>
            <a:r>
              <a:rPr lang="es-ES" altLang="es-AR" sz="1300" b="1" u="sng" smtClean="0">
                <a:solidFill>
                  <a:schemeClr val="accent2"/>
                </a:solidFill>
              </a:rPr>
              <a:t>racionalidad restringida</a:t>
            </a:r>
            <a:r>
              <a:rPr lang="es-ES" altLang="es-AR" sz="1300" smtClean="0"/>
              <a:t> en cuanto a su percepción, memoria y razonamiento.</a:t>
            </a:r>
          </a:p>
          <a:p>
            <a:pPr marL="190500" indent="-190500" eaLnBrk="1" hangingPunct="1"/>
            <a:r>
              <a:rPr lang="es-ES_tradnl" altLang="es-AR" sz="1300" smtClean="0"/>
              <a:t>Para compensar esta racionalidad restringida, se utilizan reglas cognitivas compensatorias.</a:t>
            </a:r>
            <a:endParaRPr lang="es-ES" altLang="es-AR" sz="1300" smtClean="0"/>
          </a:p>
          <a:p>
            <a:pPr marL="190500" indent="-190500" eaLnBrk="1" hangingPunct="1"/>
            <a:endParaRPr lang="es-ES" altLang="es-AR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547" cy="6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Factores que influyen en la toma de decisiones: Elaboración y validación de un cuestionario</a:t>
            </a:r>
          </a:p>
        </p:txBody>
      </p:sp>
      <p:sp>
        <p:nvSpPr>
          <p:cNvPr id="57347" name="Rectangle 3"/>
          <p:cNvSpPr txBox="1">
            <a:spLocks noGrp="1" noChangeArrowheads="1"/>
          </p:cNvSpPr>
          <p:nvPr/>
        </p:nvSpPr>
        <p:spPr bwMode="auto">
          <a:xfrm>
            <a:off x="3883852" y="0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3/6/05</a:t>
            </a:r>
          </a:p>
        </p:txBody>
      </p:sp>
      <p:sp>
        <p:nvSpPr>
          <p:cNvPr id="57348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chemeClr val="tx1"/>
                </a:solidFill>
                <a:latin typeface="Bookman Old Style" pitchFamily="18" charset="0"/>
              </a:rPr>
              <a:t>María Soria Oliver</a:t>
            </a:r>
          </a:p>
        </p:txBody>
      </p:sp>
      <p:sp>
        <p:nvSpPr>
          <p:cNvPr id="57349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885707-7CBA-4757-8DBE-A9AEABB8B207}" type="slidenum"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es-AR" sz="1000" b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1800" y="684213"/>
            <a:ext cx="3457575" cy="2592387"/>
          </a:xfrm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AR" smtClean="0"/>
              <a:t>Los instrumentos que evalúan la toma de decisiones son </a:t>
            </a:r>
            <a:r>
              <a:rPr lang="es-ES" altLang="es-AR" b="1" u="sng" smtClean="0"/>
              <a:t>muy pocos</a:t>
            </a:r>
            <a:r>
              <a:rPr lang="es-ES" altLang="es-AR" smtClean="0"/>
              <a:t> y responden sobremanera a información de algún factor específico.</a:t>
            </a:r>
          </a:p>
          <a:p>
            <a:pPr eaLnBrk="1" hangingPunct="1"/>
            <a:r>
              <a:rPr lang="es-ES" altLang="es-AR" smtClean="0"/>
              <a:t>The </a:t>
            </a:r>
            <a:r>
              <a:rPr lang="es-ES" altLang="es-AR" b="1" u="sng" smtClean="0">
                <a:solidFill>
                  <a:schemeClr val="accent2"/>
                </a:solidFill>
              </a:rPr>
              <a:t>Flinders Decision Making Cuestionary</a:t>
            </a:r>
            <a:r>
              <a:rPr lang="es-ES" altLang="es-AR" smtClean="0"/>
              <a:t> diseñado por </a:t>
            </a:r>
            <a:r>
              <a:rPr lang="es-ES" altLang="es-AR" smtClean="0">
                <a:solidFill>
                  <a:srgbClr val="008000"/>
                </a:solidFill>
              </a:rPr>
              <a:t>Mann´82</a:t>
            </a:r>
            <a:r>
              <a:rPr lang="es-ES" altLang="es-AR" smtClean="0"/>
              <a:t>, cuenta con dos versiones. Su finalidad es medir los aspectos teóricos de la interpretación de la decisión. En concreto, los patrones de conducta que las personas usan para </a:t>
            </a:r>
            <a:r>
              <a:rPr lang="es-ES" altLang="es-AR" u="sng" smtClean="0"/>
              <a:t>superar los conflictos internos</a:t>
            </a:r>
            <a:r>
              <a:rPr lang="es-ES" altLang="es-AR" smtClean="0"/>
              <a:t> que se suscitan en la toma de decisiones son: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Vigilancia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Hipervigilancia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Evitación defensiva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Aplazamiento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Transferencia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Racionalización</a:t>
            </a:r>
          </a:p>
          <a:p>
            <a:pPr eaLnBrk="1" hangingPunct="1"/>
            <a:r>
              <a:rPr lang="es-ES" altLang="es-AR" smtClean="0"/>
              <a:t>En ´97 , </a:t>
            </a:r>
            <a:r>
              <a:rPr lang="es-ES" altLang="es-AR" smtClean="0">
                <a:solidFill>
                  <a:srgbClr val="008000"/>
                </a:solidFill>
              </a:rPr>
              <a:t>Mann, Burnett, Radford y Ford</a:t>
            </a:r>
            <a:r>
              <a:rPr lang="es-ES" altLang="es-AR" smtClean="0"/>
              <a:t> </a:t>
            </a:r>
            <a:r>
              <a:rPr lang="es-ES" altLang="es-AR" u="sng" smtClean="0"/>
              <a:t>reestructuraron</a:t>
            </a:r>
            <a:r>
              <a:rPr lang="es-ES" altLang="es-AR" smtClean="0"/>
              <a:t> el Flinders dando lugar al </a:t>
            </a:r>
            <a:r>
              <a:rPr lang="es-ES" altLang="es-AR" b="1" u="sng" smtClean="0"/>
              <a:t>Melbourne DMQ</a:t>
            </a:r>
            <a:r>
              <a:rPr lang="es-ES" altLang="es-AR" smtClean="0"/>
              <a:t>, validado en España por Laca Arocena ´03.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Career Decision Making Self Efficacy</a:t>
            </a:r>
            <a:r>
              <a:rPr lang="es-ES" altLang="es-AR" smtClean="0"/>
              <a:t>, diseñado por </a:t>
            </a:r>
            <a:r>
              <a:rPr lang="es-ES" altLang="es-AR" smtClean="0">
                <a:solidFill>
                  <a:srgbClr val="008000"/>
                </a:solidFill>
              </a:rPr>
              <a:t>Taylor y Betz´83</a:t>
            </a:r>
            <a:r>
              <a:rPr lang="es-ES" altLang="es-AR" smtClean="0"/>
              <a:t> mide las </a:t>
            </a:r>
            <a:r>
              <a:rPr lang="es-ES" altLang="es-AR" u="sng" smtClean="0"/>
              <a:t>expectativas</a:t>
            </a:r>
            <a:r>
              <a:rPr lang="es-ES" altLang="es-AR" smtClean="0"/>
              <a:t> personales de </a:t>
            </a:r>
            <a:r>
              <a:rPr lang="es-ES" altLang="es-AR" u="sng" smtClean="0"/>
              <a:t>eficacia</a:t>
            </a:r>
            <a:r>
              <a:rPr lang="es-ES" altLang="es-AR" smtClean="0"/>
              <a:t> en relación con la toma de decisiones vocacionales. 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Time Personality Indicator</a:t>
            </a:r>
            <a:r>
              <a:rPr lang="es-ES" altLang="es-AR" smtClean="0"/>
              <a:t> de </a:t>
            </a:r>
            <a:r>
              <a:rPr lang="es-ES" altLang="es-AR" smtClean="0">
                <a:solidFill>
                  <a:srgbClr val="008000"/>
                </a:solidFill>
              </a:rPr>
              <a:t>Francis-Smythe y Robertson´99</a:t>
            </a:r>
            <a:r>
              <a:rPr lang="es-ES" altLang="es-AR" smtClean="0"/>
              <a:t> se diseñó para evaluar las diferencias en el </a:t>
            </a:r>
            <a:r>
              <a:rPr lang="es-ES" altLang="es-AR" u="sng" smtClean="0"/>
              <a:t>manejo de tiempo</a:t>
            </a:r>
            <a:r>
              <a:rPr lang="es-ES" altLang="es-AR" smtClean="0"/>
              <a:t> en toma de decisiones. A tal fin, mide cinco factores: Puntualidad, tiempo libre, planificación, sincronía e impaciencia. El cuestionario está en fase de estudio, a pesar de que es una variable fácil de definir.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Decisión Making Competency Inventory</a:t>
            </a:r>
            <a:r>
              <a:rPr lang="es-ES" altLang="es-AR" smtClean="0"/>
              <a:t>, concebido por </a:t>
            </a:r>
            <a:r>
              <a:rPr lang="es-ES" altLang="es-AR" smtClean="0">
                <a:solidFill>
                  <a:srgbClr val="008000"/>
                </a:solidFill>
              </a:rPr>
              <a:t>Miller y Byrnes en ´01</a:t>
            </a:r>
            <a:r>
              <a:rPr lang="es-ES" altLang="es-AR" smtClean="0"/>
              <a:t>, se utiliza para medir procesos de </a:t>
            </a:r>
            <a:r>
              <a:rPr lang="es-ES" altLang="es-AR" u="sng" smtClean="0"/>
              <a:t>autorregulación</a:t>
            </a:r>
            <a:r>
              <a:rPr lang="es-ES" altLang="es-AR" smtClean="0"/>
              <a:t> en toma de decisiones en adolescentes en cuestiones relativas al sexo, drogas y alcohol.</a:t>
            </a:r>
          </a:p>
          <a:p>
            <a:pPr eaLnBrk="1" hangingPunct="1"/>
            <a:endParaRPr lang="es-ES" alt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547" cy="6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Factores que influyen en la toma de decisiones: Elaboración y validación de un cuestionario</a:t>
            </a:r>
          </a:p>
        </p:txBody>
      </p:sp>
      <p:sp>
        <p:nvSpPr>
          <p:cNvPr id="58371" name="Rectangle 3"/>
          <p:cNvSpPr txBox="1">
            <a:spLocks noGrp="1" noChangeArrowheads="1"/>
          </p:cNvSpPr>
          <p:nvPr/>
        </p:nvSpPr>
        <p:spPr bwMode="auto">
          <a:xfrm>
            <a:off x="3883852" y="0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3/6/05</a:t>
            </a:r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chemeClr val="tx1"/>
                </a:solidFill>
                <a:latin typeface="Bookman Old Style" pitchFamily="18" charset="0"/>
              </a:rPr>
              <a:t>María Soria Oliver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59EC3A3-2517-436E-A588-74B6FC3C215D}" type="slidenum"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s-ES" altLang="es-AR" sz="1000" b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1800" y="684213"/>
            <a:ext cx="3457575" cy="2592387"/>
          </a:xfrm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AR" smtClean="0"/>
              <a:t>A continuación expondré los principales resultados hallados en este estudio.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547" cy="6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Factores que influyen en la toma de decisiones: Elaboración y validación de un cuestionario</a:t>
            </a:r>
          </a:p>
        </p:txBody>
      </p:sp>
      <p:sp>
        <p:nvSpPr>
          <p:cNvPr id="59395" name="Rectangle 3"/>
          <p:cNvSpPr txBox="1">
            <a:spLocks noGrp="1" noChangeArrowheads="1"/>
          </p:cNvSpPr>
          <p:nvPr/>
        </p:nvSpPr>
        <p:spPr bwMode="auto">
          <a:xfrm>
            <a:off x="3883852" y="0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3/6/05</a:t>
            </a:r>
          </a:p>
        </p:txBody>
      </p:sp>
      <p:sp>
        <p:nvSpPr>
          <p:cNvPr id="59396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chemeClr val="tx1"/>
                </a:solidFill>
                <a:latin typeface="Bookman Old Style" pitchFamily="18" charset="0"/>
              </a:rPr>
              <a:t>María Soria Oliver</a:t>
            </a:r>
          </a:p>
        </p:txBody>
      </p:sp>
      <p:sp>
        <p:nvSpPr>
          <p:cNvPr id="59397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0A2BB1-BE8C-4DE4-A66A-F09306F6FE62}" type="slidenum"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s-ES" altLang="es-AR" sz="1000" b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1800" y="684213"/>
            <a:ext cx="3457575" cy="2592387"/>
          </a:xfrm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AR" smtClean="0"/>
              <a:t>Los instrumentos que evalúan la toma de decisiones son </a:t>
            </a:r>
            <a:r>
              <a:rPr lang="es-ES" altLang="es-AR" b="1" u="sng" smtClean="0"/>
              <a:t>muy pocos</a:t>
            </a:r>
            <a:r>
              <a:rPr lang="es-ES" altLang="es-AR" smtClean="0"/>
              <a:t> y responden sobremanera a información de algún factor específico.</a:t>
            </a:r>
          </a:p>
          <a:p>
            <a:pPr eaLnBrk="1" hangingPunct="1"/>
            <a:r>
              <a:rPr lang="es-ES" altLang="es-AR" smtClean="0"/>
              <a:t>The </a:t>
            </a:r>
            <a:r>
              <a:rPr lang="es-ES" altLang="es-AR" b="1" u="sng" smtClean="0">
                <a:solidFill>
                  <a:schemeClr val="accent2"/>
                </a:solidFill>
              </a:rPr>
              <a:t>Flinders Decision Making Cuestionary</a:t>
            </a:r>
            <a:r>
              <a:rPr lang="es-ES" altLang="es-AR" smtClean="0"/>
              <a:t> diseñado por </a:t>
            </a:r>
            <a:r>
              <a:rPr lang="es-ES" altLang="es-AR" smtClean="0">
                <a:solidFill>
                  <a:srgbClr val="008000"/>
                </a:solidFill>
              </a:rPr>
              <a:t>Mann´82</a:t>
            </a:r>
            <a:r>
              <a:rPr lang="es-ES" altLang="es-AR" smtClean="0"/>
              <a:t>, cuenta con dos versiones. Su finalidad es medir los aspectos teóricos de la interpretación de la decisión. En concreto, los patrones de conducta que las personas usan para </a:t>
            </a:r>
            <a:r>
              <a:rPr lang="es-ES" altLang="es-AR" u="sng" smtClean="0"/>
              <a:t>superar los conflictos internos</a:t>
            </a:r>
            <a:r>
              <a:rPr lang="es-ES" altLang="es-AR" smtClean="0"/>
              <a:t> que se suscitan en la toma de decisiones son: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Vigilancia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Hipervigilancia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Evitación defensiva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Aplazamiento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Transferencia</a:t>
            </a:r>
          </a:p>
          <a:p>
            <a:pPr eaLnBrk="1" hangingPunct="1">
              <a:buFontTx/>
              <a:buAutoNum type="arabicPeriod"/>
            </a:pPr>
            <a:r>
              <a:rPr lang="es-ES" altLang="es-AR" smtClean="0"/>
              <a:t>Racionalización</a:t>
            </a:r>
          </a:p>
          <a:p>
            <a:pPr eaLnBrk="1" hangingPunct="1"/>
            <a:r>
              <a:rPr lang="es-ES" altLang="es-AR" smtClean="0"/>
              <a:t>En ´97 , </a:t>
            </a:r>
            <a:r>
              <a:rPr lang="es-ES" altLang="es-AR" smtClean="0">
                <a:solidFill>
                  <a:srgbClr val="008000"/>
                </a:solidFill>
              </a:rPr>
              <a:t>Mann, Burnett, Radford y Ford</a:t>
            </a:r>
            <a:r>
              <a:rPr lang="es-ES" altLang="es-AR" smtClean="0"/>
              <a:t> </a:t>
            </a:r>
            <a:r>
              <a:rPr lang="es-ES" altLang="es-AR" u="sng" smtClean="0"/>
              <a:t>reestructuraron</a:t>
            </a:r>
            <a:r>
              <a:rPr lang="es-ES" altLang="es-AR" smtClean="0"/>
              <a:t> el Flinders dando lugar al </a:t>
            </a:r>
            <a:r>
              <a:rPr lang="es-ES" altLang="es-AR" b="1" u="sng" smtClean="0"/>
              <a:t>Melbourne DMQ</a:t>
            </a:r>
            <a:r>
              <a:rPr lang="es-ES" altLang="es-AR" smtClean="0"/>
              <a:t>, validado en España por Laca Arocena ´03.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Career Decision Making Self Efficacy</a:t>
            </a:r>
            <a:r>
              <a:rPr lang="es-ES" altLang="es-AR" smtClean="0"/>
              <a:t>, diseñado por </a:t>
            </a:r>
            <a:r>
              <a:rPr lang="es-ES" altLang="es-AR" smtClean="0">
                <a:solidFill>
                  <a:srgbClr val="008000"/>
                </a:solidFill>
              </a:rPr>
              <a:t>Taylor y Betz´83</a:t>
            </a:r>
            <a:r>
              <a:rPr lang="es-ES" altLang="es-AR" smtClean="0"/>
              <a:t> mide las </a:t>
            </a:r>
            <a:r>
              <a:rPr lang="es-ES" altLang="es-AR" u="sng" smtClean="0"/>
              <a:t>expectativas</a:t>
            </a:r>
            <a:r>
              <a:rPr lang="es-ES" altLang="es-AR" smtClean="0"/>
              <a:t> personales de </a:t>
            </a:r>
            <a:r>
              <a:rPr lang="es-ES" altLang="es-AR" u="sng" smtClean="0"/>
              <a:t>eficacia</a:t>
            </a:r>
            <a:r>
              <a:rPr lang="es-ES" altLang="es-AR" smtClean="0"/>
              <a:t> en relación con la toma de decisiones vocacionales. 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Time Personality Indicator</a:t>
            </a:r>
            <a:r>
              <a:rPr lang="es-ES" altLang="es-AR" smtClean="0"/>
              <a:t> de </a:t>
            </a:r>
            <a:r>
              <a:rPr lang="es-ES" altLang="es-AR" smtClean="0">
                <a:solidFill>
                  <a:srgbClr val="008000"/>
                </a:solidFill>
              </a:rPr>
              <a:t>Francis-Smythe y Robertson´99</a:t>
            </a:r>
            <a:r>
              <a:rPr lang="es-ES" altLang="es-AR" smtClean="0"/>
              <a:t> se diseñó para evaluar las diferencias en el </a:t>
            </a:r>
            <a:r>
              <a:rPr lang="es-ES" altLang="es-AR" u="sng" smtClean="0"/>
              <a:t>manejo de tiempo</a:t>
            </a:r>
            <a:r>
              <a:rPr lang="es-ES" altLang="es-AR" smtClean="0"/>
              <a:t> en toma de decisiones. A tal fin, mide cinco factores: Puntualidad, tiempo libre, planificación, sincronía e impaciencia. El cuestionario está en fase de estudio, a pesar de que es una variable fácil de definir.</a:t>
            </a:r>
          </a:p>
          <a:p>
            <a:pPr eaLnBrk="1" hangingPunct="1"/>
            <a:r>
              <a:rPr lang="es-ES" altLang="es-AR" smtClean="0"/>
              <a:t>El </a:t>
            </a:r>
            <a:r>
              <a:rPr lang="es-ES" altLang="es-AR" b="1" u="sng" smtClean="0">
                <a:solidFill>
                  <a:schemeClr val="accent2"/>
                </a:solidFill>
              </a:rPr>
              <a:t>Decisión Making Competency Inventory</a:t>
            </a:r>
            <a:r>
              <a:rPr lang="es-ES" altLang="es-AR" smtClean="0"/>
              <a:t>, concebido por </a:t>
            </a:r>
            <a:r>
              <a:rPr lang="es-ES" altLang="es-AR" smtClean="0">
                <a:solidFill>
                  <a:srgbClr val="008000"/>
                </a:solidFill>
              </a:rPr>
              <a:t>Miller y Byrnes en ´01</a:t>
            </a:r>
            <a:r>
              <a:rPr lang="es-ES" altLang="es-AR" smtClean="0"/>
              <a:t>, se utiliza para medir procesos de </a:t>
            </a:r>
            <a:r>
              <a:rPr lang="es-ES" altLang="es-AR" u="sng" smtClean="0"/>
              <a:t>autorregulación</a:t>
            </a:r>
            <a:r>
              <a:rPr lang="es-ES" altLang="es-AR" smtClean="0"/>
              <a:t> en toma de decisiones en adolescentes en cuestiones relativas al sexo, drogas y alcohol.</a:t>
            </a:r>
          </a:p>
          <a:p>
            <a:pPr eaLnBrk="1" hangingPunct="1"/>
            <a:endParaRPr lang="es-ES" alt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547" cy="6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Factores que influyen en la toma de decisiones: Elaboración y validación de un cuestionario</a:t>
            </a:r>
          </a:p>
        </p:txBody>
      </p:sp>
      <p:sp>
        <p:nvSpPr>
          <p:cNvPr id="60419" name="Rectangle 3"/>
          <p:cNvSpPr txBox="1">
            <a:spLocks noGrp="1" noChangeArrowheads="1"/>
          </p:cNvSpPr>
          <p:nvPr/>
        </p:nvSpPr>
        <p:spPr bwMode="auto">
          <a:xfrm>
            <a:off x="3883852" y="0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3/6/05</a:t>
            </a:r>
          </a:p>
        </p:txBody>
      </p:sp>
      <p:sp>
        <p:nvSpPr>
          <p:cNvPr id="60420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chemeClr val="tx1"/>
                </a:solidFill>
                <a:latin typeface="Bookman Old Style" pitchFamily="18" charset="0"/>
              </a:rPr>
              <a:t>María Soria Oliver</a:t>
            </a:r>
          </a:p>
        </p:txBody>
      </p:sp>
      <p:sp>
        <p:nvSpPr>
          <p:cNvPr id="60421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CD7B201-FAAF-4818-BA0B-FA4BA51EC2B2}" type="slidenum"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es-AR" sz="1000" b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1800" y="684213"/>
            <a:ext cx="3457575" cy="2592387"/>
          </a:xfrm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AR" smtClean="0"/>
              <a:t>A continuación expondré los principales resultados hallados en este estudio.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547" cy="6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Factores que influyen en la toma de decisiones: Elaboración y validación de un cuestionario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883852" y="0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t>3/6/05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altLang="es-AR" sz="1000" b="0">
                <a:solidFill>
                  <a:schemeClr val="tx1"/>
                </a:solidFill>
                <a:latin typeface="Bookman Old Style" pitchFamily="18" charset="0"/>
              </a:rPr>
              <a:t>María Soria Oliver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428C31-BF82-43A7-B150-38A410B4CA78}" type="slidenum">
              <a:rPr lang="es-ES" altLang="es-AR" sz="1000" b="0">
                <a:solidFill>
                  <a:srgbClr val="000099"/>
                </a:solidFill>
                <a:latin typeface="Bookman Old Style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es-AR" sz="1000" b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1800" y="684213"/>
            <a:ext cx="3457575" cy="259238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AR" smtClean="0"/>
              <a:t>A continuación expondré los principales resultados hallados en este estudio.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es-ES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chemeClr val="bg1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es-ES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s-ES"/>
              <a:t>Haga clic para agregar la fecha u otros detalles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2 en horizontal y 3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2400" i="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25/09/2017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25/09/2017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F9D7833-5527-4FC4-A3D4-C61BF43E3D59}" type="datetimeFigureOut">
              <a:rPr lang="es-ES" smtClean="0"/>
              <a:pPr>
                <a:defRPr/>
              </a:pPr>
              <a:t>25/09/2017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5E6248-24CB-4158-9FC1-EB2C41240A1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95385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talla complet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 para agregar una imagen a página completa</a:t>
            </a:r>
            <a:endParaRPr kumimoji="0" lang="es-ES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s-ES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s-ES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 de la sección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25/09/2017</a:t>
            </a:fld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es-ES">
                <a:solidFill>
                  <a:schemeClr val="bg1"/>
                </a:solidFill>
              </a:rPr>
              <a:pPr/>
              <a:t>‹Nº›</a:t>
            </a:fld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es-ES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es-ES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es-ES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es-ES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es-ES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es-ES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084168" y="73496"/>
            <a:ext cx="1008112" cy="531264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pPr algn="ctr"/>
            <a:r>
              <a:rPr lang="es-ES" dirty="0" smtClean="0"/>
              <a:t>Operatorio Lógico y Concreto</a:t>
            </a:r>
            <a:endParaRPr lang="es-E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4006180" y="2333200"/>
            <a:ext cx="5181600" cy="990600"/>
          </a:xfrm>
        </p:spPr>
        <p:txBody>
          <a:bodyPr>
            <a:normAutofit/>
          </a:bodyPr>
          <a:lstStyle/>
          <a:p>
            <a:r>
              <a:rPr lang="es-ES" sz="5400" dirty="0"/>
              <a:t>Pensamiento</a:t>
            </a:r>
          </a:p>
        </p:txBody>
      </p:sp>
      <p:pic>
        <p:nvPicPr>
          <p:cNvPr id="1030" name="Picture 6" descr="http://www.nihao.com.mx/img/kid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4" y="73496"/>
            <a:ext cx="5328592" cy="5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668344" y="980728"/>
            <a:ext cx="1080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lain" startAt="7"/>
            </a:pPr>
            <a:r>
              <a:rPr lang="es-AR" sz="3200" b="1" dirty="0">
                <a:solidFill>
                  <a:schemeClr val="bg1"/>
                </a:solidFill>
              </a:rPr>
              <a:t>a</a:t>
            </a:r>
            <a:endParaRPr lang="es-AR" sz="3200" b="1" dirty="0" smtClean="0">
              <a:solidFill>
                <a:schemeClr val="bg1"/>
              </a:solidFill>
            </a:endParaRPr>
          </a:p>
          <a:p>
            <a:pPr algn="ctr"/>
            <a:endParaRPr lang="es-AR" sz="3200" b="1" dirty="0" smtClean="0">
              <a:solidFill>
                <a:schemeClr val="bg1"/>
              </a:solidFill>
            </a:endParaRPr>
          </a:p>
          <a:p>
            <a:pPr algn="ctr"/>
            <a:r>
              <a:rPr lang="es-AR" sz="3200" b="1" dirty="0" smtClean="0">
                <a:solidFill>
                  <a:schemeClr val="bg1"/>
                </a:solidFill>
              </a:rPr>
              <a:t>12</a:t>
            </a:r>
          </a:p>
          <a:p>
            <a:pPr algn="ctr"/>
            <a:endParaRPr lang="es-AR" sz="3200" b="1" dirty="0" smtClean="0">
              <a:solidFill>
                <a:schemeClr val="bg1"/>
              </a:solidFill>
            </a:endParaRPr>
          </a:p>
          <a:p>
            <a:pPr algn="ctr"/>
            <a:r>
              <a:rPr lang="es-AR" sz="3200" b="1" dirty="0" smtClean="0">
                <a:solidFill>
                  <a:schemeClr val="bg1"/>
                </a:solidFill>
              </a:rPr>
              <a:t>años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7848600" cy="6192687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La posibilidad de clasificar, seriar y ordenar jerárquicamente  facilita la reunión de conjuntos de referencia, que antes eran independientes, en sistemas más amplios e interrelacionados.  Comienza a razonar sobre la base de una jerarquía objetiva, no egocéntrica.</a:t>
            </a:r>
          </a:p>
          <a:p>
            <a:r>
              <a:rPr lang="es-AR" dirty="0" smtClean="0">
                <a:solidFill>
                  <a:schemeClr val="tx1"/>
                </a:solidFill>
              </a:rPr>
              <a:t>El niño está adherido a lo real, concreto y actual.</a:t>
            </a:r>
          </a:p>
          <a:p>
            <a:r>
              <a:rPr lang="es-AR" dirty="0" smtClean="0">
                <a:solidFill>
                  <a:schemeClr val="tx1"/>
                </a:solidFill>
              </a:rPr>
              <a:t>El pensamiento procede dominio por dominio. Es difícil lograr la combinatoria más allá de un dominio.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50825" y="101600"/>
            <a:ext cx="889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AR" dirty="0">
                <a:solidFill>
                  <a:schemeClr val="tx1"/>
                </a:solidFill>
                <a:latin typeface="Tahoma" pitchFamily="34" charset="0"/>
              </a:rPr>
              <a:t>ESTADIOS DE LA NOCIÓN DE CONSERVACIÓN</a:t>
            </a:r>
          </a:p>
        </p:txBody>
      </p:sp>
      <p:graphicFrame>
        <p:nvGraphicFramePr>
          <p:cNvPr id="12393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87960"/>
              </p:ext>
            </p:extLst>
          </p:nvPr>
        </p:nvGraphicFramePr>
        <p:xfrm>
          <a:off x="250825" y="765175"/>
          <a:ext cx="8353623" cy="6022856"/>
        </p:xfrm>
        <a:graphic>
          <a:graphicData uri="http://schemas.openxmlformats.org/drawingml/2006/table">
            <a:tbl>
              <a:tblPr/>
              <a:tblGrid>
                <a:gridCol w="2387323"/>
                <a:gridCol w="5966300"/>
              </a:tblGrid>
              <a:tr h="568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* ESTADIO I: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* ESTADIO II: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* ESTADIO III: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Los niños no conservan</a:t>
                      </a:r>
                      <a:r>
                        <a:rPr kumimoji="0" lang="es-E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Se dejan guiar por la información perceptiva y concluyen que hay más cantidad después de la transformación.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Es un estadio de reacciones intermedias en el que los niños unas veces conservan y otras no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 Por ejemplo: antes de la tarea tienden a conservar, pero cambian de opinión cuando la transformación perceptiva es muy grande.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-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Conservación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Los niños predicen la conservación antes de la realización de la tarea y no cambian de opinión después. Se corresponde con el estadio de las operaciones concretas.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2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Oval 2"/>
          <p:cNvSpPr>
            <a:spLocks noChangeArrowheads="1"/>
          </p:cNvSpPr>
          <p:nvPr/>
        </p:nvSpPr>
        <p:spPr bwMode="auto">
          <a:xfrm>
            <a:off x="250825" y="5516563"/>
            <a:ext cx="1943100" cy="100806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  <p:sp>
        <p:nvSpPr>
          <p:cNvPr id="667651" name="Oval 3"/>
          <p:cNvSpPr>
            <a:spLocks noChangeArrowheads="1"/>
          </p:cNvSpPr>
          <p:nvPr/>
        </p:nvSpPr>
        <p:spPr bwMode="auto">
          <a:xfrm>
            <a:off x="107950" y="3427413"/>
            <a:ext cx="2089150" cy="108108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7950" y="549275"/>
            <a:ext cx="8964613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2286323" y="600542"/>
            <a:ext cx="63714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Tx/>
              <a:buChar char="•"/>
              <a:defRPr/>
            </a:pPr>
            <a:r>
              <a:rPr lang="es-ES" sz="2400" b="0" dirty="0">
                <a:sym typeface="Webdings" pitchFamily="18" charset="2"/>
              </a:rPr>
              <a:t>Todos los niños pasan por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idénticas fases </a:t>
            </a:r>
            <a:r>
              <a:rPr lang="es-ES" sz="2400" b="0" dirty="0">
                <a:sym typeface="Webdings" pitchFamily="18" charset="2"/>
              </a:rPr>
              <a:t>y en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el mismo orden</a:t>
            </a:r>
            <a:r>
              <a:rPr lang="es-ES" sz="2400" b="0" dirty="0">
                <a:sym typeface="Webdings" pitchFamily="18" charset="2"/>
              </a:rPr>
              <a:t> pero lo hacen a </a:t>
            </a:r>
            <a:r>
              <a:rPr lang="es-ES" sz="2400" b="0" u="sng" dirty="0">
                <a:sym typeface="Webdings" pitchFamily="18" charset="2"/>
              </a:rPr>
              <a:t>distintas edades</a:t>
            </a:r>
            <a:r>
              <a:rPr lang="es-ES" sz="2400" b="0" dirty="0">
                <a:sym typeface="Webdings" pitchFamily="18" charset="2"/>
              </a:rPr>
              <a:t> </a:t>
            </a:r>
            <a:r>
              <a:rPr lang="es-ES" sz="2400" b="0" u="sng" dirty="0">
                <a:sym typeface="Webdings" pitchFamily="18" charset="2"/>
              </a:rPr>
              <a:t>dependiendo de los contenidos</a:t>
            </a:r>
            <a:r>
              <a:rPr lang="es-ES" sz="2400" b="0" dirty="0">
                <a:sym typeface="Webdings" pitchFamily="18" charset="2"/>
              </a:rPr>
              <a:t>. Por </a:t>
            </a:r>
            <a:r>
              <a:rPr lang="es-ES" sz="2400" b="0" dirty="0" err="1">
                <a:sym typeface="Webdings" pitchFamily="18" charset="2"/>
              </a:rPr>
              <a:t>ej</a:t>
            </a:r>
            <a:r>
              <a:rPr lang="es-ES" sz="2400" b="0" dirty="0">
                <a:sym typeface="Webdings" pitchFamily="18" charset="2"/>
              </a:rPr>
              <a:t>: llega antes al estadio III de la conservación del número que al de la sustancia o la masa.</a:t>
            </a:r>
          </a:p>
        </p:txBody>
      </p:sp>
      <p:sp>
        <p:nvSpPr>
          <p:cNvPr id="667654" name="AutoShape 6"/>
          <p:cNvSpPr>
            <a:spLocks/>
          </p:cNvSpPr>
          <p:nvPr/>
        </p:nvSpPr>
        <p:spPr bwMode="auto">
          <a:xfrm>
            <a:off x="2195513" y="692150"/>
            <a:ext cx="215900" cy="1801813"/>
          </a:xfrm>
          <a:prstGeom prst="leftBrace">
            <a:avLst>
              <a:gd name="adj1" fmla="val 55444"/>
              <a:gd name="adj2" fmla="val 50000"/>
            </a:avLst>
          </a:prstGeom>
          <a:noFill/>
          <a:ln w="2857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 b="0">
              <a:solidFill>
                <a:srgbClr val="CCFFCC"/>
              </a:solidFill>
              <a:latin typeface="Arial" charset="0"/>
            </a:endParaRPr>
          </a:p>
        </p:txBody>
      </p:sp>
      <p:sp>
        <p:nvSpPr>
          <p:cNvPr id="667655" name="AutoShape 7"/>
          <p:cNvSpPr>
            <a:spLocks/>
          </p:cNvSpPr>
          <p:nvPr/>
        </p:nvSpPr>
        <p:spPr bwMode="auto">
          <a:xfrm>
            <a:off x="2268538" y="2852738"/>
            <a:ext cx="287337" cy="2305050"/>
          </a:xfrm>
          <a:prstGeom prst="leftBrace">
            <a:avLst>
              <a:gd name="adj1" fmla="val 50138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 b="0">
              <a:solidFill>
                <a:srgbClr val="CCFFCC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-1" y="14288"/>
            <a:ext cx="9288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_tradnl" altLang="es-AR" dirty="0" smtClean="0">
                <a:solidFill>
                  <a:schemeClr val="tx1"/>
                </a:solidFill>
                <a:latin typeface="Tahoma" pitchFamily="34" charset="0"/>
              </a:rPr>
              <a:t>EL </a:t>
            </a:r>
            <a:r>
              <a:rPr lang="es-ES_tradnl" altLang="es-AR" dirty="0">
                <a:solidFill>
                  <a:schemeClr val="tx1"/>
                </a:solidFill>
                <a:latin typeface="Tahoma" pitchFamily="34" charset="0"/>
              </a:rPr>
              <a:t>DESARROLLO DE LA NOCIÓN DE CONSERVACIÓN</a:t>
            </a:r>
            <a:endParaRPr lang="es-ES" altLang="es-AR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67657" name="AutoShape 9"/>
          <p:cNvSpPr>
            <a:spLocks/>
          </p:cNvSpPr>
          <p:nvPr/>
        </p:nvSpPr>
        <p:spPr bwMode="auto">
          <a:xfrm>
            <a:off x="2339975" y="5516563"/>
            <a:ext cx="144463" cy="1198562"/>
          </a:xfrm>
          <a:prstGeom prst="leftBrace">
            <a:avLst>
              <a:gd name="adj1" fmla="val 68179"/>
              <a:gd name="adj2" fmla="val 50000"/>
            </a:avLst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 b="0">
              <a:solidFill>
                <a:srgbClr val="CCFFCC"/>
              </a:solidFill>
              <a:latin typeface="Arial" charset="0"/>
            </a:endParaRPr>
          </a:p>
        </p:txBody>
      </p:sp>
      <p:sp>
        <p:nvSpPr>
          <p:cNvPr id="667658" name="Text Box 10"/>
          <p:cNvSpPr txBox="1">
            <a:spLocks noChangeArrowheads="1"/>
          </p:cNvSpPr>
          <p:nvPr/>
        </p:nvSpPr>
        <p:spPr bwMode="auto">
          <a:xfrm>
            <a:off x="2421086" y="2444462"/>
            <a:ext cx="61999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Tx/>
              <a:buChar char="•"/>
              <a:defRPr/>
            </a:pPr>
            <a:r>
              <a:rPr lang="es-ES" sz="2400" b="0" u="sng" dirty="0">
                <a:sym typeface="Webdings" pitchFamily="18" charset="2"/>
              </a:rPr>
              <a:t>La conservación de la cantidad (líquido o bolitas)</a:t>
            </a:r>
            <a:r>
              <a:rPr lang="es-ES" sz="2400" b="0" dirty="0">
                <a:sym typeface="Webdings" pitchFamily="18" charset="2"/>
              </a:rPr>
              <a:t>,  es la primera que se adquiere a los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7-8 años</a:t>
            </a:r>
            <a:r>
              <a:rPr lang="es-ES" sz="2400" b="0" dirty="0">
                <a:sym typeface="Webdings" pitchFamily="18" charset="2"/>
              </a:rPr>
              <a:t>.</a:t>
            </a:r>
          </a:p>
          <a:p>
            <a:pPr marL="174625" indent="-174625" algn="just">
              <a:buFontTx/>
              <a:buChar char="•"/>
              <a:defRPr/>
            </a:pPr>
            <a:r>
              <a:rPr lang="es-ES" sz="2400" b="0" dirty="0">
                <a:sym typeface="Webdings" pitchFamily="18" charset="2"/>
              </a:rPr>
              <a:t>A los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8 años </a:t>
            </a:r>
            <a:r>
              <a:rPr lang="es-ES" sz="2400" b="0" dirty="0">
                <a:sym typeface="Webdings" pitchFamily="18" charset="2"/>
              </a:rPr>
              <a:t>presentan problemas para resolver </a:t>
            </a:r>
            <a:r>
              <a:rPr lang="es-ES" sz="2400" b="0" u="sng" dirty="0">
                <a:sym typeface="Webdings" pitchFamily="18" charset="2"/>
              </a:rPr>
              <a:t>la tarea de conservación del peso</a:t>
            </a:r>
            <a:r>
              <a:rPr lang="es-ES" sz="2400" b="0" dirty="0">
                <a:sym typeface="Webdings" pitchFamily="18" charset="2"/>
              </a:rPr>
              <a:t> o </a:t>
            </a:r>
            <a:r>
              <a:rPr lang="es-ES" sz="2400" b="0" u="sng" dirty="0">
                <a:sym typeface="Webdings" pitchFamily="18" charset="2"/>
              </a:rPr>
              <a:t>la del volumen</a:t>
            </a:r>
            <a:r>
              <a:rPr lang="es-ES" sz="2400" b="0" dirty="0">
                <a:sym typeface="Webdings" pitchFamily="18" charset="2"/>
              </a:rPr>
              <a:t>. (No aplican los esquemas operatorios sino un tipo de razonamiento intuitivo basado en los datos perceptivos).</a:t>
            </a:r>
          </a:p>
        </p:txBody>
      </p:sp>
      <p:sp>
        <p:nvSpPr>
          <p:cNvPr id="667659" name="Text Box 11"/>
          <p:cNvSpPr txBox="1">
            <a:spLocks noChangeArrowheads="1"/>
          </p:cNvSpPr>
          <p:nvPr/>
        </p:nvSpPr>
        <p:spPr bwMode="auto">
          <a:xfrm>
            <a:off x="395288" y="5780088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AR" dirty="0">
                <a:solidFill>
                  <a:schemeClr val="bg1"/>
                </a:solidFill>
                <a:latin typeface="Tahoma" pitchFamily="34" charset="0"/>
              </a:rPr>
              <a:t>TERCERA</a:t>
            </a:r>
            <a:endParaRPr lang="es-ES" altLang="es-AR" i="1" u="sng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67660" name="Oval 12"/>
          <p:cNvSpPr>
            <a:spLocks noChangeArrowheads="1"/>
          </p:cNvSpPr>
          <p:nvPr/>
        </p:nvSpPr>
        <p:spPr bwMode="auto">
          <a:xfrm>
            <a:off x="179388" y="1052513"/>
            <a:ext cx="1944687" cy="10795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  <p:sp>
        <p:nvSpPr>
          <p:cNvPr id="667661" name="Text Box 13"/>
          <p:cNvSpPr txBox="1">
            <a:spLocks noChangeArrowheads="1"/>
          </p:cNvSpPr>
          <p:nvPr/>
        </p:nvSpPr>
        <p:spPr bwMode="auto">
          <a:xfrm>
            <a:off x="107950" y="1341438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AR" dirty="0">
                <a:solidFill>
                  <a:schemeClr val="bg1"/>
                </a:solidFill>
                <a:latin typeface="Tahoma" pitchFamily="34" charset="0"/>
              </a:rPr>
              <a:t>PRIMERA</a:t>
            </a:r>
          </a:p>
        </p:txBody>
      </p:sp>
      <p:sp>
        <p:nvSpPr>
          <p:cNvPr id="667662" name="Text Box 14"/>
          <p:cNvSpPr txBox="1">
            <a:spLocks noChangeArrowheads="1"/>
          </p:cNvSpPr>
          <p:nvPr/>
        </p:nvSpPr>
        <p:spPr bwMode="auto">
          <a:xfrm>
            <a:off x="250825" y="369252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AR" dirty="0">
                <a:solidFill>
                  <a:schemeClr val="bg1"/>
                </a:solidFill>
                <a:latin typeface="Tahoma" pitchFamily="34" charset="0"/>
              </a:rPr>
              <a:t>SEGUNDA</a:t>
            </a:r>
            <a:endParaRPr lang="es-ES" altLang="es-AR" i="1" u="sng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67664" name="Text Box 16"/>
          <p:cNvSpPr txBox="1">
            <a:spLocks noChangeArrowheads="1"/>
          </p:cNvSpPr>
          <p:nvPr/>
        </p:nvSpPr>
        <p:spPr bwMode="auto">
          <a:xfrm>
            <a:off x="2484438" y="5331014"/>
            <a:ext cx="61732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Tx/>
              <a:buChar char="•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Hasta los 9-10 años</a:t>
            </a:r>
            <a:r>
              <a:rPr lang="es-ES" sz="2400" b="0" dirty="0">
                <a:sym typeface="Webdings" pitchFamily="18" charset="2"/>
              </a:rPr>
              <a:t>, los niños no admiten que el peso se conserva y no será hasta los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11-12 años </a:t>
            </a:r>
            <a:r>
              <a:rPr lang="es-ES" sz="2400" b="0" dirty="0">
                <a:sym typeface="Webdings" pitchFamily="18" charset="2"/>
              </a:rPr>
              <a:t>cuando reconozcan la conservación del volumen.  </a:t>
            </a:r>
          </a:p>
        </p:txBody>
      </p:sp>
    </p:spTree>
    <p:extLst>
      <p:ext uri="{BB962C8B-B14F-4D97-AF65-F5344CB8AC3E}">
        <p14:creationId xmlns:p14="http://schemas.microsoft.com/office/powerpoint/2010/main" val="16260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Text Box 3"/>
          <p:cNvSpPr txBox="1">
            <a:spLocks noChangeArrowheads="1"/>
          </p:cNvSpPr>
          <p:nvPr/>
        </p:nvSpPr>
        <p:spPr bwMode="auto">
          <a:xfrm>
            <a:off x="0" y="549275"/>
            <a:ext cx="860444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Clasificar objetos</a:t>
            </a:r>
            <a:r>
              <a:rPr lang="es-ES" sz="2000" b="0" dirty="0">
                <a:latin typeface="Arial" charset="0"/>
              </a:rPr>
              <a:t> consiste en agruparlos en función de algún criterio de semejanza, de manera que cada elemento se identifique por lo que tiene en común como miembro de una clase y no por lo que tiene de único.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r>
              <a:rPr lang="es-ES" sz="2000" b="0" dirty="0">
                <a:latin typeface="Arial" charset="0"/>
              </a:rPr>
              <a:t>Una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clase</a:t>
            </a:r>
            <a:r>
              <a:rPr lang="es-ES" sz="2000" b="0" dirty="0">
                <a:latin typeface="Arial" charset="0"/>
              </a:rPr>
              <a:t> posee dos propiedades fundamentales: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es-ES" sz="2000" b="0" dirty="0" smtClean="0">
                <a:latin typeface="Arial" charset="0"/>
              </a:rPr>
              <a:t>- </a:t>
            </a:r>
            <a:r>
              <a:rPr lang="es-ES" sz="2000" u="sng" dirty="0">
                <a:latin typeface="Arial" charset="0"/>
              </a:rPr>
              <a:t>su intensión</a:t>
            </a:r>
            <a:r>
              <a:rPr lang="es-ES" sz="2000" b="0" dirty="0">
                <a:latin typeface="Arial" charset="0"/>
              </a:rPr>
              <a:t>: conjunto de cualidades o características que la definen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latin typeface="Arial" charset="0"/>
              </a:rPr>
              <a:t>	</a:t>
            </a:r>
            <a:r>
              <a:rPr lang="es-ES" sz="2000" b="0" dirty="0" smtClean="0">
                <a:latin typeface="Arial" charset="0"/>
              </a:rPr>
              <a:t>- </a:t>
            </a:r>
            <a:r>
              <a:rPr lang="es-ES" sz="2000" u="sng" dirty="0">
                <a:latin typeface="Arial" charset="0"/>
              </a:rPr>
              <a:t>su extensión</a:t>
            </a:r>
            <a:r>
              <a:rPr lang="es-E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s-ES" sz="2000" b="0" dirty="0">
                <a:latin typeface="Arial" charset="0"/>
              </a:rPr>
              <a:t>conjunto total de objetos que poseen esas cualidades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s-ES" sz="2000" b="0" dirty="0">
                <a:latin typeface="Arial" charset="0"/>
              </a:rPr>
              <a:t>En una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correcta clasificación de objetos</a:t>
            </a:r>
            <a:r>
              <a:rPr lang="es-ES" sz="2000" b="0" dirty="0">
                <a:latin typeface="Arial" charset="0"/>
              </a:rPr>
              <a:t>, ambas propiedades (intensión y extensión) deben coordinarse y corresponderse estrictamente.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Piaget</a:t>
            </a:r>
            <a:r>
              <a:rPr lang="es-ES" sz="2000" b="0" dirty="0">
                <a:latin typeface="Arial" charset="0"/>
              </a:rPr>
              <a:t> utiliza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dos tipos de tareas </a:t>
            </a:r>
            <a:r>
              <a:rPr lang="es-ES" sz="2000" b="0" dirty="0">
                <a:latin typeface="Arial" charset="0"/>
              </a:rPr>
              <a:t>para estudiar el origen de las operaciones de clasificación: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latin typeface="Arial" charset="0"/>
              </a:rPr>
              <a:t>	</a:t>
            </a:r>
            <a:r>
              <a:rPr lang="es-ES" sz="2000" dirty="0">
                <a:latin typeface="Arial" charset="0"/>
              </a:rPr>
              <a:t>1/ </a:t>
            </a:r>
            <a:r>
              <a:rPr lang="es-ES" sz="2000" u="sng" dirty="0">
                <a:latin typeface="Arial" charset="0"/>
              </a:rPr>
              <a:t>Las tareas de clasificación libre</a:t>
            </a:r>
            <a:r>
              <a:rPr lang="es-ES" sz="2000" dirty="0">
                <a:latin typeface="Arial" charset="0"/>
              </a:rPr>
              <a:t>: </a:t>
            </a:r>
            <a:r>
              <a:rPr lang="es-ES" sz="2000" b="0" dirty="0">
                <a:latin typeface="Arial" charset="0"/>
              </a:rPr>
              <a:t>se le da al niño un conjunto de objetos (por </a:t>
            </a:r>
            <a:r>
              <a:rPr lang="es-ES" sz="2000" b="0" dirty="0" err="1">
                <a:latin typeface="Arial" charset="0"/>
              </a:rPr>
              <a:t>ej</a:t>
            </a:r>
            <a:r>
              <a:rPr lang="es-ES" sz="2000" b="0" dirty="0">
                <a:latin typeface="Arial" charset="0"/>
              </a:rPr>
              <a:t>: un conjunto de formas geométricas que varían en forma, tamaño y color) y se le pide que “ponga juntas las que son semejantes”. 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dirty="0">
                <a:latin typeface="Arial" charset="0"/>
              </a:rPr>
              <a:t>	2/ </a:t>
            </a:r>
            <a:r>
              <a:rPr lang="es-ES" sz="2000" u="sng" dirty="0">
                <a:latin typeface="Arial" charset="0"/>
              </a:rPr>
              <a:t>Tarea de inclusión jerárquica de clases</a:t>
            </a:r>
            <a:r>
              <a:rPr lang="es-ES" sz="2000" dirty="0">
                <a:latin typeface="Arial" charset="0"/>
              </a:rPr>
              <a:t>: </a:t>
            </a:r>
            <a:r>
              <a:rPr lang="es-ES" sz="2000" b="0" dirty="0">
                <a:latin typeface="Arial" charset="0"/>
              </a:rPr>
              <a:t>se pregunta por la relación entre la subclase (por </a:t>
            </a:r>
            <a:r>
              <a:rPr lang="es-ES" sz="2000" b="0" dirty="0" err="1">
                <a:latin typeface="Arial" charset="0"/>
              </a:rPr>
              <a:t>ej</a:t>
            </a:r>
            <a:r>
              <a:rPr lang="es-ES" sz="2000" b="0" dirty="0">
                <a:latin typeface="Arial" charset="0"/>
              </a:rPr>
              <a:t>: triángulos) y la clase (por </a:t>
            </a:r>
            <a:r>
              <a:rPr lang="es-ES" sz="2000" b="0" dirty="0" err="1">
                <a:latin typeface="Arial" charset="0"/>
              </a:rPr>
              <a:t>ej</a:t>
            </a:r>
            <a:r>
              <a:rPr lang="es-ES" sz="2000" b="0" dirty="0">
                <a:latin typeface="Arial" charset="0"/>
              </a:rPr>
              <a:t>: figuras).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87450" y="115888"/>
            <a:ext cx="705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0" y="190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s-ES" altLang="es-AR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s-ES" altLang="es-AR" dirty="0">
                <a:solidFill>
                  <a:schemeClr val="tx1"/>
                </a:solidFill>
                <a:latin typeface="Tahoma" pitchFamily="34" charset="0"/>
              </a:rPr>
              <a:t>EL DESARROLLO DE LA CLASIFICACIÓN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0" y="481013"/>
            <a:ext cx="889248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6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50825" y="101600"/>
            <a:ext cx="889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AR" dirty="0">
                <a:solidFill>
                  <a:schemeClr val="tx1"/>
                </a:solidFill>
                <a:latin typeface="Tahoma" pitchFamily="34" charset="0"/>
              </a:rPr>
              <a:t>ETAPAS DE LA NOCIÓN DE CLASIFICACIÓN</a:t>
            </a:r>
          </a:p>
        </p:txBody>
      </p:sp>
      <p:graphicFrame>
        <p:nvGraphicFramePr>
          <p:cNvPr id="12393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64050"/>
              </p:ext>
            </p:extLst>
          </p:nvPr>
        </p:nvGraphicFramePr>
        <p:xfrm>
          <a:off x="250825" y="620713"/>
          <a:ext cx="8281615" cy="6120384"/>
        </p:xfrm>
        <a:graphic>
          <a:graphicData uri="http://schemas.openxmlformats.org/drawingml/2006/table">
            <a:tbl>
              <a:tblPr/>
              <a:tblGrid>
                <a:gridCol w="3003550"/>
                <a:gridCol w="5278065"/>
              </a:tblGrid>
              <a:tr h="4064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* </a:t>
                      </a:r>
                      <a:r>
                        <a:rPr kumimoji="0" lang="es-ES" altLang="es-A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Colecciones figurales (de 2 años y medio a 5 años):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* Colecciones no figurales (de 5 años y medio a 7-8 años):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* Inclusión jerárquica de clases: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alt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Los niños van agrupando los </a:t>
                      </a:r>
                      <a:r>
                        <a:rPr kumimoji="0" lang="es-ES" altLang="es-A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objetos sin ningún tipo de plan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guiados por criterios perceptivos de semejanza más que por criterios de clase.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Los niños agrupan los objetos </a:t>
                      </a:r>
                      <a:r>
                        <a:rPr kumimoji="0" lang="es-ES" altLang="es-A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 función de la semejanza de los atributos 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(por </a:t>
                      </a:r>
                      <a:r>
                        <a:rPr kumimoji="0" lang="es-ES" altLang="es-A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ej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cuadrados, triángulos) e incluso estableciendo subclases en cada uno de ellos (por </a:t>
                      </a:r>
                      <a:r>
                        <a:rPr kumimoji="0" lang="es-ES" altLang="es-A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ej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cuadrados blancos) pero sólo pueden comparar entre los subconjuntos (por </a:t>
                      </a:r>
                      <a:r>
                        <a:rPr kumimoji="0" lang="es-ES" altLang="es-A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ej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si hay más triángulos o cuadrados) pero no entre el conjunto (figuras) con el subconjunto (cuadrado).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Los niños realizan procesos ascendentes y descendentes en la </a:t>
                      </a:r>
                      <a:r>
                        <a:rPr kumimoji="0" lang="es-ES" altLang="es-A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clasificación jerárquica 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 comparan el </a:t>
                      </a:r>
                      <a:r>
                        <a:rPr kumimoji="0" lang="es-ES" altLang="es-A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conjunto con el subconjunto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9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Text Box 3"/>
          <p:cNvSpPr txBox="1">
            <a:spLocks noChangeArrowheads="1"/>
          </p:cNvSpPr>
          <p:nvPr/>
        </p:nvSpPr>
        <p:spPr bwMode="auto">
          <a:xfrm>
            <a:off x="0" y="688975"/>
            <a:ext cx="84604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 seriación</a:t>
            </a:r>
            <a:r>
              <a:rPr lang="es-ES" sz="2000" b="0" dirty="0">
                <a:latin typeface="Arial" charset="0"/>
              </a:rPr>
              <a:t> consiste en agrupar y ordenar objetos en función de ciertas diferencias apreciables en alguna de sus características. 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r>
              <a:rPr lang="es-ES" sz="2000" b="0" dirty="0">
                <a:latin typeface="Arial" charset="0"/>
              </a:rPr>
              <a:t>Se lleva a cabo basándose en las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relaciones asimétricas </a:t>
            </a:r>
            <a:r>
              <a:rPr lang="es-ES" sz="2000" b="0" dirty="0">
                <a:latin typeface="Arial" charset="0"/>
              </a:rPr>
              <a:t>entre los objetos, que son a la vez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relaciones unidireccionales</a:t>
            </a:r>
            <a:r>
              <a:rPr lang="es-ES" sz="2000" b="0" dirty="0">
                <a:latin typeface="Arial" charset="0"/>
              </a:rPr>
              <a:t>. Por ejemplo: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	</a:t>
            </a:r>
            <a:r>
              <a:rPr lang="es-ES" sz="2000" b="0" dirty="0">
                <a:latin typeface="Arial" charset="0"/>
              </a:rPr>
              <a:t>- Si el objeto A es más alto que el objeto B, la relación entre ambos es 	asimétrica (uno es más alto que otro) y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latin typeface="Arial" charset="0"/>
              </a:rPr>
              <a:t>		- Además, es unidireccional porque simultáneamente B no puede ser más alto 	que A.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s-ES" sz="2000" b="0" dirty="0">
                <a:latin typeface="Arial" charset="0"/>
              </a:rPr>
              <a:t>Si el tipo de relación entre A y B es cuantitativa, hablamos de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relaciones transitivas</a:t>
            </a:r>
            <a:r>
              <a:rPr lang="es-ES" sz="2000" b="0" dirty="0">
                <a:latin typeface="Arial" charset="0"/>
              </a:rPr>
              <a:t>: si A es más alto que B y tenemos un tercer objeto, C, que es más alto que A, entonces, necesariamente C es más alto que B.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s-ES" sz="2000" b="0" dirty="0">
                <a:latin typeface="Arial" charset="0"/>
              </a:rPr>
              <a:t>La toma de conciencia de este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esquema transitivo </a:t>
            </a:r>
            <a:r>
              <a:rPr lang="es-ES" sz="2000" b="0" dirty="0">
                <a:latin typeface="Arial" charset="0"/>
              </a:rPr>
              <a:t>es lo que permite a los niños y niñas ordenar y seriar los objetos que guardan entre ellos relaciones cuantitativas simétricas.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87450" y="115888"/>
            <a:ext cx="705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0" y="190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s-ES" altLang="es-AR" dirty="0" smtClean="0">
                <a:solidFill>
                  <a:schemeClr val="tx1"/>
                </a:solidFill>
                <a:latin typeface="Tahoma" pitchFamily="34" charset="0"/>
              </a:rPr>
              <a:t>EL </a:t>
            </a:r>
            <a:r>
              <a:rPr lang="es-ES" altLang="es-AR" dirty="0">
                <a:solidFill>
                  <a:schemeClr val="tx1"/>
                </a:solidFill>
                <a:latin typeface="Tahoma" pitchFamily="34" charset="0"/>
              </a:rPr>
              <a:t>DESARROLLO DE LA SERIACIÓN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0" y="481013"/>
            <a:ext cx="889248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5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0825" y="101600"/>
            <a:ext cx="889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AR" dirty="0">
                <a:solidFill>
                  <a:schemeClr val="tx1"/>
                </a:solidFill>
                <a:latin typeface="Tahoma" pitchFamily="34" charset="0"/>
              </a:rPr>
              <a:t>ETAPAS DE LA NOCIÓN DE SERIACIÓN</a:t>
            </a:r>
          </a:p>
        </p:txBody>
      </p:sp>
      <p:graphicFrame>
        <p:nvGraphicFramePr>
          <p:cNvPr id="12393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2960"/>
              </p:ext>
            </p:extLst>
          </p:nvPr>
        </p:nvGraphicFramePr>
        <p:xfrm>
          <a:off x="250825" y="620713"/>
          <a:ext cx="8209607" cy="6120384"/>
        </p:xfrm>
        <a:graphic>
          <a:graphicData uri="http://schemas.openxmlformats.org/drawingml/2006/table">
            <a:tbl>
              <a:tblPr/>
              <a:tblGrid>
                <a:gridCol w="3003550"/>
                <a:gridCol w="5206057"/>
              </a:tblGrid>
              <a:tr h="4064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* </a:t>
                      </a:r>
                      <a:r>
                        <a:rPr kumimoji="0" lang="es-ES" altLang="es-A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Estadio preoperatorio: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* Transición a las operaciones concretas: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* Operaciones concretas: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altLang="es-A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Los niños sólo son capaces de agrupar las varillas de dos en dos y </a:t>
                      </a:r>
                      <a:r>
                        <a:rPr kumimoji="0" lang="es-ES" altLang="es-A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pueden realizar inferencias transitivas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Los niños a veces logran realizar las seriaciones y otras no, porque </a:t>
                      </a:r>
                      <a:r>
                        <a:rPr kumimoji="0" lang="es-ES" altLang="es-A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actúan por ensayo y error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; fracasan en las tareas en que tienen que ordenar más de diez elementos y en las de seriación múltiple (ordenar objetos en función de dos dimensiones); si se les piden que intercalen nuevos elementos en una serie construida, tienen que comenzar la serie de nuevo y tienen dificultades para realizar inferencias transitivas.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Los niños son capaces de </a:t>
                      </a:r>
                      <a:r>
                        <a:rPr kumimoji="0" lang="es-ES" altLang="es-A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realizar seriaciones múltiples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e </a:t>
                      </a:r>
                      <a:r>
                        <a:rPr kumimoji="0" lang="es-ES" altLang="es-AR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inferencias transitivas</a:t>
                      </a:r>
                      <a:r>
                        <a:rPr kumimoji="0" lang="es-ES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6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250825" y="101600"/>
            <a:ext cx="889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AR" dirty="0" smtClean="0">
                <a:solidFill>
                  <a:srgbClr val="663300"/>
                </a:solidFill>
                <a:latin typeface="Tahoma" pitchFamily="34" charset="0"/>
              </a:rPr>
              <a:t>LA </a:t>
            </a:r>
            <a:r>
              <a:rPr lang="es-ES" altLang="es-AR" dirty="0">
                <a:solidFill>
                  <a:srgbClr val="663300"/>
                </a:solidFill>
                <a:latin typeface="Tahoma" pitchFamily="34" charset="0"/>
              </a:rPr>
              <a:t>CONSTRUCCIÓN DEL NÚMERO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179388" y="620713"/>
            <a:ext cx="882015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73050" indent="-2730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>
              <a:buFontTx/>
              <a:buNone/>
            </a:pPr>
            <a:r>
              <a:rPr lang="es-ES_tradnl" altLang="es-AR" dirty="0">
                <a:solidFill>
                  <a:schemeClr val="accent2"/>
                </a:solidFill>
              </a:rPr>
              <a:t>* </a:t>
            </a:r>
            <a:r>
              <a:rPr lang="es-ES_tradnl" altLang="es-AR" dirty="0">
                <a:solidFill>
                  <a:schemeClr val="tx1"/>
                </a:solidFill>
              </a:rPr>
              <a:t>Piaget y sus colaboradores estudiaron distintos aspectos con respecto a la noción de número.</a:t>
            </a:r>
            <a:endParaRPr lang="es-ES" altLang="es-AR" i="1" dirty="0">
              <a:solidFill>
                <a:schemeClr val="tx1"/>
              </a:solidFill>
            </a:endParaRPr>
          </a:p>
        </p:txBody>
      </p:sp>
      <p:graphicFrame>
        <p:nvGraphicFramePr>
          <p:cNvPr id="1334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1330"/>
              </p:ext>
            </p:extLst>
          </p:nvPr>
        </p:nvGraphicFramePr>
        <p:xfrm>
          <a:off x="611659" y="1524000"/>
          <a:ext cx="7920682" cy="4677540"/>
        </p:xfrm>
        <a:graphic>
          <a:graphicData uri="http://schemas.openxmlformats.org/drawingml/2006/table">
            <a:tbl>
              <a:tblPr/>
              <a:tblGrid>
                <a:gridCol w="7920682"/>
              </a:tblGrid>
              <a:tr h="19770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1/ </a:t>
                      </a:r>
                      <a:r>
                        <a:rPr kumimoji="0" lang="es-E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La conservación del número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: utilizaron tareas en las que se preguntaba por la igualdad en la cantidad de elementos de dos filas en las que se variaba la disposición perceptiva de sus elementos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48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2/  </a:t>
                      </a:r>
                      <a:r>
                        <a:rPr kumimoji="0" lang="es-E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Cómo se llega a entender el sistema de los números naturales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y su relación con otras operaciones lógico-matemáticas.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 Los niños desarrollan la noción de “número cardinal”, cuentan los objetos ignorando sus diferencias, observan que guardan relaciones de inclusión de clases.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4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1692275" y="260350"/>
            <a:ext cx="5472113" cy="18161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s-ES_tradnl" sz="2800" dirty="0">
                <a:solidFill>
                  <a:schemeClr val="tx1"/>
                </a:solidFill>
              </a:rPr>
              <a:t>La </a:t>
            </a:r>
            <a:r>
              <a:rPr lang="es-ES_tradn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noción de número </a:t>
            </a:r>
            <a:r>
              <a:rPr lang="es-ES_tradnl" sz="2800" dirty="0">
                <a:solidFill>
                  <a:schemeClr val="tx1"/>
                </a:solidFill>
              </a:rPr>
              <a:t>es algo más que clasificar y seriar objetos, pues supone una nueva síntesis que implica: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216087" name="Text Box 23"/>
          <p:cNvSpPr txBox="1">
            <a:spLocks noChangeArrowheads="1"/>
          </p:cNvSpPr>
          <p:nvPr/>
        </p:nvSpPr>
        <p:spPr bwMode="auto">
          <a:xfrm>
            <a:off x="611188" y="3359150"/>
            <a:ext cx="7848600" cy="236988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endParaRPr lang="es-ES_tradnl" sz="1000" dirty="0">
              <a:solidFill>
                <a:srgbClr val="006600"/>
              </a:solidFill>
            </a:endParaRPr>
          </a:p>
          <a:p>
            <a:pPr eaLnBrk="0" hangingPunct="0">
              <a:buFontTx/>
              <a:buNone/>
              <a:defRPr/>
            </a:pPr>
            <a:r>
              <a:rPr lang="es-ES_tradnl" sz="2600" dirty="0">
                <a:solidFill>
                  <a:schemeClr val="tx1"/>
                </a:solidFill>
              </a:rPr>
              <a:t>1/ Tratar a los elementos equivalentes como unidades para que puedan ser contadas;</a:t>
            </a:r>
          </a:p>
          <a:p>
            <a:pPr eaLnBrk="0" hangingPunct="0">
              <a:buFontTx/>
              <a:buNone/>
              <a:defRPr/>
            </a:pPr>
            <a:r>
              <a:rPr lang="es-ES_tradnl" sz="2600" dirty="0">
                <a:solidFill>
                  <a:schemeClr val="tx1"/>
                </a:solidFill>
              </a:rPr>
              <a:t>2/ Conservar la estructura de inclusión;</a:t>
            </a:r>
          </a:p>
          <a:p>
            <a:pPr eaLnBrk="0" hangingPunct="0">
              <a:buFontTx/>
              <a:buNone/>
              <a:defRPr/>
            </a:pPr>
            <a:r>
              <a:rPr lang="es-ES_tradnl" sz="2600" dirty="0">
                <a:solidFill>
                  <a:schemeClr val="tx1"/>
                </a:solidFill>
              </a:rPr>
              <a:t>3/ Tener en cuenta el orden serial de las unidades para poder distinguirlas entre sí.</a:t>
            </a:r>
            <a:endParaRPr lang="es-ES_tradnl" dirty="0">
              <a:solidFill>
                <a:schemeClr val="tx1"/>
              </a:solidFill>
            </a:endParaRPr>
          </a:p>
          <a:p>
            <a:pPr eaLnBrk="0" hangingPunct="0">
              <a:buFontTx/>
              <a:buNone/>
              <a:defRPr/>
            </a:pPr>
            <a:endParaRPr lang="es-ES" sz="800" i="1" dirty="0">
              <a:solidFill>
                <a:srgbClr val="006600"/>
              </a:solidFill>
            </a:endParaRPr>
          </a:p>
        </p:txBody>
      </p:sp>
      <p:sp>
        <p:nvSpPr>
          <p:cNvPr id="216089" name="AutoShape 25"/>
          <p:cNvSpPr>
            <a:spLocks noChangeArrowheads="1"/>
          </p:cNvSpPr>
          <p:nvPr/>
        </p:nvSpPr>
        <p:spPr bwMode="auto">
          <a:xfrm rot="19358" flipH="1">
            <a:off x="4019550" y="2206625"/>
            <a:ext cx="1273175" cy="969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254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6351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Text Box 3"/>
          <p:cNvSpPr txBox="1">
            <a:spLocks noChangeArrowheads="1"/>
          </p:cNvSpPr>
          <p:nvPr/>
        </p:nvSpPr>
        <p:spPr bwMode="auto">
          <a:xfrm>
            <a:off x="0" y="865188"/>
            <a:ext cx="8604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r>
              <a:rPr lang="es-ES" sz="2000" b="0" dirty="0">
                <a:latin typeface="Arial" charset="0"/>
              </a:rPr>
              <a:t>Para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Piaget</a:t>
            </a:r>
            <a:r>
              <a:rPr lang="es-ES" sz="2000" b="0" dirty="0">
                <a:latin typeface="Arial" charset="0"/>
              </a:rPr>
              <a:t> las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operaciones lógico-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matématicas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" sz="2000" b="0" dirty="0">
                <a:latin typeface="Arial" charset="0"/>
              </a:rPr>
              <a:t>(operaciones de clases y de relaciones) se realizan </a:t>
            </a:r>
            <a:r>
              <a:rPr lang="es-ES" sz="2000" b="0" i="1" u="sng" dirty="0">
                <a:latin typeface="Arial" charset="0"/>
              </a:rPr>
              <a:t>entre objetos</a:t>
            </a:r>
            <a:r>
              <a:rPr lang="es-ES" sz="2000" b="0" i="1" dirty="0">
                <a:latin typeface="Arial" charset="0"/>
              </a:rPr>
              <a:t> </a:t>
            </a:r>
            <a:r>
              <a:rPr lang="es-ES" sz="2000" b="0" dirty="0">
                <a:latin typeface="Arial" charset="0"/>
              </a:rPr>
              <a:t>sin considerar lo que ocurre </a:t>
            </a:r>
            <a:r>
              <a:rPr lang="es-ES" sz="2000" b="0" i="1" u="sng" dirty="0" err="1">
                <a:latin typeface="Arial" charset="0"/>
              </a:rPr>
              <a:t>intraobjeto</a:t>
            </a:r>
            <a:r>
              <a:rPr lang="es-ES" sz="2000" b="0" dirty="0">
                <a:latin typeface="Arial" charset="0"/>
              </a:rPr>
              <a:t>.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4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r>
              <a:rPr lang="es-ES" sz="2000" b="0" dirty="0">
                <a:latin typeface="Arial" charset="0"/>
              </a:rPr>
              <a:t>Los niños a menudo se enfrentan a problemas que requieren razonar a partir de las relaciones parte-todo o parte-parte con respecto a un mismo objeto, para lo cual necesitan tener en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cuenta las relaciones espacio-temporales</a:t>
            </a:r>
            <a:r>
              <a:rPr lang="es-ES" sz="2000" b="0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87450" y="115888"/>
            <a:ext cx="705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0" y="19050"/>
            <a:ext cx="752432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s-ES" altLang="es-AR" dirty="0" smtClean="0">
                <a:solidFill>
                  <a:schemeClr val="tx1"/>
                </a:solidFill>
                <a:latin typeface="Tahoma" pitchFamily="34" charset="0"/>
              </a:rPr>
              <a:t>EL </a:t>
            </a:r>
            <a:r>
              <a:rPr lang="es-ES" altLang="es-AR" dirty="0">
                <a:solidFill>
                  <a:schemeClr val="tx1"/>
                </a:solidFill>
                <a:latin typeface="Tahoma" pitchFamily="34" charset="0"/>
              </a:rPr>
              <a:t>DESARROLLO DE LAS </a:t>
            </a:r>
            <a:r>
              <a:rPr lang="es-ES" altLang="es-AR" dirty="0" smtClean="0">
                <a:solidFill>
                  <a:schemeClr val="tx1"/>
                </a:solidFill>
                <a:latin typeface="Tahoma" pitchFamily="34" charset="0"/>
              </a:rPr>
              <a:t>NOCIONES         </a:t>
            </a:r>
            <a:r>
              <a:rPr lang="es-ES" altLang="es-AR" dirty="0">
                <a:solidFill>
                  <a:schemeClr val="tx1"/>
                </a:solidFill>
                <a:latin typeface="Tahoma" pitchFamily="34" charset="0"/>
              </a:rPr>
              <a:t>ESPACIO-TEMPORALES</a:t>
            </a:r>
          </a:p>
        </p:txBody>
      </p:sp>
      <p:sp>
        <p:nvSpPr>
          <p:cNvPr id="877575" name="Text Box 7"/>
          <p:cNvSpPr txBox="1">
            <a:spLocks noChangeArrowheads="1"/>
          </p:cNvSpPr>
          <p:nvPr/>
        </p:nvSpPr>
        <p:spPr bwMode="auto">
          <a:xfrm>
            <a:off x="0" y="3573463"/>
            <a:ext cx="860444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r>
              <a:rPr lang="es-ES" sz="2000" b="0" dirty="0">
                <a:latin typeface="Arial" charset="0"/>
              </a:rPr>
              <a:t>Para hacerlo, es necesario aplicar el mismo tipo de operaciones y los mismos tipos de agrupamientos que para realizar la conservación, las clasificaciones o  las seriaciones, pero en una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escala inferior o “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infralógica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</a:t>
            </a:r>
            <a:r>
              <a:rPr lang="es-ES" sz="2000" b="0" dirty="0">
                <a:latin typeface="Arial" charset="0"/>
              </a:rPr>
              <a:t>.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4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r>
              <a:rPr lang="es-ES" sz="2000" b="0" dirty="0">
                <a:latin typeface="Arial" charset="0"/>
              </a:rPr>
              <a:t>Estas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operaciones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infralógicas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" sz="2000" b="0" dirty="0">
                <a:latin typeface="Arial" charset="0"/>
              </a:rPr>
              <a:t>permiten: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latin typeface="Arial" charset="0"/>
              </a:rPr>
              <a:t>		</a:t>
            </a:r>
            <a:r>
              <a:rPr lang="es-ES" sz="1800" b="0" dirty="0">
                <a:latin typeface="Arial" charset="0"/>
              </a:rPr>
              <a:t>- el establecimiento de conexiones en el interior de los objetos con 	independencia de sus dimensiones y 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1800" b="0" dirty="0">
                <a:latin typeface="Arial" charset="0"/>
              </a:rPr>
              <a:t>		- la conceptualización de cada objeto como un todo, como un continuo 	espacio-temporal único.</a:t>
            </a:r>
          </a:p>
          <a:p>
            <a:pPr marL="342900" lvl="1" indent="-342900" algn="just">
              <a:buClr>
                <a:srgbClr val="FF6600"/>
              </a:buClr>
              <a:buFontTx/>
              <a:buChar char="•"/>
              <a:defRPr/>
            </a:pPr>
            <a:endParaRPr lang="es-ES" sz="2000" b="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algn="just">
              <a:buClr>
                <a:srgbClr val="FF6600"/>
              </a:buClr>
              <a:defRPr/>
            </a:pPr>
            <a:endParaRPr lang="es-ES" sz="2000" b="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algn="just">
              <a:buClr>
                <a:srgbClr val="FF6600"/>
              </a:buClr>
              <a:defRPr/>
            </a:pPr>
            <a:endParaRPr lang="es-ES" sz="2000" b="0" dirty="0">
              <a:solidFill>
                <a:srgbClr val="000066"/>
              </a:solidFill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800" b="0" dirty="0">
                <a:solidFill>
                  <a:srgbClr val="000066"/>
                </a:solidFill>
                <a:latin typeface="Arial" charset="0"/>
              </a:rPr>
              <a:t>		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800" b="0" dirty="0">
                <a:solidFill>
                  <a:srgbClr val="000066"/>
                </a:solidFill>
                <a:latin typeface="Arial" charset="0"/>
              </a:rPr>
              <a:t>		</a:t>
            </a:r>
            <a:endParaRPr lang="es-ES" sz="2000" b="0" dirty="0">
              <a:solidFill>
                <a:srgbClr val="000066"/>
              </a:solidFill>
              <a:latin typeface="Arial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0" y="849313"/>
            <a:ext cx="889248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2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6"/>
            <a:ext cx="4205750" cy="571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3635896" y="0"/>
            <a:ext cx="5005064" cy="68580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tx1"/>
                </a:solidFill>
              </a:rPr>
              <a:t>Edad </a:t>
            </a:r>
            <a:r>
              <a:rPr lang="es-ES" sz="3200" b="1" dirty="0">
                <a:solidFill>
                  <a:schemeClr val="tx1"/>
                </a:solidFill>
              </a:rPr>
              <a:t>de la razón</a:t>
            </a:r>
            <a:r>
              <a:rPr lang="es-ES" sz="3200" dirty="0">
                <a:solidFill>
                  <a:schemeClr val="tx1"/>
                </a:solidFill>
              </a:rPr>
              <a:t>: intelectualmente </a:t>
            </a:r>
            <a:r>
              <a:rPr lang="es-ES" sz="3200" dirty="0" smtClean="0">
                <a:solidFill>
                  <a:schemeClr val="tx1"/>
                </a:solidFill>
              </a:rPr>
              <a:t>nueva que coincide </a:t>
            </a:r>
            <a:r>
              <a:rPr lang="es-ES" sz="3200" dirty="0">
                <a:solidFill>
                  <a:schemeClr val="tx1"/>
                </a:solidFill>
              </a:rPr>
              <a:t>con el inicio de la </a:t>
            </a:r>
            <a:r>
              <a:rPr lang="es-ES" sz="3200" b="1" dirty="0">
                <a:solidFill>
                  <a:schemeClr val="tx1"/>
                </a:solidFill>
              </a:rPr>
              <a:t>escolaridad </a:t>
            </a:r>
            <a:r>
              <a:rPr lang="es-ES" sz="3200" b="1" dirty="0" smtClean="0">
                <a:solidFill>
                  <a:schemeClr val="tx1"/>
                </a:solidFill>
              </a:rPr>
              <a:t>obligatoria.</a:t>
            </a:r>
            <a:endParaRPr lang="es-ES" sz="32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Aprendizaje </a:t>
            </a:r>
            <a:r>
              <a:rPr lang="es-ES" sz="3200" dirty="0">
                <a:solidFill>
                  <a:schemeClr val="tx1"/>
                </a:solidFill>
              </a:rPr>
              <a:t>papel central </a:t>
            </a:r>
            <a:r>
              <a:rPr lang="es-ES" sz="3200" dirty="0" smtClean="0">
                <a:solidFill>
                  <a:schemeClr val="tx1"/>
                </a:solidFill>
              </a:rPr>
              <a:t>         en </a:t>
            </a:r>
            <a:r>
              <a:rPr lang="es-ES" sz="3200" dirty="0">
                <a:solidFill>
                  <a:schemeClr val="tx1"/>
                </a:solidFill>
              </a:rPr>
              <a:t>el desarrollo.</a:t>
            </a:r>
            <a:endParaRPr lang="es-AR" sz="32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/>
                </a:solidFill>
              </a:rPr>
              <a:t>Intensifica las </a:t>
            </a:r>
            <a:r>
              <a:rPr lang="es-ES" sz="3200" b="1" dirty="0">
                <a:solidFill>
                  <a:schemeClr val="tx1"/>
                </a:solidFill>
              </a:rPr>
              <a:t>relaciones interpersonales</a:t>
            </a:r>
            <a:r>
              <a:rPr lang="es-ES" sz="3200" dirty="0">
                <a:solidFill>
                  <a:schemeClr val="tx1"/>
                </a:solidFill>
              </a:rPr>
              <a:t> con el grupo</a:t>
            </a:r>
            <a:endParaRPr lang="es-AR" sz="32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/>
                </a:solidFill>
              </a:rPr>
              <a:t>Descubrimiento del </a:t>
            </a:r>
            <a:r>
              <a:rPr lang="es-ES" sz="3200" b="1" dirty="0">
                <a:solidFill>
                  <a:schemeClr val="tx1"/>
                </a:solidFill>
              </a:rPr>
              <a:t>mundo </a:t>
            </a:r>
            <a:r>
              <a:rPr lang="es-ES" sz="3200" b="1" dirty="0" err="1">
                <a:solidFill>
                  <a:schemeClr val="tx1"/>
                </a:solidFill>
              </a:rPr>
              <a:t>extrafamiliar</a:t>
            </a:r>
            <a:r>
              <a:rPr lang="es-ES" sz="3200" b="1" dirty="0">
                <a:solidFill>
                  <a:schemeClr val="tx1"/>
                </a:solidFill>
              </a:rPr>
              <a:t>.</a:t>
            </a:r>
            <a:r>
              <a:rPr lang="es-ES" sz="3200" dirty="0">
                <a:solidFill>
                  <a:schemeClr val="tx1"/>
                </a:solidFill>
              </a:rPr>
              <a:t> </a:t>
            </a:r>
            <a:endParaRPr lang="es-AR" sz="32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/>
                </a:solidFill>
              </a:rPr>
              <a:t>Nace su </a:t>
            </a:r>
            <a:r>
              <a:rPr lang="es-ES" sz="3200" b="1" dirty="0">
                <a:solidFill>
                  <a:schemeClr val="tx1"/>
                </a:solidFill>
              </a:rPr>
              <a:t>interioridad.</a:t>
            </a:r>
            <a:endParaRPr lang="es-AR" sz="32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chemeClr val="tx1"/>
                </a:solidFill>
              </a:rPr>
              <a:t>Super</a:t>
            </a:r>
            <a:r>
              <a:rPr lang="es-ES" sz="3200" b="1" dirty="0">
                <a:solidFill>
                  <a:schemeClr val="tx1"/>
                </a:solidFill>
              </a:rPr>
              <a:t> – </a:t>
            </a:r>
            <a:r>
              <a:rPr lang="es-ES" sz="3200" b="1" dirty="0" smtClean="0">
                <a:solidFill>
                  <a:schemeClr val="tx1"/>
                </a:solidFill>
              </a:rPr>
              <a:t>yo </a:t>
            </a:r>
            <a:r>
              <a:rPr lang="es-ES" sz="3200" dirty="0" smtClean="0">
                <a:solidFill>
                  <a:schemeClr val="tx1"/>
                </a:solidFill>
              </a:rPr>
              <a:t>heredero del Complejo de Edipo.</a:t>
            </a:r>
            <a:endParaRPr lang="es-AR" sz="3200" dirty="0">
              <a:solidFill>
                <a:schemeClr val="tx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001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395288" y="333375"/>
            <a:ext cx="647700" cy="6191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es-ES"/>
          </a:p>
        </p:txBody>
      </p:sp>
      <p:sp>
        <p:nvSpPr>
          <p:cNvPr id="690179" name="WordArt 3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287338" cy="5903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R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E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L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A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C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I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O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N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E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S</a:t>
            </a:r>
          </a:p>
          <a:p>
            <a:endParaRPr lang="pt-BR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Narrow" panose="020B0606020202030204" pitchFamily="34" charset="0"/>
            </a:endParaRP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E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S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P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A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C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I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A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L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E</a:t>
            </a:r>
          </a:p>
          <a:p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Narrow" panose="020B0606020202030204" pitchFamily="34" charset="0"/>
              </a:rPr>
              <a:t>S</a:t>
            </a:r>
            <a:endParaRPr lang="es-AR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Narrow" panose="020B0606020202030204" pitchFamily="34" charset="0"/>
            </a:endParaRPr>
          </a:p>
        </p:txBody>
      </p:sp>
      <p:sp>
        <p:nvSpPr>
          <p:cNvPr id="690180" name="Line 4"/>
          <p:cNvSpPr>
            <a:spLocks noChangeShapeType="1"/>
          </p:cNvSpPr>
          <p:nvPr/>
        </p:nvSpPr>
        <p:spPr bwMode="auto">
          <a:xfrm flipV="1">
            <a:off x="1116013" y="1052513"/>
            <a:ext cx="1030287" cy="531812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s-ES"/>
          </a:p>
        </p:txBody>
      </p:sp>
      <p:sp>
        <p:nvSpPr>
          <p:cNvPr id="690181" name="Text Box 5"/>
          <p:cNvSpPr txBox="1">
            <a:spLocks noChangeArrowheads="1"/>
          </p:cNvSpPr>
          <p:nvPr/>
        </p:nvSpPr>
        <p:spPr bwMode="auto">
          <a:xfrm>
            <a:off x="2160588" y="333375"/>
            <a:ext cx="6371852" cy="19697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0" hangingPunct="0">
              <a:buFontTx/>
              <a:buNone/>
              <a:defRPr/>
            </a:pPr>
            <a:r>
              <a:rPr lang="es-ES_tradnl" sz="2600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 </a:t>
            </a:r>
            <a:r>
              <a:rPr lang="es-ES_tradnl" sz="2600" u="sng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 relaciones topológicas</a:t>
            </a:r>
            <a:r>
              <a:rPr lang="es-ES_tradnl" sz="2600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(7 años):</a:t>
            </a:r>
            <a:r>
              <a:rPr lang="es-ES_tradnl" sz="2400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400" b="0" dirty="0">
                <a:solidFill>
                  <a:srgbClr val="666633"/>
                </a:solidFill>
              </a:rPr>
              <a:t>tienen que ver con la proximidad, orden, cierre y continuidad de los objetos. Por </a:t>
            </a:r>
            <a:r>
              <a:rPr lang="es-ES_tradnl" sz="2400" b="0" dirty="0" err="1">
                <a:solidFill>
                  <a:srgbClr val="666633"/>
                </a:solidFill>
              </a:rPr>
              <a:t>ej</a:t>
            </a:r>
            <a:r>
              <a:rPr lang="es-ES_tradnl" sz="2400" b="0" dirty="0">
                <a:solidFill>
                  <a:srgbClr val="666633"/>
                </a:solidFill>
              </a:rPr>
              <a:t>: permiten distinguir una figura cerrada de una abierta. Son la base de las siguientes.</a:t>
            </a:r>
            <a:endParaRPr lang="es-ES" sz="2400" dirty="0">
              <a:solidFill>
                <a:srgbClr val="666633"/>
              </a:solidFill>
            </a:endParaRPr>
          </a:p>
        </p:txBody>
      </p:sp>
      <p:sp>
        <p:nvSpPr>
          <p:cNvPr id="690183" name="Text Box 7"/>
          <p:cNvSpPr txBox="1">
            <a:spLocks noChangeArrowheads="1"/>
          </p:cNvSpPr>
          <p:nvPr/>
        </p:nvSpPr>
        <p:spPr bwMode="auto">
          <a:xfrm>
            <a:off x="2157140" y="2444115"/>
            <a:ext cx="6336927" cy="19697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0" hangingPunct="0">
              <a:buFontTx/>
              <a:buNone/>
              <a:defRPr/>
            </a:pPr>
            <a:r>
              <a:rPr lang="es-ES" sz="2600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2/ </a:t>
            </a:r>
            <a:r>
              <a:rPr lang="es-ES" sz="2600" u="sng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 relaciones proyectivas</a:t>
            </a:r>
            <a:r>
              <a:rPr lang="es-ES" sz="2600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(9-10 años): </a:t>
            </a:r>
            <a:r>
              <a:rPr lang="es-ES" sz="2400" b="0" dirty="0">
                <a:solidFill>
                  <a:schemeClr val="tx1"/>
                </a:solidFill>
              </a:rPr>
              <a:t>tienen que ver con la ordenación de objetos en el espacio y con las propiedades invariables de los objetos cuando se cambia la perspectiva desde la cual se miran.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90187" name="Line 11"/>
          <p:cNvSpPr>
            <a:spLocks noChangeShapeType="1"/>
          </p:cNvSpPr>
          <p:nvPr/>
        </p:nvSpPr>
        <p:spPr bwMode="auto">
          <a:xfrm>
            <a:off x="1116013" y="3284538"/>
            <a:ext cx="1008062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>
            <a:outerShdw dist="148106" dir="14342175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s-E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60588" y="4579938"/>
            <a:ext cx="6336927" cy="19697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0" hangingPunct="0">
              <a:buFontTx/>
              <a:buNone/>
              <a:defRPr/>
            </a:pPr>
            <a:r>
              <a:rPr lang="es-ES" sz="2600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3/ </a:t>
            </a:r>
            <a:r>
              <a:rPr lang="es-ES" sz="2600" u="sng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 relaciones euclidianas</a:t>
            </a:r>
            <a:r>
              <a:rPr lang="es-ES" sz="2600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(9-10 años): </a:t>
            </a:r>
            <a:r>
              <a:rPr lang="es-ES" sz="2400" b="0" dirty="0">
                <a:solidFill>
                  <a:srgbClr val="666633"/>
                </a:solidFill>
              </a:rPr>
              <a:t>tienen que ver con las distancias entre objetos y su medida (se incluyen las longitudes, superficies, volúmenes, ángulos y la elaboración de sistemas de referencia horizontal y vertical).</a:t>
            </a:r>
            <a:endParaRPr lang="es-ES" sz="2400" dirty="0">
              <a:solidFill>
                <a:srgbClr val="666633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116013" y="5157788"/>
            <a:ext cx="935037" cy="6477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>
            <a:outerShdw dist="148106" dir="14342175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8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6" name="Group 24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817"/>
              </p:ext>
            </p:extLst>
          </p:nvPr>
        </p:nvGraphicFramePr>
        <p:xfrm>
          <a:off x="-14288" y="0"/>
          <a:ext cx="9158288" cy="6937694"/>
        </p:xfrm>
        <a:graphic>
          <a:graphicData uri="http://schemas.openxmlformats.org/drawingml/2006/table">
            <a:tbl>
              <a:tblPr/>
              <a:tblGrid>
                <a:gridCol w="1017588"/>
                <a:gridCol w="1017588"/>
                <a:gridCol w="1017587"/>
                <a:gridCol w="1017588"/>
                <a:gridCol w="1017587"/>
                <a:gridCol w="1017588"/>
                <a:gridCol w="1017587"/>
                <a:gridCol w="1017588"/>
                <a:gridCol w="1017587"/>
              </a:tblGrid>
              <a:tr h="449263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CUADRO RECAPITULATIVO DE LAS PRINCIPALES CATEGORIAS DEL CONCEPTO DE ESPACIO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7032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ORIENTACION DEL ESPACIO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 OBJETO EN EL ESPACIO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POSICIÓN RELATIVA DE LOS OBJETOS EN EL ESPACIO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LAS DISTANCIAS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LAS MEDIDAS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Nociones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Nociones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Nociones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Nociones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Lateralidad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izquierda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derecha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Interiori</a:t>
                      </a: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-dad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dentro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el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Interioridad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- dentro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el interior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medio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Proximidad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aquí - este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cerca de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 lado de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más cerca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Profundi</a:t>
                      </a: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-dad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arriba - abajo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techo - fondo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encima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debajo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sobre - bajo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Exteriori</a:t>
                      </a: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-dad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fuera de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afuera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el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Exterioridad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fuera de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afuera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el exterior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Alejamiento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lejos de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otra parte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más lejos / allá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aquel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infinito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NUMEROS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Anteriori</a:t>
                      </a: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-dad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frente - atrás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derecho - revés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delante - detrás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antes - después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Delimita-</a:t>
                      </a:r>
                      <a:r>
                        <a:rPr kumimoji="0" lang="es-ES_tradnl" altLang="es-A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ción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extremidad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fin - límite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perímetro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lo largo de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alrededor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Sección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corte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atajo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través de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 parte en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Intervalos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(ilación entre distancia y repetición)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apartado uno de otro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 lugar en lugar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continuo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discontinuo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RELACIO-NES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MATEMATICAS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unión 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estructura - medida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centro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Contigüidad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contacto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66178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Text Box 3"/>
          <p:cNvSpPr txBox="1">
            <a:spLocks noChangeArrowheads="1"/>
          </p:cNvSpPr>
          <p:nvPr/>
        </p:nvSpPr>
        <p:spPr bwMode="auto">
          <a:xfrm>
            <a:off x="0" y="647700"/>
            <a:ext cx="8604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r>
              <a:rPr lang="es-ES" sz="2000" b="0" dirty="0">
                <a:latin typeface="Arial" charset="0"/>
              </a:rPr>
              <a:t>Comprender las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relaciones temporales </a:t>
            </a:r>
            <a:r>
              <a:rPr lang="es-ES" sz="2000" b="0" dirty="0">
                <a:latin typeface="Arial" charset="0"/>
              </a:rPr>
              <a:t>implica comprender: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latin typeface="Arial" charset="0"/>
              </a:rPr>
              <a:t>		- la sucesión temporal de los acontecimientos,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latin typeface="Arial" charset="0"/>
              </a:rPr>
              <a:t>		- la inclusión de intervalos de tiempos menores en intervalos mayores y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latin typeface="Arial" charset="0"/>
              </a:rPr>
              <a:t>		- la elección de una unidad de medida temporal que se aplique de igual 	</a:t>
            </a:r>
            <a:r>
              <a:rPr lang="es-ES" sz="2000" b="0" dirty="0" smtClean="0">
                <a:latin typeface="Arial" charset="0"/>
              </a:rPr>
              <a:t>forma a </a:t>
            </a:r>
            <a:r>
              <a:rPr lang="es-ES" sz="2000" b="0" dirty="0">
                <a:latin typeface="Arial" charset="0"/>
              </a:rPr>
              <a:t>diferentes acontecimientos.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400" b="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87450" y="115888"/>
            <a:ext cx="705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0" y="190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s-ES" altLang="es-AR" dirty="0" smtClean="0">
                <a:solidFill>
                  <a:schemeClr val="tx1"/>
                </a:solidFill>
                <a:latin typeface="Tahoma" pitchFamily="34" charset="0"/>
              </a:rPr>
              <a:t>EL </a:t>
            </a:r>
            <a:r>
              <a:rPr lang="es-ES" altLang="es-AR" dirty="0">
                <a:solidFill>
                  <a:schemeClr val="tx1"/>
                </a:solidFill>
                <a:latin typeface="Tahoma" pitchFamily="34" charset="0"/>
              </a:rPr>
              <a:t>DESARROLLO DE LAS NOCIONES TEMPORALES</a:t>
            </a:r>
          </a:p>
        </p:txBody>
      </p:sp>
      <p:sp>
        <p:nvSpPr>
          <p:cNvPr id="877575" name="Text Box 7"/>
          <p:cNvSpPr txBox="1">
            <a:spLocks noChangeArrowheads="1"/>
          </p:cNvSpPr>
          <p:nvPr/>
        </p:nvSpPr>
        <p:spPr bwMode="auto">
          <a:xfrm>
            <a:off x="144462" y="2801938"/>
            <a:ext cx="845998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buFontTx/>
              <a:buChar char="•"/>
              <a:defRPr/>
            </a:pPr>
            <a:r>
              <a:rPr lang="es-ES" sz="2000" b="0" dirty="0">
                <a:latin typeface="Arial" charset="0"/>
              </a:rPr>
              <a:t>Las investigaciones realizadas por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Piaget</a:t>
            </a:r>
            <a:r>
              <a:rPr lang="es-ES" sz="2000" b="0" dirty="0">
                <a:latin typeface="Arial" charset="0"/>
              </a:rPr>
              <a:t> muestran que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los niños más pequeños</a:t>
            </a:r>
            <a:r>
              <a:rPr lang="es-ES" sz="2000" b="0" dirty="0">
                <a:latin typeface="Arial" charset="0"/>
              </a:rPr>
              <a:t>: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latin typeface="Arial" charset="0"/>
              </a:rPr>
              <a:t>		1/ Tienen dificultades para establecer el orden temporal, la sucesión ordenada 	de hechos;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latin typeface="Arial" charset="0"/>
              </a:rPr>
              <a:t>		2/ No comprenden que dos duraciones pueden ser diferentes pese a la  	simultaneidad del comienzo o de finalización;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2000" b="0" dirty="0"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2000" b="0" dirty="0">
                <a:latin typeface="Arial" charset="0"/>
              </a:rPr>
              <a:t>		3/ Carecen de una unidad de medida del tiempo que les permita comparar la 	duración de diferentes intervalos temporales.</a:t>
            </a:r>
          </a:p>
          <a:p>
            <a:pPr marL="342900" indent="-342900" algn="just">
              <a:buClr>
                <a:srgbClr val="FF6600"/>
              </a:buClr>
              <a:defRPr/>
            </a:pPr>
            <a:endParaRPr lang="es-ES" sz="400" b="0" dirty="0">
              <a:solidFill>
                <a:srgbClr val="000066"/>
              </a:solidFill>
              <a:latin typeface="Arial" charset="0"/>
            </a:endParaRPr>
          </a:p>
          <a:p>
            <a:pPr algn="just">
              <a:buClr>
                <a:srgbClr val="FF6600"/>
              </a:buClr>
              <a:defRPr/>
            </a:pPr>
            <a:endParaRPr lang="es-ES" sz="1800" b="0" dirty="0">
              <a:solidFill>
                <a:srgbClr val="000066"/>
              </a:solidFill>
              <a:latin typeface="Arial" charset="0"/>
            </a:endParaRPr>
          </a:p>
          <a:p>
            <a:pPr marL="342900" lvl="1" indent="-342900" algn="just">
              <a:buClr>
                <a:srgbClr val="FF6600"/>
              </a:buClr>
              <a:buFontTx/>
              <a:buChar char="•"/>
              <a:defRPr/>
            </a:pPr>
            <a:endParaRPr lang="es-ES" sz="2000" b="0" dirty="0">
              <a:solidFill>
                <a:srgbClr val="000066"/>
              </a:solidFill>
              <a:latin typeface="Arial" charset="0"/>
            </a:endParaRPr>
          </a:p>
          <a:p>
            <a:pPr marL="342900" lvl="1" indent="-342900" algn="just">
              <a:buClr>
                <a:srgbClr val="FF6600"/>
              </a:buClr>
              <a:buFontTx/>
              <a:buChar char="•"/>
              <a:defRPr/>
            </a:pPr>
            <a:endParaRPr lang="es-ES" sz="2000" b="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algn="just">
              <a:buClr>
                <a:srgbClr val="FF6600"/>
              </a:buClr>
              <a:defRPr/>
            </a:pPr>
            <a:endParaRPr lang="es-ES" sz="2000" b="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algn="just">
              <a:buClr>
                <a:srgbClr val="FF6600"/>
              </a:buClr>
              <a:defRPr/>
            </a:pPr>
            <a:endParaRPr lang="es-ES" sz="2000" b="0" dirty="0">
              <a:solidFill>
                <a:srgbClr val="000066"/>
              </a:solidFill>
              <a:latin typeface="Arial" charset="0"/>
            </a:endParaRP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800" b="0" dirty="0">
                <a:solidFill>
                  <a:srgbClr val="000066"/>
                </a:solidFill>
                <a:latin typeface="Arial" charset="0"/>
              </a:rPr>
              <a:t>		</a:t>
            </a:r>
          </a:p>
          <a:p>
            <a:pPr marL="342900" indent="-342900" algn="just">
              <a:buClr>
                <a:srgbClr val="FF6600"/>
              </a:buClr>
              <a:defRPr/>
            </a:pPr>
            <a:r>
              <a:rPr lang="es-ES" sz="800" b="0" dirty="0">
                <a:solidFill>
                  <a:srgbClr val="000066"/>
                </a:solidFill>
                <a:latin typeface="Arial" charset="0"/>
              </a:rPr>
              <a:t>		</a:t>
            </a:r>
            <a:endParaRPr lang="es-ES" sz="2000" b="0" dirty="0">
              <a:solidFill>
                <a:srgbClr val="000066"/>
              </a:solidFill>
              <a:latin typeface="Arial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0" y="481013"/>
            <a:ext cx="889248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Oval 2"/>
          <p:cNvSpPr>
            <a:spLocks noChangeArrowheads="1"/>
          </p:cNvSpPr>
          <p:nvPr/>
        </p:nvSpPr>
        <p:spPr bwMode="auto">
          <a:xfrm>
            <a:off x="250825" y="5300663"/>
            <a:ext cx="1943100" cy="100806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  <p:sp>
        <p:nvSpPr>
          <p:cNvPr id="667651" name="Oval 3"/>
          <p:cNvSpPr>
            <a:spLocks noChangeArrowheads="1"/>
          </p:cNvSpPr>
          <p:nvPr/>
        </p:nvSpPr>
        <p:spPr bwMode="auto">
          <a:xfrm>
            <a:off x="107950" y="3213100"/>
            <a:ext cx="2089150" cy="108108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07950" y="549275"/>
            <a:ext cx="8964613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2305050" y="625475"/>
            <a:ext cx="60483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Tx/>
              <a:buChar char="•"/>
              <a:defRPr/>
            </a:pPr>
            <a:r>
              <a:rPr lang="es-ES" sz="2400" b="0" dirty="0">
                <a:sym typeface="Webdings" pitchFamily="18" charset="2"/>
              </a:rPr>
              <a:t> </a:t>
            </a:r>
            <a:r>
              <a:rPr lang="es-E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A partir de los 7-8 años</a:t>
            </a:r>
            <a:r>
              <a:rPr lang="es-ES" sz="2400" b="0" dirty="0">
                <a:sym typeface="Webdings" pitchFamily="18" charset="2"/>
              </a:rPr>
              <a:t>, los niños son capaces de reunir objetos para realizar con ellos operaciones lógico-matemáticas (clasificarlos, ordenarlos o contarlos), lo que permite la construcción de las </a:t>
            </a:r>
            <a:r>
              <a:rPr lang="es-E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nociones de tiempo y espacio</a:t>
            </a:r>
            <a:r>
              <a:rPr lang="es-ES" sz="2400" b="0" dirty="0">
                <a:sym typeface="Webdings" pitchFamily="18" charset="2"/>
              </a:rPr>
              <a:t>.</a:t>
            </a:r>
          </a:p>
        </p:txBody>
      </p:sp>
      <p:sp>
        <p:nvSpPr>
          <p:cNvPr id="667654" name="AutoShape 6"/>
          <p:cNvSpPr>
            <a:spLocks/>
          </p:cNvSpPr>
          <p:nvPr/>
        </p:nvSpPr>
        <p:spPr bwMode="auto">
          <a:xfrm>
            <a:off x="2195513" y="692150"/>
            <a:ext cx="215900" cy="1801813"/>
          </a:xfrm>
          <a:prstGeom prst="leftBrace">
            <a:avLst>
              <a:gd name="adj1" fmla="val 55444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 b="0">
              <a:solidFill>
                <a:srgbClr val="CCFFCC"/>
              </a:solidFill>
              <a:latin typeface="Arial" charset="0"/>
            </a:endParaRPr>
          </a:p>
        </p:txBody>
      </p:sp>
      <p:sp>
        <p:nvSpPr>
          <p:cNvPr id="667655" name="AutoShape 7"/>
          <p:cNvSpPr>
            <a:spLocks/>
          </p:cNvSpPr>
          <p:nvPr/>
        </p:nvSpPr>
        <p:spPr bwMode="auto">
          <a:xfrm>
            <a:off x="2268538" y="2852738"/>
            <a:ext cx="287337" cy="1800225"/>
          </a:xfrm>
          <a:prstGeom prst="leftBrace">
            <a:avLst>
              <a:gd name="adj1" fmla="val 50122"/>
              <a:gd name="adj2" fmla="val 50000"/>
            </a:avLst>
          </a:prstGeom>
          <a:noFill/>
          <a:ln w="2857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 b="0">
              <a:solidFill>
                <a:srgbClr val="CCFFCC"/>
              </a:solidFill>
              <a:latin typeface="Arial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8353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_tradnl" altLang="es-AR" dirty="0" smtClean="0">
                <a:solidFill>
                  <a:schemeClr val="tx1"/>
                </a:solidFill>
                <a:latin typeface="Tahoma" pitchFamily="34" charset="0"/>
              </a:rPr>
              <a:t>EL </a:t>
            </a:r>
            <a:r>
              <a:rPr lang="es-ES_tradnl" altLang="es-AR" dirty="0">
                <a:solidFill>
                  <a:schemeClr val="tx1"/>
                </a:solidFill>
                <a:latin typeface="Tahoma" pitchFamily="34" charset="0"/>
              </a:rPr>
              <a:t>DESARROLLO DE LAS NOCIONES TEMPORALES</a:t>
            </a:r>
            <a:endParaRPr lang="es-ES" altLang="es-AR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67657" name="AutoShape 9"/>
          <p:cNvSpPr>
            <a:spLocks/>
          </p:cNvSpPr>
          <p:nvPr/>
        </p:nvSpPr>
        <p:spPr bwMode="auto">
          <a:xfrm>
            <a:off x="2339975" y="5084763"/>
            <a:ext cx="215900" cy="1558925"/>
          </a:xfrm>
          <a:prstGeom prst="leftBrace">
            <a:avLst>
              <a:gd name="adj1" fmla="val 68261"/>
              <a:gd name="adj2" fmla="val 50000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AR" sz="1800" b="0">
              <a:solidFill>
                <a:srgbClr val="CCFFCC"/>
              </a:solidFill>
              <a:latin typeface="Arial" charset="0"/>
            </a:endParaRPr>
          </a:p>
        </p:txBody>
      </p:sp>
      <p:sp>
        <p:nvSpPr>
          <p:cNvPr id="667658" name="Text Box 10"/>
          <p:cNvSpPr txBox="1">
            <a:spLocks noChangeArrowheads="1"/>
          </p:cNvSpPr>
          <p:nvPr/>
        </p:nvSpPr>
        <p:spPr bwMode="auto">
          <a:xfrm>
            <a:off x="2438400" y="2940050"/>
            <a:ext cx="59149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Tx/>
              <a:buChar char="•"/>
              <a:defRPr/>
            </a:pPr>
            <a:r>
              <a:rPr lang="es-ES" sz="2400" u="sng" dirty="0">
                <a:sym typeface="Webdings" pitchFamily="18" charset="2"/>
              </a:rPr>
              <a:t>Hacía los 8 años</a:t>
            </a:r>
            <a:r>
              <a:rPr lang="es-ES" sz="2400" b="0" dirty="0">
                <a:sym typeface="Webdings" pitchFamily="18" charset="2"/>
              </a:rPr>
              <a:t>,  se coordinan las relaciones de </a:t>
            </a:r>
            <a:r>
              <a:rPr lang="es-E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orden temporal</a:t>
            </a:r>
            <a:r>
              <a:rPr lang="es-ES" sz="2400" b="0" dirty="0">
                <a:sym typeface="Webdings" pitchFamily="18" charset="2"/>
              </a:rPr>
              <a:t> (antes y después) con las </a:t>
            </a:r>
            <a:r>
              <a:rPr lang="es-E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duraciones</a:t>
            </a:r>
            <a:r>
              <a:rPr lang="es-ES" sz="2400" b="0" dirty="0">
                <a:sym typeface="Webdings" pitchFamily="18" charset="2"/>
              </a:rPr>
              <a:t> (más o menos tiempo), lo cual facilita la elaboración de una </a:t>
            </a:r>
            <a:r>
              <a:rPr lang="es-E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noción de tiempo común </a:t>
            </a:r>
            <a:r>
              <a:rPr lang="es-ES" sz="2400" b="0" dirty="0">
                <a:sym typeface="Webdings" pitchFamily="18" charset="2"/>
              </a:rPr>
              <a:t>para todos los movimientos.</a:t>
            </a:r>
          </a:p>
        </p:txBody>
      </p:sp>
      <p:sp>
        <p:nvSpPr>
          <p:cNvPr id="667659" name="Text Box 11"/>
          <p:cNvSpPr txBox="1">
            <a:spLocks noChangeArrowheads="1"/>
          </p:cNvSpPr>
          <p:nvPr/>
        </p:nvSpPr>
        <p:spPr bwMode="auto">
          <a:xfrm>
            <a:off x="395288" y="5589588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AR">
                <a:solidFill>
                  <a:srgbClr val="800000"/>
                </a:solidFill>
                <a:latin typeface="Tahoma" pitchFamily="34" charset="0"/>
              </a:rPr>
              <a:t>TERCERA</a:t>
            </a:r>
            <a:endParaRPr lang="es-ES" altLang="es-AR" i="1" u="sng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667660" name="Oval 12"/>
          <p:cNvSpPr>
            <a:spLocks noChangeArrowheads="1"/>
          </p:cNvSpPr>
          <p:nvPr/>
        </p:nvSpPr>
        <p:spPr bwMode="auto">
          <a:xfrm>
            <a:off x="179388" y="1052513"/>
            <a:ext cx="1944687" cy="10795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endParaRPr lang="es-ES_tradnl" altLang="es-AR"/>
          </a:p>
        </p:txBody>
      </p:sp>
      <p:sp>
        <p:nvSpPr>
          <p:cNvPr id="667661" name="Text Box 13"/>
          <p:cNvSpPr txBox="1">
            <a:spLocks noChangeArrowheads="1"/>
          </p:cNvSpPr>
          <p:nvPr/>
        </p:nvSpPr>
        <p:spPr bwMode="auto">
          <a:xfrm>
            <a:off x="107950" y="1341438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AR" dirty="0">
                <a:solidFill>
                  <a:srgbClr val="800000"/>
                </a:solidFill>
                <a:latin typeface="Tahoma" pitchFamily="34" charset="0"/>
              </a:rPr>
              <a:t>PRIMERA</a:t>
            </a:r>
          </a:p>
        </p:txBody>
      </p:sp>
      <p:sp>
        <p:nvSpPr>
          <p:cNvPr id="667662" name="Text Box 14"/>
          <p:cNvSpPr txBox="1">
            <a:spLocks noChangeArrowheads="1"/>
          </p:cNvSpPr>
          <p:nvPr/>
        </p:nvSpPr>
        <p:spPr bwMode="auto">
          <a:xfrm>
            <a:off x="250825" y="3500438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defRPr sz="2400" b="1">
                <a:solidFill>
                  <a:srgbClr val="FFFF99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AR">
                <a:solidFill>
                  <a:srgbClr val="800000"/>
                </a:solidFill>
                <a:latin typeface="Tahoma" pitchFamily="34" charset="0"/>
              </a:rPr>
              <a:t>SEGUNDA</a:t>
            </a:r>
            <a:endParaRPr lang="es-ES" altLang="es-AR" i="1" u="sng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667664" name="Text Box 16"/>
          <p:cNvSpPr txBox="1">
            <a:spLocks noChangeArrowheads="1"/>
          </p:cNvSpPr>
          <p:nvPr/>
        </p:nvSpPr>
        <p:spPr bwMode="auto">
          <a:xfrm>
            <a:off x="2411413" y="5013325"/>
            <a:ext cx="59419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Tx/>
              <a:buChar char="•"/>
              <a:defRPr/>
            </a:pPr>
            <a:r>
              <a:rPr lang="es-E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Con respecto al espacio</a:t>
            </a:r>
            <a:r>
              <a:rPr lang="es-ES" sz="2400" b="0" dirty="0">
                <a:sym typeface="Webdings" pitchFamily="18" charset="2"/>
              </a:rPr>
              <a:t>, los niños empiezan a estructurar sus </a:t>
            </a:r>
            <a:r>
              <a:rPr lang="es-E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relaciones cualitativas</a:t>
            </a:r>
            <a:r>
              <a:rPr lang="es-ES" sz="2400" b="0" dirty="0">
                <a:sym typeface="Webdings" pitchFamily="18" charset="2"/>
              </a:rPr>
              <a:t>: distancias, conservación de las longitudes, superficies, elaboración de un sistema de coordenadas y perspectivas, etc.</a:t>
            </a:r>
          </a:p>
        </p:txBody>
      </p:sp>
    </p:spTree>
    <p:extLst>
      <p:ext uri="{BB962C8B-B14F-4D97-AF65-F5344CB8AC3E}">
        <p14:creationId xmlns:p14="http://schemas.microsoft.com/office/powerpoint/2010/main" val="39589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91" name="Group 3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14058"/>
              </p:ext>
            </p:extLst>
          </p:nvPr>
        </p:nvGraphicFramePr>
        <p:xfrm>
          <a:off x="-3175" y="0"/>
          <a:ext cx="9150350" cy="7010400"/>
        </p:xfrm>
        <a:graphic>
          <a:graphicData uri="http://schemas.openxmlformats.org/drawingml/2006/table">
            <a:tbl>
              <a:tblPr/>
              <a:tblGrid>
                <a:gridCol w="903288"/>
                <a:gridCol w="863600"/>
                <a:gridCol w="728662"/>
                <a:gridCol w="831850"/>
                <a:gridCol w="831850"/>
                <a:gridCol w="831850"/>
                <a:gridCol w="831850"/>
                <a:gridCol w="831850"/>
                <a:gridCol w="831850"/>
                <a:gridCol w="831850"/>
                <a:gridCol w="831850"/>
              </a:tblGrid>
              <a:tr h="368300"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CUADRO RECAPITULATIVO DE LAS PRINCIPALES CATEGORIAS DEL CONCEPTO DE TIEMPO</a:t>
                      </a:r>
                      <a:endParaRPr kumimoji="0" lang="es-ES_tradnl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5492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LOS RITMOS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ORIENTACION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POSICION RELATIVA DE LOS INSTANTES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LAS DURACIONES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LAS VELOCIDADES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MEDIDA DEL TIEMPO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Nociones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Nociones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Nociones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Nociones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Nociones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Categorías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519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</a:t>
                      </a:r>
                      <a:r>
                        <a:rPr kumimoji="0" lang="es-ES_tradnl" altLang="es-A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conse</a:t>
                      </a: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_tradnl" altLang="es-A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cuencia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raramente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veces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menudo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 frecuencia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 presente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presentemente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ahora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este momento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sucesión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antes - después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uno después de otro /  uno por uno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variabilidad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poco durable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efímero - pasajero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menos tiempo que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lentitud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lento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lentamente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más lento que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menos rápido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</a:t>
                      </a:r>
                      <a:r>
                        <a:rPr kumimoji="0" lang="es-ES_tradnl" altLang="es-A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regulari</a:t>
                      </a: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dad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Regular mente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irregularmente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 pasado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antes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hace algún tiempo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anteriormente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ayer - antaño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simultaneidad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 mismo tiempo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durante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Simultánea-mente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permanencia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duradero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estable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permanente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rapidez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rápido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rápidamente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más rápido 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NUME ROS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 CIONES</a:t>
                      </a:r>
                      <a:endParaRPr kumimoji="0" lang="es-E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 MATI CAS</a:t>
                      </a:r>
                      <a:endParaRPr kumimoji="0" lang="es-ES_tradnl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 futuro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después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mañana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más tarde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el futuro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posteriormente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algún tiempo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perennidad</a:t>
                      </a:r>
                      <a:endParaRPr kumimoji="0" lang="es-ES_tradnl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eternidad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 todos los tiempos</a:t>
                      </a:r>
                      <a:endParaRPr kumimoji="0" lang="es-ES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siempre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4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4016" y="17190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 smtClean="0"/>
              <a:t>OPERACIONES LÓGICAS A PARTIR DE LOS 9 AÑOS</a:t>
            </a:r>
          </a:p>
          <a:p>
            <a:endParaRPr lang="es-AR" sz="3200" b="1" dirty="0" smtClean="0"/>
          </a:p>
          <a:p>
            <a:r>
              <a:rPr lang="es-AR" dirty="0" smtClean="0"/>
              <a:t>•</a:t>
            </a:r>
            <a:r>
              <a:rPr lang="es-AR" dirty="0"/>
              <a:t>	</a:t>
            </a:r>
            <a:r>
              <a:rPr lang="es-AR" sz="3200" b="1" dirty="0" smtClean="0">
                <a:latin typeface="Arial Narrow" panose="020B0606020202030204" pitchFamily="34" charset="0"/>
              </a:rPr>
              <a:t>Jerarquía </a:t>
            </a:r>
            <a:r>
              <a:rPr lang="es-AR" sz="3200" b="1" dirty="0">
                <a:latin typeface="Arial Narrow" panose="020B0606020202030204" pitchFamily="34" charset="0"/>
              </a:rPr>
              <a:t>de clases: </a:t>
            </a:r>
            <a:r>
              <a:rPr lang="es-AR" sz="3200" dirty="0">
                <a:latin typeface="Arial Narrow" panose="020B0606020202030204" pitchFamily="34" charset="0"/>
              </a:rPr>
              <a:t>clases de animales: carnívoros – no carnívoros. Números pares e impares, </a:t>
            </a:r>
            <a:r>
              <a:rPr lang="es-AR" sz="3200" dirty="0" smtClean="0">
                <a:latin typeface="Arial Narrow" panose="020B0606020202030204" pitchFamily="34" charset="0"/>
              </a:rPr>
              <a:t>etc. Dificultades </a:t>
            </a:r>
            <a:r>
              <a:rPr lang="es-AR" sz="3200" dirty="0">
                <a:latin typeface="Arial Narrow" panose="020B0606020202030204" pitchFamily="34" charset="0"/>
              </a:rPr>
              <a:t>para comprender jerarquías espaciales santafesino argentino latinoamericano</a:t>
            </a:r>
          </a:p>
          <a:p>
            <a:endParaRPr lang="es-AR" sz="2400" dirty="0">
              <a:latin typeface="Arial Narrow" panose="020B060602020203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0" y="620688"/>
            <a:ext cx="889248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92774423"/>
              </p:ext>
            </p:extLst>
          </p:nvPr>
        </p:nvGraphicFramePr>
        <p:xfrm>
          <a:off x="139824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7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70" y="29825"/>
            <a:ext cx="8604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 smtClean="0"/>
              <a:t>OPERACIONES LÓGICAS A PARTIR DE LOS 9 AÑOS</a:t>
            </a:r>
          </a:p>
          <a:p>
            <a:endParaRPr lang="es-AR" sz="2800" b="1" dirty="0" smtClean="0"/>
          </a:p>
          <a:p>
            <a:r>
              <a:rPr lang="es-AR" sz="2800" dirty="0" smtClean="0">
                <a:latin typeface="Arial Narrow" panose="020B0606020202030204" pitchFamily="34" charset="0"/>
              </a:rPr>
              <a:t>•</a:t>
            </a:r>
            <a:r>
              <a:rPr lang="es-AR" sz="2800" dirty="0">
                <a:latin typeface="Arial Narrow" panose="020B0606020202030204" pitchFamily="34" charset="0"/>
              </a:rPr>
              <a:t>	</a:t>
            </a:r>
            <a:r>
              <a:rPr lang="es-AR" sz="2800" b="1" dirty="0">
                <a:latin typeface="Arial Narrow" panose="020B0606020202030204" pitchFamily="34" charset="0"/>
              </a:rPr>
              <a:t>Orden sucesivo: </a:t>
            </a:r>
            <a:r>
              <a:rPr lang="es-AR" sz="2800" dirty="0">
                <a:latin typeface="Arial Narrow" panose="020B0606020202030204" pitchFamily="34" charset="0"/>
              </a:rPr>
              <a:t>relaciones que expresen diferencias: formar fila, orden </a:t>
            </a:r>
            <a:r>
              <a:rPr lang="es-AR" sz="2800" dirty="0" smtClean="0">
                <a:latin typeface="Arial Narrow" panose="020B0606020202030204" pitchFamily="34" charset="0"/>
              </a:rPr>
              <a:t>alfabético, </a:t>
            </a:r>
            <a:r>
              <a:rPr lang="es-AR" sz="2800" dirty="0">
                <a:latin typeface="Arial Narrow" panose="020B0606020202030204" pitchFamily="34" charset="0"/>
              </a:rPr>
              <a:t>comparación de capacidades, distancia, altura, pesos, áreas, </a:t>
            </a:r>
            <a:r>
              <a:rPr lang="es-AR" sz="2800" dirty="0" smtClean="0">
                <a:latin typeface="Arial Narrow" panose="020B0606020202030204" pitchFamily="34" charset="0"/>
              </a:rPr>
              <a:t>volúmenes. Búsqueda en el diccionario.</a:t>
            </a:r>
            <a:endParaRPr lang="es-AR" sz="2800" dirty="0">
              <a:latin typeface="Arial Narrow" panose="020B0606020202030204" pitchFamily="34" charset="0"/>
            </a:endParaRPr>
          </a:p>
          <a:p>
            <a:endParaRPr lang="es-AR" sz="2400" dirty="0">
              <a:latin typeface="Arial Narrow" panose="020B060602020203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2870" y="692696"/>
            <a:ext cx="889248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64063407"/>
              </p:ext>
            </p:extLst>
          </p:nvPr>
        </p:nvGraphicFramePr>
        <p:xfrm>
          <a:off x="1398240" y="2492896"/>
          <a:ext cx="67021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5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70" y="29825"/>
            <a:ext cx="8604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 smtClean="0"/>
              <a:t>OPERACIONES LÓGICAS A PARTIR DE LOS 9 AÑOS</a:t>
            </a:r>
          </a:p>
          <a:p>
            <a:endParaRPr lang="es-AR" sz="3200" b="1" dirty="0" smtClean="0"/>
          </a:p>
          <a:p>
            <a:r>
              <a:rPr lang="es-AR" sz="2400" dirty="0" smtClean="0">
                <a:latin typeface="Arial Narrow" panose="020B0606020202030204" pitchFamily="34" charset="0"/>
              </a:rPr>
              <a:t>•</a:t>
            </a:r>
            <a:r>
              <a:rPr lang="es-AR" sz="2400" dirty="0">
                <a:latin typeface="Arial Narrow" panose="020B0606020202030204" pitchFamily="34" charset="0"/>
              </a:rPr>
              <a:t>	</a:t>
            </a:r>
            <a:r>
              <a:rPr lang="es-AR" sz="3200" b="1" dirty="0">
                <a:latin typeface="Arial Narrow" panose="020B0606020202030204" pitchFamily="34" charset="0"/>
              </a:rPr>
              <a:t>Relaciones simétricas: </a:t>
            </a:r>
            <a:r>
              <a:rPr lang="es-AR" sz="3200" dirty="0">
                <a:latin typeface="Arial Narrow" panose="020B0606020202030204" pitchFamily="34" charset="0"/>
              </a:rPr>
              <a:t>no se altera una distancia según el punto que se mida. Relación amigo, hermano, compañero, simetría en el </a:t>
            </a:r>
            <a:r>
              <a:rPr lang="es-AR" sz="3200" dirty="0" smtClean="0">
                <a:latin typeface="Arial Narrow" panose="020B0606020202030204" pitchFamily="34" charset="0"/>
              </a:rPr>
              <a:t>plegado</a:t>
            </a:r>
            <a:endParaRPr lang="es-AR" sz="3200" dirty="0">
              <a:latin typeface="Arial Narrow" panose="020B060602020203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2870" y="692696"/>
            <a:ext cx="889248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encrypted-tbn0.gstatic.com/images?q=tbn:ANd9GcTGsSbKm0OduVBlQuu5do1WogcVr9RPzfwYSGIb8N4X_7LzO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" y="3330674"/>
            <a:ext cx="45727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46" y="3354071"/>
            <a:ext cx="3732262" cy="24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70" y="29825"/>
            <a:ext cx="8604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 smtClean="0"/>
              <a:t>OPERACIONES LÓGICAS A PARTIR DE LOS 9 AÑOS</a:t>
            </a:r>
          </a:p>
          <a:p>
            <a:endParaRPr lang="es-AR" sz="3200" b="1" dirty="0" smtClean="0"/>
          </a:p>
          <a:p>
            <a:r>
              <a:rPr lang="es-AR" sz="3200" dirty="0" smtClean="0">
                <a:latin typeface="Arial Narrow" panose="020B0606020202030204" pitchFamily="34" charset="0"/>
              </a:rPr>
              <a:t>•</a:t>
            </a:r>
            <a:r>
              <a:rPr lang="es-AR" sz="3200" dirty="0">
                <a:latin typeface="Arial Narrow" panose="020B0606020202030204" pitchFamily="34" charset="0"/>
              </a:rPr>
              <a:t>	</a:t>
            </a:r>
            <a:r>
              <a:rPr lang="es-AR" sz="3200" b="1" dirty="0" smtClean="0">
                <a:latin typeface="Arial Narrow" panose="020B0606020202030204" pitchFamily="34" charset="0"/>
              </a:rPr>
              <a:t>Multiplicación </a:t>
            </a:r>
            <a:r>
              <a:rPr lang="es-AR" sz="3200" b="1" dirty="0">
                <a:latin typeface="Arial Narrow" panose="020B0606020202030204" pitchFamily="34" charset="0"/>
              </a:rPr>
              <a:t>de clases: </a:t>
            </a:r>
            <a:r>
              <a:rPr lang="es-AR" sz="3200" dirty="0">
                <a:latin typeface="Arial Narrow" panose="020B0606020202030204" pitchFamily="34" charset="0"/>
              </a:rPr>
              <a:t>clasificaciones dobles: </a:t>
            </a:r>
            <a:r>
              <a:rPr lang="es-AR" sz="3200" dirty="0" err="1">
                <a:latin typeface="Arial Narrow" panose="020B0606020202030204" pitchFamily="34" charset="0"/>
              </a:rPr>
              <a:t>tuti</a:t>
            </a:r>
            <a:r>
              <a:rPr lang="es-AR" sz="3200" dirty="0">
                <a:latin typeface="Arial Narrow" panose="020B0606020202030204" pitchFamily="34" charset="0"/>
              </a:rPr>
              <a:t> </a:t>
            </a:r>
            <a:r>
              <a:rPr lang="es-AR" sz="3200" dirty="0" err="1">
                <a:latin typeface="Arial Narrow" panose="020B0606020202030204" pitchFamily="34" charset="0"/>
              </a:rPr>
              <a:t>fruti</a:t>
            </a:r>
            <a:r>
              <a:rPr lang="es-AR" sz="3200" dirty="0">
                <a:latin typeface="Arial Narrow" panose="020B0606020202030204" pitchFamily="34" charset="0"/>
              </a:rPr>
              <a:t>, una flor que empiece con </a:t>
            </a:r>
            <a:r>
              <a:rPr lang="es-AR" sz="3200" dirty="0" smtClean="0">
                <a:latin typeface="Arial Narrow" panose="020B0606020202030204" pitchFamily="34" charset="0"/>
              </a:rPr>
              <a:t>m. Cuadros comparativos.</a:t>
            </a:r>
            <a:endParaRPr lang="es-AR" sz="3200" dirty="0">
              <a:latin typeface="Arial Narrow" panose="020B060602020203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2870" y="692696"/>
            <a:ext cx="889248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89010"/>
              </p:ext>
            </p:extLst>
          </p:nvPr>
        </p:nvGraphicFramePr>
        <p:xfrm>
          <a:off x="1277094" y="306896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39040">
                <a:tc>
                  <a:txBody>
                    <a:bodyPr/>
                    <a:lstStyle/>
                    <a:p>
                      <a:r>
                        <a:rPr lang="es-AR" dirty="0" smtClean="0"/>
                        <a:t>PAISES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CAPITALES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CLIMAS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8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70" y="29825"/>
            <a:ext cx="86044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 smtClean="0"/>
              <a:t>OPERACIONES LÓGICAS A PARTIR DE LOS 9 AÑOS</a:t>
            </a:r>
          </a:p>
          <a:p>
            <a:endParaRPr lang="es-AR" sz="3200" b="1" dirty="0" smtClean="0"/>
          </a:p>
          <a:p>
            <a:r>
              <a:rPr lang="es-AR" sz="2400" dirty="0" smtClean="0">
                <a:latin typeface="Arial Narrow" panose="020B0606020202030204" pitchFamily="34" charset="0"/>
              </a:rPr>
              <a:t>•</a:t>
            </a:r>
            <a:r>
              <a:rPr lang="es-AR" sz="2400" dirty="0">
                <a:latin typeface="Arial Narrow" panose="020B0606020202030204" pitchFamily="34" charset="0"/>
              </a:rPr>
              <a:t>	</a:t>
            </a:r>
            <a:r>
              <a:rPr lang="es-AR" sz="2400" b="1" dirty="0">
                <a:latin typeface="Arial Narrow" panose="020B0606020202030204" pitchFamily="34" charset="0"/>
              </a:rPr>
              <a:t>Multiplicación de series: </a:t>
            </a:r>
            <a:r>
              <a:rPr lang="es-AR" sz="2400" dirty="0">
                <a:latin typeface="Arial Narrow" panose="020B0606020202030204" pitchFamily="34" charset="0"/>
              </a:rPr>
              <a:t>coordenadas de letras y números (batalla naval). Series crecientes de edades corresponden a series decrecientes de fechas de nacimiento</a:t>
            </a:r>
            <a:r>
              <a:rPr lang="es-AR" sz="2400" dirty="0" smtClean="0">
                <a:latin typeface="Arial Narrow" panose="020B0606020202030204" pitchFamily="34" charset="0"/>
              </a:rPr>
              <a:t>.</a:t>
            </a:r>
            <a:endParaRPr lang="es-AR" sz="2400" dirty="0">
              <a:latin typeface="Arial Narrow" panose="020B060602020203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2870" y="692696"/>
            <a:ext cx="889248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03747"/>
              </p:ext>
            </p:extLst>
          </p:nvPr>
        </p:nvGraphicFramePr>
        <p:xfrm>
          <a:off x="1421110" y="2348880"/>
          <a:ext cx="60960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B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F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H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I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6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7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8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9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3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22612"/>
              </p:ext>
            </p:extLst>
          </p:nvPr>
        </p:nvGraphicFramePr>
        <p:xfrm>
          <a:off x="0" y="44624"/>
          <a:ext cx="8604448" cy="700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24"/>
                <a:gridCol w="4302224"/>
              </a:tblGrid>
              <a:tr h="894968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Pensamiento</a:t>
                      </a:r>
                      <a:r>
                        <a:rPr lang="es-AR" sz="2400" baseline="0" dirty="0" smtClean="0"/>
                        <a:t> pre-operatorio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Pensamiento operatorio concreto</a:t>
                      </a:r>
                      <a:endParaRPr lang="es-AR" sz="2400" dirty="0"/>
                    </a:p>
                  </a:txBody>
                  <a:tcPr/>
                </a:tc>
              </a:tr>
              <a:tr h="1043179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Centrado en un solo</a:t>
                      </a:r>
                      <a:r>
                        <a:rPr lang="es-AR" sz="2400" baseline="0" dirty="0" smtClean="0"/>
                        <a:t> aspecto o dimensión.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Descentrado. Puede atender varias</a:t>
                      </a:r>
                      <a:r>
                        <a:rPr lang="es-AR" sz="2400" baseline="0" dirty="0" smtClean="0"/>
                        <a:t> dimensiones al mismo tiempo.</a:t>
                      </a:r>
                      <a:endParaRPr lang="es-AR" sz="2400" dirty="0"/>
                    </a:p>
                  </a:txBody>
                  <a:tcPr/>
                </a:tc>
              </a:tr>
              <a:tr h="1043179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Estados . Atiende</a:t>
                      </a:r>
                      <a:r>
                        <a:rPr lang="es-AR" sz="2400" baseline="0" dirty="0" smtClean="0"/>
                        <a:t> a los estados.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Transformaciones. Puede atender a estados y transformaciones.</a:t>
                      </a:r>
                      <a:endParaRPr lang="es-AR" sz="2400" dirty="0"/>
                    </a:p>
                  </a:txBody>
                  <a:tcPr/>
                </a:tc>
              </a:tr>
              <a:tr h="1043179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Irreversible. Sólo piensa en  un sentido o dirección.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Reversible. Puede ir y venir en un sentido directo o inverso en el orden del pensamiento.</a:t>
                      </a:r>
                      <a:endParaRPr lang="es-AR" sz="2400" dirty="0"/>
                    </a:p>
                  </a:txBody>
                  <a:tcPr/>
                </a:tc>
              </a:tr>
              <a:tr h="8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Apariencias</a:t>
                      </a:r>
                      <a:r>
                        <a:rPr lang="es-AR" sz="2400" baseline="0" dirty="0" smtClean="0"/>
                        <a:t> percibidas . Se limita a lo fenoménico o aparente.</a:t>
                      </a:r>
                      <a:endParaRPr lang="es-A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Realidad inferida. Puede operar con lo real y verdadero.</a:t>
                      </a:r>
                    </a:p>
                  </a:txBody>
                  <a:tcPr/>
                </a:tc>
              </a:tr>
              <a:tr h="821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Pre- lógico.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Pre- conceptual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Lógico</a:t>
                      </a:r>
                      <a:r>
                        <a:rPr lang="es-AR" sz="2400" smtClean="0"/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smtClean="0"/>
                        <a:t>Conceptual </a:t>
                      </a:r>
                      <a:endParaRPr lang="es-AR" sz="2400" dirty="0" smtClean="0"/>
                    </a:p>
                  </a:txBody>
                  <a:tcPr/>
                </a:tc>
              </a:tr>
              <a:tr h="691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Razonamiento </a:t>
                      </a:r>
                      <a:r>
                        <a:rPr lang="es-AR" sz="2400" dirty="0" err="1" smtClean="0"/>
                        <a:t>transductivo</a:t>
                      </a:r>
                      <a:endParaRPr lang="es-A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Razonamiento empírico - inductivo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70" y="29825"/>
            <a:ext cx="8604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 smtClean="0"/>
              <a:t>OPERACIONES LÓGICAS A PARTIR DE LOS 9 AÑOS</a:t>
            </a:r>
          </a:p>
          <a:p>
            <a:endParaRPr lang="es-AR" sz="3200" b="1" dirty="0" smtClean="0"/>
          </a:p>
          <a:p>
            <a:r>
              <a:rPr lang="es-AR" sz="3200" dirty="0" smtClean="0">
                <a:latin typeface="Arial Narrow" panose="020B0606020202030204" pitchFamily="34" charset="0"/>
              </a:rPr>
              <a:t>•</a:t>
            </a:r>
            <a:r>
              <a:rPr lang="es-AR" sz="3200" dirty="0">
                <a:latin typeface="Arial Narrow" panose="020B0606020202030204" pitchFamily="34" charset="0"/>
              </a:rPr>
              <a:t>	</a:t>
            </a:r>
            <a:r>
              <a:rPr lang="es-AR" sz="3200" b="1" dirty="0" err="1">
                <a:latin typeface="Arial Narrow" panose="020B0606020202030204" pitchFamily="34" charset="0"/>
              </a:rPr>
              <a:t>Arbol</a:t>
            </a:r>
            <a:r>
              <a:rPr lang="es-AR" sz="3200" b="1" dirty="0">
                <a:latin typeface="Arial Narrow" panose="020B0606020202030204" pitchFamily="34" charset="0"/>
              </a:rPr>
              <a:t> genealógico: </a:t>
            </a:r>
            <a:r>
              <a:rPr lang="es-AR" sz="3200" dirty="0">
                <a:latin typeface="Arial Narrow" panose="020B0606020202030204" pitchFamily="34" charset="0"/>
              </a:rPr>
              <a:t>relaciones simétricas (hermanos) y asimétricas (padres, abuelos</a:t>
            </a:r>
            <a:r>
              <a:rPr lang="es-AR" sz="3200" dirty="0" smtClean="0">
                <a:latin typeface="Arial Narrow" panose="020B0606020202030204" pitchFamily="34" charset="0"/>
              </a:rPr>
              <a:t>)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22870" y="692696"/>
            <a:ext cx="889248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5802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3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70" y="29825"/>
            <a:ext cx="8604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 smtClean="0"/>
              <a:t>OPERACIONES LÓGICAS A PARTIR DE LOS 9 AÑOS</a:t>
            </a:r>
          </a:p>
          <a:p>
            <a:endParaRPr lang="es-AR" sz="3200" b="1" dirty="0" smtClean="0"/>
          </a:p>
          <a:p>
            <a:r>
              <a:rPr lang="es-AR" sz="3200" b="1" dirty="0" smtClean="0">
                <a:latin typeface="Arial Narrow" panose="020B0606020202030204" pitchFamily="34" charset="0"/>
              </a:rPr>
              <a:t>Línea de tiempo: </a:t>
            </a:r>
            <a:r>
              <a:rPr lang="es-AR" sz="3200" dirty="0" smtClean="0">
                <a:latin typeface="Arial Narrow" panose="020B0606020202030204" pitchFamily="34" charset="0"/>
              </a:rPr>
              <a:t>ubicación de acontecimientos en una serie temporal.</a:t>
            </a:r>
            <a:endParaRPr lang="es-AR" sz="3200" dirty="0">
              <a:latin typeface="Arial Narrow" panose="020B060602020203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2870" y="692696"/>
            <a:ext cx="889248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tic.sepdf.gob.mx/micrositio/micrositio3/img/timelin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63817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7848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>
                <a:solidFill>
                  <a:schemeClr val="tx1"/>
                </a:solidFill>
              </a:rPr>
              <a:t>Puede </a:t>
            </a:r>
            <a:r>
              <a:rPr lang="es-ES" b="1" dirty="0">
                <a:solidFill>
                  <a:schemeClr val="tx1"/>
                </a:solidFill>
              </a:rPr>
              <a:t>coordinar los diferentes puntos de vista</a:t>
            </a:r>
            <a:r>
              <a:rPr lang="es-ES" dirty="0">
                <a:solidFill>
                  <a:schemeClr val="tx1"/>
                </a:solidFill>
              </a:rPr>
              <a:t>, ponerse en el punto de vista de los demás.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10" y="2276872"/>
            <a:ext cx="6105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9552" y="562654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CONSIDERAR IMPLICANCIAS PARA EL TRABAJO EN GRUPOS CON NIÑOS DE ESTAS EDADES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8156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153128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JUEGO REGLADO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7848600" cy="5112568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Mayor competencia cognitiva para comprensión y ejecución de reglas.</a:t>
            </a:r>
          </a:p>
          <a:p>
            <a:r>
              <a:rPr lang="es-AR" dirty="0" smtClean="0">
                <a:solidFill>
                  <a:schemeClr val="tx1"/>
                </a:solidFill>
              </a:rPr>
              <a:t>Reversibilidad del pensamiento.</a:t>
            </a:r>
          </a:p>
          <a:p>
            <a:r>
              <a:rPr lang="es-AR" dirty="0" smtClean="0">
                <a:solidFill>
                  <a:schemeClr val="tx1"/>
                </a:solidFill>
              </a:rPr>
              <a:t>Puede tener en cuenta varios puntos de vista al mismo tiempo.</a:t>
            </a:r>
          </a:p>
          <a:p>
            <a:r>
              <a:rPr lang="es-AR" dirty="0" smtClean="0">
                <a:solidFill>
                  <a:schemeClr val="tx1"/>
                </a:solidFill>
              </a:rPr>
              <a:t>Puede comprender otra posición que no sea la suya.</a:t>
            </a:r>
          </a:p>
          <a:p>
            <a:r>
              <a:rPr lang="es-AR" dirty="0" smtClean="0">
                <a:solidFill>
                  <a:schemeClr val="tx1"/>
                </a:solidFill>
              </a:rPr>
              <a:t>Se libera del                                  egocentrismo.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857750"/>
            <a:ext cx="4381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1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Limites del pensamiento operatorio: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7848600" cy="573325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</a:rPr>
              <a:t>Limitado </a:t>
            </a:r>
            <a:r>
              <a:rPr lang="es-ES" dirty="0">
                <a:solidFill>
                  <a:schemeClr val="tx1"/>
                </a:solidFill>
              </a:rPr>
              <a:t>al mundo de lo </a:t>
            </a:r>
            <a:r>
              <a:rPr lang="es-AR" dirty="0" smtClean="0">
                <a:solidFill>
                  <a:schemeClr val="tx1"/>
                </a:solidFill>
              </a:rPr>
              <a:t>real frente a lo posible.</a:t>
            </a:r>
            <a:endParaRPr lang="es-A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</a:rPr>
              <a:t> Imposibilidad de resolver </a:t>
            </a:r>
            <a:r>
              <a:rPr lang="es-ES" dirty="0">
                <a:solidFill>
                  <a:schemeClr val="tx1"/>
                </a:solidFill>
              </a:rPr>
              <a:t>problemas </a:t>
            </a:r>
            <a:r>
              <a:rPr lang="es-ES" dirty="0" smtClean="0">
                <a:solidFill>
                  <a:schemeClr val="tx1"/>
                </a:solidFill>
              </a:rPr>
              <a:t>verbales o </a:t>
            </a:r>
            <a:r>
              <a:rPr lang="es-ES" dirty="0">
                <a:solidFill>
                  <a:schemeClr val="tx1"/>
                </a:solidFill>
              </a:rPr>
              <a:t>absurdos verbales</a:t>
            </a:r>
            <a:endParaRPr lang="es-A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No justifica por leyes </a:t>
            </a:r>
            <a:r>
              <a:rPr lang="es-ES" dirty="0" smtClean="0">
                <a:solidFill>
                  <a:schemeClr val="tx1"/>
                </a:solidFill>
              </a:rPr>
              <a:t>generales</a:t>
            </a:r>
            <a:endParaRPr lang="es-A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No interpreta proverbios</a:t>
            </a:r>
            <a:endParaRPr lang="es-A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Procede por ensayo y error no por </a:t>
            </a:r>
            <a:r>
              <a:rPr lang="es-ES" dirty="0" smtClean="0">
                <a:solidFill>
                  <a:schemeClr val="tx1"/>
                </a:solidFill>
              </a:rPr>
              <a:t>hipótesis o deducciones</a:t>
            </a:r>
            <a:endParaRPr lang="es-A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Define por género y por diferencia específica</a:t>
            </a:r>
            <a:endParaRPr lang="es-A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No puede abstraer</a:t>
            </a:r>
            <a:endParaRPr lang="es-A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No va más </a:t>
            </a:r>
            <a:r>
              <a:rPr lang="es-ES" dirty="0" err="1">
                <a:solidFill>
                  <a:schemeClr val="tx1"/>
                </a:solidFill>
              </a:rPr>
              <a:t>alla</a:t>
            </a:r>
            <a:r>
              <a:rPr lang="es-ES" dirty="0">
                <a:solidFill>
                  <a:schemeClr val="tx1"/>
                </a:solidFill>
              </a:rPr>
              <a:t> de las suposiciones</a:t>
            </a:r>
            <a:endParaRPr lang="es-AR" dirty="0">
              <a:solidFill>
                <a:schemeClr val="tx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5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34685942"/>
              </p:ext>
            </p:extLst>
          </p:nvPr>
        </p:nvGraphicFramePr>
        <p:xfrm>
          <a:off x="0" y="-603447"/>
          <a:ext cx="9144000" cy="746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1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95944880"/>
              </p:ext>
            </p:extLst>
          </p:nvPr>
        </p:nvGraphicFramePr>
        <p:xfrm>
          <a:off x="1" y="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7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478275750"/>
              </p:ext>
            </p:extLst>
          </p:nvPr>
        </p:nvGraphicFramePr>
        <p:xfrm>
          <a:off x="35818" y="-1251520"/>
          <a:ext cx="8633742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79512" y="508518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CON EL PENSAMIENTO OPERATORIO EL NIÑO YA ES CAPAZ DE ORDENAR Y RELACIONAR LA EXPERIENCIA COMO UN TODO ORGANIZADO.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5977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16639"/>
            <a:ext cx="8064896" cy="2862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AR" sz="3600" dirty="0" smtClean="0"/>
              <a:t>•	LAS ACCIONES AISLADAS SE INTEGRAN EN SISTEMAS DE ACCIONES EN EL SENTIDO DE QUE UNA DE ACCIÓN PUEDE ANULAR O COMPENSAR OTRA ACCIÓN ANTERIORMENTE EJECUTADA.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3140968"/>
            <a:ext cx="806489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AR" sz="3200" dirty="0"/>
              <a:t>Si el niño compara dos longitudes A y B puede establecer que:</a:t>
            </a:r>
          </a:p>
          <a:p>
            <a:r>
              <a:rPr lang="es-AR" sz="3200" dirty="0"/>
              <a:t>- A es mayor que B acompañado de la acción reciproca de que B es menor que A  - dos acciones pueden coordinarse en una nueva acción A mayor que B combinada a B mayor que C, igual a </a:t>
            </a:r>
            <a:r>
              <a:rPr lang="es-AR" sz="3200" dirty="0" err="1"/>
              <a:t>A</a:t>
            </a:r>
            <a:r>
              <a:rPr lang="es-AR" sz="3200" dirty="0"/>
              <a:t> mayor que C.</a:t>
            </a:r>
          </a:p>
        </p:txBody>
      </p:sp>
    </p:spTree>
    <p:extLst>
      <p:ext uri="{BB962C8B-B14F-4D97-AF65-F5344CB8AC3E}">
        <p14:creationId xmlns:p14="http://schemas.microsoft.com/office/powerpoint/2010/main" val="7849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243428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Reversibilidad: </a:t>
            </a:r>
            <a:r>
              <a:rPr lang="es-ES" dirty="0"/>
              <a:t>sigue las transformaciones sucesivas de la realidad a través de todos los caminos y rodeos posibles 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2996952"/>
            <a:ext cx="7848600" cy="31292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b="1" dirty="0">
                <a:solidFill>
                  <a:schemeClr val="tx1"/>
                </a:solidFill>
              </a:rPr>
              <a:t>Por inversión</a:t>
            </a:r>
            <a:r>
              <a:rPr lang="es-ES" dirty="0">
                <a:solidFill>
                  <a:schemeClr val="tx1"/>
                </a:solidFill>
              </a:rPr>
              <a:t> : puedo verter el líquido de nuevo en el recipiente de partida y el líquido estará como antes</a:t>
            </a:r>
            <a:endParaRPr lang="es-AR" dirty="0">
              <a:solidFill>
                <a:schemeClr val="tx1"/>
              </a:solidFill>
            </a:endParaRPr>
          </a:p>
          <a:p>
            <a:pPr lvl="0"/>
            <a:r>
              <a:rPr lang="es-ES" b="1" dirty="0">
                <a:solidFill>
                  <a:schemeClr val="tx1"/>
                </a:solidFill>
              </a:rPr>
              <a:t>Por reciprocidad de relaciones o compensación</a:t>
            </a:r>
            <a:r>
              <a:rPr lang="es-ES" dirty="0">
                <a:solidFill>
                  <a:schemeClr val="tx1"/>
                </a:solidFill>
              </a:rPr>
              <a:t>: el líquido llega más alto pero el vaso es más estrecho, por lo que la cantidad permanece igual.</a:t>
            </a:r>
            <a:endParaRPr lang="es-AR" dirty="0">
              <a:solidFill>
                <a:schemeClr val="tx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36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0" y="0"/>
            <a:ext cx="8568952" cy="7056784"/>
          </a:xfrm>
        </p:spPr>
        <p:txBody>
          <a:bodyPr>
            <a:normAutofit/>
          </a:bodyPr>
          <a:lstStyle/>
          <a:p>
            <a:pPr lvl="0"/>
            <a:r>
              <a:rPr lang="es-ES" dirty="0">
                <a:solidFill>
                  <a:schemeClr val="tx1"/>
                </a:solidFill>
              </a:rPr>
              <a:t>Las operaciones agrupadas forman un sistema y como tal este agrupamiento posee 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>
                <a:solidFill>
                  <a:schemeClr val="tx1"/>
                </a:solidFill>
              </a:rPr>
              <a:t>propiedades </a:t>
            </a:r>
            <a:r>
              <a:rPr lang="es-ES" dirty="0">
                <a:solidFill>
                  <a:schemeClr val="tx1"/>
                </a:solidFill>
              </a:rPr>
              <a:t>cognitivas que corresponden a 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propiedades lógicas propias de una estructura lógica:</a:t>
            </a:r>
            <a:endParaRPr lang="es-A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7752426"/>
              </p:ext>
            </p:extLst>
          </p:nvPr>
        </p:nvGraphicFramePr>
        <p:xfrm>
          <a:off x="179512" y="1844824"/>
          <a:ext cx="828092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7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0" y="0"/>
            <a:ext cx="8568952" cy="70567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S" b="1" dirty="0" smtClean="0">
                <a:solidFill>
                  <a:schemeClr val="tx1"/>
                </a:solidFill>
              </a:rPr>
              <a:t>Composición</a:t>
            </a:r>
            <a:r>
              <a:rPr lang="es-ES" b="1" dirty="0">
                <a:solidFill>
                  <a:schemeClr val="tx1"/>
                </a:solidFill>
              </a:rPr>
              <a:t>:</a:t>
            </a:r>
            <a:r>
              <a:rPr lang="es-ES" dirty="0">
                <a:solidFill>
                  <a:schemeClr val="tx1"/>
                </a:solidFill>
              </a:rPr>
              <a:t> dos acciones sucesivas pueden coordinarse en una sola. Dos clases complementarias se pueden reunir en una clase de orden superior. </a:t>
            </a:r>
            <a:r>
              <a:rPr lang="es-ES" dirty="0" err="1">
                <a:solidFill>
                  <a:schemeClr val="tx1"/>
                </a:solidFill>
              </a:rPr>
              <a:t>x+x</a:t>
            </a:r>
            <a:r>
              <a:rPr lang="es-ES" dirty="0">
                <a:solidFill>
                  <a:schemeClr val="tx1"/>
                </a:solidFill>
              </a:rPr>
              <a:t>´=y  </a:t>
            </a:r>
            <a:endParaRPr lang="es-AR" dirty="0">
              <a:solidFill>
                <a:schemeClr val="tx1"/>
              </a:solidFill>
            </a:endParaRPr>
          </a:p>
          <a:p>
            <a:pPr lvl="0"/>
            <a:r>
              <a:rPr lang="es-ES" b="1" dirty="0">
                <a:solidFill>
                  <a:schemeClr val="tx1"/>
                </a:solidFill>
              </a:rPr>
              <a:t>Reversibilidad:</a:t>
            </a:r>
            <a:r>
              <a:rPr lang="es-ES" dirty="0">
                <a:solidFill>
                  <a:schemeClr val="tx1"/>
                </a:solidFill>
              </a:rPr>
              <a:t> comprender el proceso en ambas direcciones 2+3=5  5-3=2</a:t>
            </a:r>
            <a:endParaRPr lang="es-AR" dirty="0">
              <a:solidFill>
                <a:schemeClr val="tx1"/>
              </a:solidFill>
            </a:endParaRPr>
          </a:p>
          <a:p>
            <a:pPr lvl="0"/>
            <a:r>
              <a:rPr lang="es-ES" b="1" dirty="0" err="1">
                <a:solidFill>
                  <a:schemeClr val="tx1"/>
                </a:solidFill>
              </a:rPr>
              <a:t>Asociatividad</a:t>
            </a:r>
            <a:r>
              <a:rPr lang="es-ES" b="1" dirty="0">
                <a:solidFill>
                  <a:schemeClr val="tx1"/>
                </a:solidFill>
              </a:rPr>
              <a:t>:</a:t>
            </a:r>
            <a:r>
              <a:rPr lang="es-ES" dirty="0">
                <a:solidFill>
                  <a:schemeClr val="tx1"/>
                </a:solidFill>
              </a:rPr>
              <a:t> un mismo resultado puede alcanzarse por caminos diferentes 2+3+2=7  (2+3)+2=7</a:t>
            </a:r>
            <a:endParaRPr lang="es-AR" dirty="0">
              <a:solidFill>
                <a:schemeClr val="tx1"/>
              </a:solidFill>
            </a:endParaRPr>
          </a:p>
          <a:p>
            <a:pPr lvl="0"/>
            <a:r>
              <a:rPr lang="es-ES" b="1" dirty="0">
                <a:solidFill>
                  <a:schemeClr val="tx1"/>
                </a:solidFill>
              </a:rPr>
              <a:t>Identidad:</a:t>
            </a:r>
            <a:r>
              <a:rPr lang="es-ES" dirty="0">
                <a:solidFill>
                  <a:schemeClr val="tx1"/>
                </a:solidFill>
              </a:rPr>
              <a:t> el retorno al punto de partida permite encontrarlo idéntico a sí mismo    x-x=0 Noción de 0 en matemática.</a:t>
            </a:r>
            <a:endParaRPr lang="es-AR" dirty="0">
              <a:solidFill>
                <a:schemeClr val="tx1"/>
              </a:solidFill>
            </a:endParaRPr>
          </a:p>
          <a:p>
            <a:pPr lvl="0"/>
            <a:r>
              <a:rPr lang="es-ES" b="1" dirty="0">
                <a:solidFill>
                  <a:schemeClr val="tx1"/>
                </a:solidFill>
              </a:rPr>
              <a:t>Tautología lógica:</a:t>
            </a:r>
            <a:r>
              <a:rPr lang="es-ES" dirty="0">
                <a:solidFill>
                  <a:schemeClr val="tx1"/>
                </a:solidFill>
              </a:rPr>
              <a:t> una nueva acción cuando se repite no agrega nada a sí misma: hombres mas un hombre= hombres</a:t>
            </a:r>
            <a:endParaRPr lang="es-AR" dirty="0">
              <a:solidFill>
                <a:schemeClr val="tx1"/>
              </a:solidFill>
            </a:endParaRPr>
          </a:p>
          <a:p>
            <a:pPr lvl="0"/>
            <a:r>
              <a:rPr lang="es-ES" b="1" dirty="0">
                <a:solidFill>
                  <a:schemeClr val="tx1"/>
                </a:solidFill>
              </a:rPr>
              <a:t>Iteración numérica:</a:t>
            </a:r>
            <a:r>
              <a:rPr lang="es-ES" dirty="0">
                <a:solidFill>
                  <a:schemeClr val="tx1"/>
                </a:solidFill>
              </a:rPr>
              <a:t> añadir una unidad a una cantidad conduce a un nuevo resultado.</a:t>
            </a:r>
            <a:endParaRPr lang="es-AR" dirty="0">
              <a:solidFill>
                <a:schemeClr val="tx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656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b="1" dirty="0">
                <a:solidFill>
                  <a:schemeClr val="tx1"/>
                </a:solidFill>
              </a:rPr>
              <a:t>Distintos tipos de operaciones: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32453068"/>
              </p:ext>
            </p:extLst>
          </p:nvPr>
        </p:nvGraphicFramePr>
        <p:xfrm>
          <a:off x="0" y="980728"/>
          <a:ext cx="838842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5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D7CFCE-0C61-404F-8460-E58F632B5F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ContempPhotoAlbum</Template>
  <TotalTime>0</TotalTime>
  <Words>4346</Words>
  <Application>Microsoft Office PowerPoint</Application>
  <PresentationFormat>Presentación en pantalla (4:3)</PresentationFormat>
  <Paragraphs>595</Paragraphs>
  <Slides>37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ContempPhotoAlbum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Reversibilidad: sigue las transformaciones sucesivas de la realidad a través de todos los caminos y rodeos posibles </vt:lpstr>
      <vt:lpstr>Presentación de PowerPoint</vt:lpstr>
      <vt:lpstr>Presentación de PowerPoint</vt:lpstr>
      <vt:lpstr>Distintos tipos de operaciones: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Puede coordinar los diferentes puntos de vista, ponerse en el punto de vista de los demás. </vt:lpstr>
      <vt:lpstr>Presentación de PowerPoint</vt:lpstr>
      <vt:lpstr>JUEGO REGLADO</vt:lpstr>
      <vt:lpstr>Limites del pensamiento operatorio: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2014-07-15T22:07:31Z</dcterms:created>
  <dcterms:modified xsi:type="dcterms:W3CDTF">2017-09-25T13:57:37Z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TC101769259990</vt:lpwstr>
  </property>
</Properties>
</file>