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90" r:id="rId4"/>
    <p:sldId id="261" r:id="rId5"/>
    <p:sldId id="263" r:id="rId6"/>
    <p:sldId id="264" r:id="rId7"/>
    <p:sldId id="260" r:id="rId8"/>
    <p:sldId id="291" r:id="rId9"/>
    <p:sldId id="258" r:id="rId10"/>
    <p:sldId id="265" r:id="rId11"/>
    <p:sldId id="266" r:id="rId12"/>
    <p:sldId id="274" r:id="rId13"/>
    <p:sldId id="275" r:id="rId14"/>
    <p:sldId id="267" r:id="rId15"/>
    <p:sldId id="268" r:id="rId16"/>
    <p:sldId id="262" r:id="rId17"/>
    <p:sldId id="269" r:id="rId18"/>
    <p:sldId id="270" r:id="rId19"/>
    <p:sldId id="288" r:id="rId20"/>
    <p:sldId id="271" r:id="rId21"/>
    <p:sldId id="272" r:id="rId22"/>
    <p:sldId id="273" r:id="rId23"/>
    <p:sldId id="278" r:id="rId24"/>
    <p:sldId id="289" r:id="rId25"/>
    <p:sldId id="287" r:id="rId26"/>
    <p:sldId id="280" r:id="rId27"/>
    <p:sldId id="285" r:id="rId28"/>
    <p:sldId id="281" r:id="rId29"/>
    <p:sldId id="279" r:id="rId30"/>
    <p:sldId id="283" r:id="rId31"/>
    <p:sldId id="284" r:id="rId32"/>
    <p:sldId id="282" r:id="rId33"/>
    <p:sldId id="286" r:id="rId34"/>
    <p:sldId id="277" r:id="rId35"/>
    <p:sldId id="276" r:id="rId3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165" autoAdjust="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7A51B-2F9C-4318-857D-D0AEC78EE71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7E400F3-B24E-4AB5-86B4-623F1E894B95}">
      <dgm:prSet phldrT="[Texto]"/>
      <dgm:spPr/>
      <dgm:t>
        <a:bodyPr/>
        <a:lstStyle/>
        <a:p>
          <a:pPr algn="l"/>
          <a:r>
            <a:rPr lang="es-AR" b="1" dirty="0" smtClean="0"/>
            <a:t>DESARROLLO</a:t>
          </a:r>
          <a:endParaRPr lang="es-AR" b="1" dirty="0"/>
        </a:p>
      </dgm:t>
    </dgm:pt>
    <dgm:pt modelId="{5C3A86C3-D6C8-4181-91C2-F3F72B65860F}" type="parTrans" cxnId="{F2B3F528-EC35-4FAC-9C3A-BF8873EAC139}">
      <dgm:prSet/>
      <dgm:spPr/>
      <dgm:t>
        <a:bodyPr/>
        <a:lstStyle/>
        <a:p>
          <a:endParaRPr lang="es-AR"/>
        </a:p>
      </dgm:t>
    </dgm:pt>
    <dgm:pt modelId="{D1628BC9-5C40-4F93-B697-F1FD3BD7D05E}" type="sibTrans" cxnId="{F2B3F528-EC35-4FAC-9C3A-BF8873EAC139}">
      <dgm:prSet/>
      <dgm:spPr/>
      <dgm:t>
        <a:bodyPr/>
        <a:lstStyle/>
        <a:p>
          <a:endParaRPr lang="es-AR"/>
        </a:p>
      </dgm:t>
    </dgm:pt>
    <dgm:pt modelId="{565826F5-8663-411F-AA62-9BAFCBCDFCDD}">
      <dgm:prSet phldrT="[Texto]" custT="1"/>
      <dgm:spPr/>
      <dgm:t>
        <a:bodyPr/>
        <a:lstStyle/>
        <a:p>
          <a:r>
            <a:rPr lang="es-AR" sz="2800" b="1" dirty="0" smtClean="0"/>
            <a:t>CRECI-MIENTO</a:t>
          </a:r>
          <a:endParaRPr lang="es-AR" sz="2800" b="1" dirty="0"/>
        </a:p>
      </dgm:t>
    </dgm:pt>
    <dgm:pt modelId="{EFF38737-A6DA-4D06-A4F3-B14D505EAFCA}" type="parTrans" cxnId="{F4F06ECC-9D8F-4F5D-AD07-4C2E92E14E12}">
      <dgm:prSet/>
      <dgm:spPr/>
      <dgm:t>
        <a:bodyPr/>
        <a:lstStyle/>
        <a:p>
          <a:endParaRPr lang="es-AR"/>
        </a:p>
      </dgm:t>
    </dgm:pt>
    <dgm:pt modelId="{C5493A84-F203-412F-A388-79ED741FF1D0}" type="sibTrans" cxnId="{F4F06ECC-9D8F-4F5D-AD07-4C2E92E14E12}">
      <dgm:prSet/>
      <dgm:spPr/>
      <dgm:t>
        <a:bodyPr/>
        <a:lstStyle/>
        <a:p>
          <a:endParaRPr lang="es-AR"/>
        </a:p>
      </dgm:t>
    </dgm:pt>
    <dgm:pt modelId="{B0138DCC-4D0C-4BC0-9D68-6D11EC5238CB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AR" sz="2800" b="1" dirty="0" smtClean="0"/>
            <a:t>MADU-RACIÓN</a:t>
          </a:r>
          <a:endParaRPr lang="es-AR" sz="2800" b="1" dirty="0"/>
        </a:p>
      </dgm:t>
    </dgm:pt>
    <dgm:pt modelId="{B21B197A-01BC-4472-B5D6-680485799CB7}" type="parTrans" cxnId="{6A23E7AB-6A0B-43CA-A046-D77E9C30D50E}">
      <dgm:prSet/>
      <dgm:spPr/>
      <dgm:t>
        <a:bodyPr/>
        <a:lstStyle/>
        <a:p>
          <a:endParaRPr lang="es-AR"/>
        </a:p>
      </dgm:t>
    </dgm:pt>
    <dgm:pt modelId="{6F0E69C8-030E-4D35-8B4F-6DB98CF25DA7}" type="sibTrans" cxnId="{6A23E7AB-6A0B-43CA-A046-D77E9C30D50E}">
      <dgm:prSet/>
      <dgm:spPr/>
      <dgm:t>
        <a:bodyPr/>
        <a:lstStyle/>
        <a:p>
          <a:endParaRPr lang="es-AR"/>
        </a:p>
      </dgm:t>
    </dgm:pt>
    <dgm:pt modelId="{229CD86E-9505-4226-BC13-2F37DE32D88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AR" sz="2800" b="1" dirty="0" smtClean="0"/>
            <a:t>APREN-DIZAJE</a:t>
          </a:r>
          <a:endParaRPr lang="es-AR" sz="2800" b="1" dirty="0"/>
        </a:p>
      </dgm:t>
    </dgm:pt>
    <dgm:pt modelId="{9FA1279E-DCC5-49B7-BCD7-77088C4540EB}" type="parTrans" cxnId="{E44F4CBE-2DFD-44C3-811F-1641634811E3}">
      <dgm:prSet/>
      <dgm:spPr/>
      <dgm:t>
        <a:bodyPr/>
        <a:lstStyle/>
        <a:p>
          <a:endParaRPr lang="es-AR"/>
        </a:p>
      </dgm:t>
    </dgm:pt>
    <dgm:pt modelId="{5895DBE2-A474-4C6D-8BBC-878F8FB43EBA}" type="sibTrans" cxnId="{E44F4CBE-2DFD-44C3-811F-1641634811E3}">
      <dgm:prSet/>
      <dgm:spPr/>
      <dgm:t>
        <a:bodyPr/>
        <a:lstStyle/>
        <a:p>
          <a:endParaRPr lang="es-AR"/>
        </a:p>
      </dgm:t>
    </dgm:pt>
    <dgm:pt modelId="{456BC65C-7DD4-4511-9815-386328EEF986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AR" sz="2800" b="1" dirty="0" smtClean="0"/>
            <a:t>CRISIS VITALES</a:t>
          </a:r>
          <a:endParaRPr lang="es-AR" sz="2800" b="1" dirty="0"/>
        </a:p>
      </dgm:t>
    </dgm:pt>
    <dgm:pt modelId="{CDD640DA-0F76-4EA7-AB88-99E9121D9244}" type="parTrans" cxnId="{3D2633AB-4252-4641-BB5B-8793CBA4CDF5}">
      <dgm:prSet/>
      <dgm:spPr/>
      <dgm:t>
        <a:bodyPr/>
        <a:lstStyle/>
        <a:p>
          <a:endParaRPr lang="es-AR"/>
        </a:p>
      </dgm:t>
    </dgm:pt>
    <dgm:pt modelId="{A9B06C7E-1C21-4752-99E8-5CB9FDC4D145}" type="sibTrans" cxnId="{3D2633AB-4252-4641-BB5B-8793CBA4CDF5}">
      <dgm:prSet/>
      <dgm:spPr/>
      <dgm:t>
        <a:bodyPr/>
        <a:lstStyle/>
        <a:p>
          <a:endParaRPr lang="es-AR"/>
        </a:p>
      </dgm:t>
    </dgm:pt>
    <dgm:pt modelId="{D4E1E053-17F7-4A0C-B806-1639972BE65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AR" sz="2800" b="1" dirty="0" smtClean="0"/>
            <a:t>EXPE-RIEN-CIAS</a:t>
          </a:r>
          <a:endParaRPr lang="es-AR" sz="2800" b="1" dirty="0"/>
        </a:p>
      </dgm:t>
    </dgm:pt>
    <dgm:pt modelId="{BB96428A-03AA-48D1-9845-38085B969CBE}" type="parTrans" cxnId="{82960024-0A94-4C34-8304-9ADD567AE822}">
      <dgm:prSet/>
      <dgm:spPr/>
      <dgm:t>
        <a:bodyPr/>
        <a:lstStyle/>
        <a:p>
          <a:endParaRPr lang="es-AR"/>
        </a:p>
      </dgm:t>
    </dgm:pt>
    <dgm:pt modelId="{8385031F-A44D-49DD-A096-DF91CE679A05}" type="sibTrans" cxnId="{82960024-0A94-4C34-8304-9ADD567AE822}">
      <dgm:prSet/>
      <dgm:spPr/>
      <dgm:t>
        <a:bodyPr/>
        <a:lstStyle/>
        <a:p>
          <a:endParaRPr lang="es-AR"/>
        </a:p>
      </dgm:t>
    </dgm:pt>
    <dgm:pt modelId="{A29A3860-49D7-41BF-BB98-6FE705300958}" type="pres">
      <dgm:prSet presAssocID="{92C7A51B-2F9C-4318-857D-D0AEC78EE7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654BB9D-00FD-400C-B972-DDA7FEC90FAF}" type="pres">
      <dgm:prSet presAssocID="{A7E400F3-B24E-4AB5-86B4-623F1E894B95}" presName="vertOne" presStyleCnt="0"/>
      <dgm:spPr/>
    </dgm:pt>
    <dgm:pt modelId="{831B49F9-6E8B-4E09-8305-584116E35E0D}" type="pres">
      <dgm:prSet presAssocID="{A7E400F3-B24E-4AB5-86B4-623F1E894B9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1847CDF5-AAC0-4FB5-ADDF-FE4EBE082030}" type="pres">
      <dgm:prSet presAssocID="{A7E400F3-B24E-4AB5-86B4-623F1E894B95}" presName="parTransOne" presStyleCnt="0"/>
      <dgm:spPr/>
    </dgm:pt>
    <dgm:pt modelId="{3804920E-97B0-4418-872D-1F93E6B07B52}" type="pres">
      <dgm:prSet presAssocID="{A7E400F3-B24E-4AB5-86B4-623F1E894B95}" presName="horzOne" presStyleCnt="0"/>
      <dgm:spPr/>
    </dgm:pt>
    <dgm:pt modelId="{480A8D77-E1BA-49DE-B9C2-7F4ECF410F51}" type="pres">
      <dgm:prSet presAssocID="{565826F5-8663-411F-AA62-9BAFCBCDFCDD}" presName="vertTwo" presStyleCnt="0"/>
      <dgm:spPr/>
    </dgm:pt>
    <dgm:pt modelId="{7242FFF5-EF47-4A4B-B123-327E3821B3B7}" type="pres">
      <dgm:prSet presAssocID="{565826F5-8663-411F-AA62-9BAFCBCDFCDD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7FD18885-D831-43E3-A293-B8FD4F80D169}" type="pres">
      <dgm:prSet presAssocID="{565826F5-8663-411F-AA62-9BAFCBCDFCDD}" presName="horzTwo" presStyleCnt="0"/>
      <dgm:spPr/>
    </dgm:pt>
    <dgm:pt modelId="{9F98F0FD-7849-4875-A07D-AEA01E8A395C}" type="pres">
      <dgm:prSet presAssocID="{C5493A84-F203-412F-A388-79ED741FF1D0}" presName="sibSpaceTwo" presStyleCnt="0"/>
      <dgm:spPr/>
    </dgm:pt>
    <dgm:pt modelId="{CD383B74-09FA-4666-ACDC-E029035E32FA}" type="pres">
      <dgm:prSet presAssocID="{B0138DCC-4D0C-4BC0-9D68-6D11EC5238CB}" presName="vertTwo" presStyleCnt="0"/>
      <dgm:spPr/>
    </dgm:pt>
    <dgm:pt modelId="{84E82920-ECD0-4923-B884-9E8A8D7FD733}" type="pres">
      <dgm:prSet presAssocID="{B0138DCC-4D0C-4BC0-9D68-6D11EC5238CB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A1FBF36-8E1B-4105-9027-D1ACD636EAFD}" type="pres">
      <dgm:prSet presAssocID="{B0138DCC-4D0C-4BC0-9D68-6D11EC5238CB}" presName="horzTwo" presStyleCnt="0"/>
      <dgm:spPr/>
    </dgm:pt>
    <dgm:pt modelId="{0336441F-1E79-4B01-A70F-F24BE09ACF0D}" type="pres">
      <dgm:prSet presAssocID="{6F0E69C8-030E-4D35-8B4F-6DB98CF25DA7}" presName="sibSpaceTwo" presStyleCnt="0"/>
      <dgm:spPr/>
    </dgm:pt>
    <dgm:pt modelId="{BBA4AFD1-2AFC-4C7B-A663-0353F04D89D5}" type="pres">
      <dgm:prSet presAssocID="{229CD86E-9505-4226-BC13-2F37DE32D88B}" presName="vertTwo" presStyleCnt="0"/>
      <dgm:spPr/>
    </dgm:pt>
    <dgm:pt modelId="{DEF9FDF3-9E1A-42D1-999E-4BA52D1F860B}" type="pres">
      <dgm:prSet presAssocID="{229CD86E-9505-4226-BC13-2F37DE32D88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B705808-B2C7-4732-99C5-AFF8738C56B3}" type="pres">
      <dgm:prSet presAssocID="{229CD86E-9505-4226-BC13-2F37DE32D88B}" presName="horzTwo" presStyleCnt="0"/>
      <dgm:spPr/>
    </dgm:pt>
    <dgm:pt modelId="{E2C57DA5-AEE0-4ECE-9CDD-E821BDF7E3FA}" type="pres">
      <dgm:prSet presAssocID="{5895DBE2-A474-4C6D-8BBC-878F8FB43EBA}" presName="sibSpaceTwo" presStyleCnt="0"/>
      <dgm:spPr/>
    </dgm:pt>
    <dgm:pt modelId="{545832C2-22BE-45AE-B928-96C572C9FD14}" type="pres">
      <dgm:prSet presAssocID="{456BC65C-7DD4-4511-9815-386328EEF986}" presName="vertTwo" presStyleCnt="0"/>
      <dgm:spPr/>
    </dgm:pt>
    <dgm:pt modelId="{11C5A509-90B2-4515-BD28-039AB978182E}" type="pres">
      <dgm:prSet presAssocID="{456BC65C-7DD4-4511-9815-386328EEF986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A7A3B4AA-51CA-44BF-B4D2-D1312FCACD91}" type="pres">
      <dgm:prSet presAssocID="{456BC65C-7DD4-4511-9815-386328EEF986}" presName="horzTwo" presStyleCnt="0"/>
      <dgm:spPr/>
    </dgm:pt>
    <dgm:pt modelId="{2A289B81-C031-44A7-93FD-C1C21E12A1A1}" type="pres">
      <dgm:prSet presAssocID="{A9B06C7E-1C21-4752-99E8-5CB9FDC4D145}" presName="sibSpaceTwo" presStyleCnt="0"/>
      <dgm:spPr/>
    </dgm:pt>
    <dgm:pt modelId="{C1A04DFD-058C-4142-B501-53DF991BD696}" type="pres">
      <dgm:prSet presAssocID="{D4E1E053-17F7-4A0C-B806-1639972BE653}" presName="vertTwo" presStyleCnt="0"/>
      <dgm:spPr/>
    </dgm:pt>
    <dgm:pt modelId="{C0802085-3A86-4225-8526-4E2D08EAADD3}" type="pres">
      <dgm:prSet presAssocID="{D4E1E053-17F7-4A0C-B806-1639972BE653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7C85FA7-CEC8-4AD2-92A3-7A2D7D6DE3CB}" type="pres">
      <dgm:prSet presAssocID="{D4E1E053-17F7-4A0C-B806-1639972BE653}" presName="horzTwo" presStyleCnt="0"/>
      <dgm:spPr/>
    </dgm:pt>
  </dgm:ptLst>
  <dgm:cxnLst>
    <dgm:cxn modelId="{94D075F9-953B-4D97-9544-5BF0621A0404}" type="presOf" srcId="{456BC65C-7DD4-4511-9815-386328EEF986}" destId="{11C5A509-90B2-4515-BD28-039AB978182E}" srcOrd="0" destOrd="0" presId="urn:microsoft.com/office/officeart/2005/8/layout/hierarchy4"/>
    <dgm:cxn modelId="{F2B3F528-EC35-4FAC-9C3A-BF8873EAC139}" srcId="{92C7A51B-2F9C-4318-857D-D0AEC78EE71D}" destId="{A7E400F3-B24E-4AB5-86B4-623F1E894B95}" srcOrd="0" destOrd="0" parTransId="{5C3A86C3-D6C8-4181-91C2-F3F72B65860F}" sibTransId="{D1628BC9-5C40-4F93-B697-F1FD3BD7D05E}"/>
    <dgm:cxn modelId="{46F52770-F340-4A41-9870-1CF4C3B0DEAA}" type="presOf" srcId="{92C7A51B-2F9C-4318-857D-D0AEC78EE71D}" destId="{A29A3860-49D7-41BF-BB98-6FE705300958}" srcOrd="0" destOrd="0" presId="urn:microsoft.com/office/officeart/2005/8/layout/hierarchy4"/>
    <dgm:cxn modelId="{7EABE27B-FFE0-4EAE-AB59-97B9EF5F9C96}" type="presOf" srcId="{A7E400F3-B24E-4AB5-86B4-623F1E894B95}" destId="{831B49F9-6E8B-4E09-8305-584116E35E0D}" srcOrd="0" destOrd="0" presId="urn:microsoft.com/office/officeart/2005/8/layout/hierarchy4"/>
    <dgm:cxn modelId="{E44F4CBE-2DFD-44C3-811F-1641634811E3}" srcId="{A7E400F3-B24E-4AB5-86B4-623F1E894B95}" destId="{229CD86E-9505-4226-BC13-2F37DE32D88B}" srcOrd="2" destOrd="0" parTransId="{9FA1279E-DCC5-49B7-BCD7-77088C4540EB}" sibTransId="{5895DBE2-A474-4C6D-8BBC-878F8FB43EBA}"/>
    <dgm:cxn modelId="{6A23E7AB-6A0B-43CA-A046-D77E9C30D50E}" srcId="{A7E400F3-B24E-4AB5-86B4-623F1E894B95}" destId="{B0138DCC-4D0C-4BC0-9D68-6D11EC5238CB}" srcOrd="1" destOrd="0" parTransId="{B21B197A-01BC-4472-B5D6-680485799CB7}" sibTransId="{6F0E69C8-030E-4D35-8B4F-6DB98CF25DA7}"/>
    <dgm:cxn modelId="{36573BE4-3376-41BE-9AB3-FBA1E0CB468B}" type="presOf" srcId="{B0138DCC-4D0C-4BC0-9D68-6D11EC5238CB}" destId="{84E82920-ECD0-4923-B884-9E8A8D7FD733}" srcOrd="0" destOrd="0" presId="urn:microsoft.com/office/officeart/2005/8/layout/hierarchy4"/>
    <dgm:cxn modelId="{3D2633AB-4252-4641-BB5B-8793CBA4CDF5}" srcId="{A7E400F3-B24E-4AB5-86B4-623F1E894B95}" destId="{456BC65C-7DD4-4511-9815-386328EEF986}" srcOrd="3" destOrd="0" parTransId="{CDD640DA-0F76-4EA7-AB88-99E9121D9244}" sibTransId="{A9B06C7E-1C21-4752-99E8-5CB9FDC4D145}"/>
    <dgm:cxn modelId="{5229A037-D42E-46F4-BE38-4E41F7F3F815}" type="presOf" srcId="{229CD86E-9505-4226-BC13-2F37DE32D88B}" destId="{DEF9FDF3-9E1A-42D1-999E-4BA52D1F860B}" srcOrd="0" destOrd="0" presId="urn:microsoft.com/office/officeart/2005/8/layout/hierarchy4"/>
    <dgm:cxn modelId="{2726169A-F12B-4E62-8C4E-8D34BDA4DFD8}" type="presOf" srcId="{565826F5-8663-411F-AA62-9BAFCBCDFCDD}" destId="{7242FFF5-EF47-4A4B-B123-327E3821B3B7}" srcOrd="0" destOrd="0" presId="urn:microsoft.com/office/officeart/2005/8/layout/hierarchy4"/>
    <dgm:cxn modelId="{DD9825BE-40CA-4465-B769-A9C09AF993BC}" type="presOf" srcId="{D4E1E053-17F7-4A0C-B806-1639972BE653}" destId="{C0802085-3A86-4225-8526-4E2D08EAADD3}" srcOrd="0" destOrd="0" presId="urn:microsoft.com/office/officeart/2005/8/layout/hierarchy4"/>
    <dgm:cxn modelId="{F4F06ECC-9D8F-4F5D-AD07-4C2E92E14E12}" srcId="{A7E400F3-B24E-4AB5-86B4-623F1E894B95}" destId="{565826F5-8663-411F-AA62-9BAFCBCDFCDD}" srcOrd="0" destOrd="0" parTransId="{EFF38737-A6DA-4D06-A4F3-B14D505EAFCA}" sibTransId="{C5493A84-F203-412F-A388-79ED741FF1D0}"/>
    <dgm:cxn modelId="{82960024-0A94-4C34-8304-9ADD567AE822}" srcId="{A7E400F3-B24E-4AB5-86B4-623F1E894B95}" destId="{D4E1E053-17F7-4A0C-B806-1639972BE653}" srcOrd="4" destOrd="0" parTransId="{BB96428A-03AA-48D1-9845-38085B969CBE}" sibTransId="{8385031F-A44D-49DD-A096-DF91CE679A05}"/>
    <dgm:cxn modelId="{1D5BE908-E4E0-4058-89A9-7975921D4AA7}" type="presParOf" srcId="{A29A3860-49D7-41BF-BB98-6FE705300958}" destId="{3654BB9D-00FD-400C-B972-DDA7FEC90FAF}" srcOrd="0" destOrd="0" presId="urn:microsoft.com/office/officeart/2005/8/layout/hierarchy4"/>
    <dgm:cxn modelId="{E966F55E-7446-4021-87A3-D787D5620BB5}" type="presParOf" srcId="{3654BB9D-00FD-400C-B972-DDA7FEC90FAF}" destId="{831B49F9-6E8B-4E09-8305-584116E35E0D}" srcOrd="0" destOrd="0" presId="urn:microsoft.com/office/officeart/2005/8/layout/hierarchy4"/>
    <dgm:cxn modelId="{9562E189-5EE1-4DF1-93FE-49366CF2F9D4}" type="presParOf" srcId="{3654BB9D-00FD-400C-B972-DDA7FEC90FAF}" destId="{1847CDF5-AAC0-4FB5-ADDF-FE4EBE082030}" srcOrd="1" destOrd="0" presId="urn:microsoft.com/office/officeart/2005/8/layout/hierarchy4"/>
    <dgm:cxn modelId="{5C997349-99F6-4E37-A590-66344D7DF237}" type="presParOf" srcId="{3654BB9D-00FD-400C-B972-DDA7FEC90FAF}" destId="{3804920E-97B0-4418-872D-1F93E6B07B52}" srcOrd="2" destOrd="0" presId="urn:microsoft.com/office/officeart/2005/8/layout/hierarchy4"/>
    <dgm:cxn modelId="{37F0257D-4A01-4790-9489-15ED12207A70}" type="presParOf" srcId="{3804920E-97B0-4418-872D-1F93E6B07B52}" destId="{480A8D77-E1BA-49DE-B9C2-7F4ECF410F51}" srcOrd="0" destOrd="0" presId="urn:microsoft.com/office/officeart/2005/8/layout/hierarchy4"/>
    <dgm:cxn modelId="{593A2135-3138-44C5-B5AF-6E7198DF1780}" type="presParOf" srcId="{480A8D77-E1BA-49DE-B9C2-7F4ECF410F51}" destId="{7242FFF5-EF47-4A4B-B123-327E3821B3B7}" srcOrd="0" destOrd="0" presId="urn:microsoft.com/office/officeart/2005/8/layout/hierarchy4"/>
    <dgm:cxn modelId="{9B0571C2-D358-42A7-8531-E7D4A59791AB}" type="presParOf" srcId="{480A8D77-E1BA-49DE-B9C2-7F4ECF410F51}" destId="{7FD18885-D831-43E3-A293-B8FD4F80D169}" srcOrd="1" destOrd="0" presId="urn:microsoft.com/office/officeart/2005/8/layout/hierarchy4"/>
    <dgm:cxn modelId="{0F7B9265-B258-4551-A554-6FB53EBA5698}" type="presParOf" srcId="{3804920E-97B0-4418-872D-1F93E6B07B52}" destId="{9F98F0FD-7849-4875-A07D-AEA01E8A395C}" srcOrd="1" destOrd="0" presId="urn:microsoft.com/office/officeart/2005/8/layout/hierarchy4"/>
    <dgm:cxn modelId="{E9C5A130-FFB5-4211-A0F8-6FA51893D01F}" type="presParOf" srcId="{3804920E-97B0-4418-872D-1F93E6B07B52}" destId="{CD383B74-09FA-4666-ACDC-E029035E32FA}" srcOrd="2" destOrd="0" presId="urn:microsoft.com/office/officeart/2005/8/layout/hierarchy4"/>
    <dgm:cxn modelId="{2695B624-E640-43AB-B8CA-0E34C42A3850}" type="presParOf" srcId="{CD383B74-09FA-4666-ACDC-E029035E32FA}" destId="{84E82920-ECD0-4923-B884-9E8A8D7FD733}" srcOrd="0" destOrd="0" presId="urn:microsoft.com/office/officeart/2005/8/layout/hierarchy4"/>
    <dgm:cxn modelId="{D62D2DB0-286B-46B7-8A78-9ED6E66CB028}" type="presParOf" srcId="{CD383B74-09FA-4666-ACDC-E029035E32FA}" destId="{AA1FBF36-8E1B-4105-9027-D1ACD636EAFD}" srcOrd="1" destOrd="0" presId="urn:microsoft.com/office/officeart/2005/8/layout/hierarchy4"/>
    <dgm:cxn modelId="{B99CD686-4A91-4323-AE69-7EB7E119E9B9}" type="presParOf" srcId="{3804920E-97B0-4418-872D-1F93E6B07B52}" destId="{0336441F-1E79-4B01-A70F-F24BE09ACF0D}" srcOrd="3" destOrd="0" presId="urn:microsoft.com/office/officeart/2005/8/layout/hierarchy4"/>
    <dgm:cxn modelId="{7DE08B8C-E952-4752-8CBE-9C79B71E6286}" type="presParOf" srcId="{3804920E-97B0-4418-872D-1F93E6B07B52}" destId="{BBA4AFD1-2AFC-4C7B-A663-0353F04D89D5}" srcOrd="4" destOrd="0" presId="urn:microsoft.com/office/officeart/2005/8/layout/hierarchy4"/>
    <dgm:cxn modelId="{74DBED4C-93E9-4BEF-A0CC-AC72202785C1}" type="presParOf" srcId="{BBA4AFD1-2AFC-4C7B-A663-0353F04D89D5}" destId="{DEF9FDF3-9E1A-42D1-999E-4BA52D1F860B}" srcOrd="0" destOrd="0" presId="urn:microsoft.com/office/officeart/2005/8/layout/hierarchy4"/>
    <dgm:cxn modelId="{D76BFC49-8209-4E35-BD38-B66AC0499204}" type="presParOf" srcId="{BBA4AFD1-2AFC-4C7B-A663-0353F04D89D5}" destId="{DB705808-B2C7-4732-99C5-AFF8738C56B3}" srcOrd="1" destOrd="0" presId="urn:microsoft.com/office/officeart/2005/8/layout/hierarchy4"/>
    <dgm:cxn modelId="{5C0E4D63-04F3-4187-B958-AA59287012ED}" type="presParOf" srcId="{3804920E-97B0-4418-872D-1F93E6B07B52}" destId="{E2C57DA5-AEE0-4ECE-9CDD-E821BDF7E3FA}" srcOrd="5" destOrd="0" presId="urn:microsoft.com/office/officeart/2005/8/layout/hierarchy4"/>
    <dgm:cxn modelId="{6656CFCB-A612-4974-B8A1-3E1C6FAC5DAF}" type="presParOf" srcId="{3804920E-97B0-4418-872D-1F93E6B07B52}" destId="{545832C2-22BE-45AE-B928-96C572C9FD14}" srcOrd="6" destOrd="0" presId="urn:microsoft.com/office/officeart/2005/8/layout/hierarchy4"/>
    <dgm:cxn modelId="{22CC23FE-5B55-46D0-9B38-ABA4A0537D69}" type="presParOf" srcId="{545832C2-22BE-45AE-B928-96C572C9FD14}" destId="{11C5A509-90B2-4515-BD28-039AB978182E}" srcOrd="0" destOrd="0" presId="urn:microsoft.com/office/officeart/2005/8/layout/hierarchy4"/>
    <dgm:cxn modelId="{577C1EC4-A1EC-427C-A37E-33D90E67B9EB}" type="presParOf" srcId="{545832C2-22BE-45AE-B928-96C572C9FD14}" destId="{A7A3B4AA-51CA-44BF-B4D2-D1312FCACD91}" srcOrd="1" destOrd="0" presId="urn:microsoft.com/office/officeart/2005/8/layout/hierarchy4"/>
    <dgm:cxn modelId="{F3F67EA4-CEF4-4498-88C3-09B6DBE07C26}" type="presParOf" srcId="{3804920E-97B0-4418-872D-1F93E6B07B52}" destId="{2A289B81-C031-44A7-93FD-C1C21E12A1A1}" srcOrd="7" destOrd="0" presId="urn:microsoft.com/office/officeart/2005/8/layout/hierarchy4"/>
    <dgm:cxn modelId="{7962DC80-3C04-4F14-939C-066978C03882}" type="presParOf" srcId="{3804920E-97B0-4418-872D-1F93E6B07B52}" destId="{C1A04DFD-058C-4142-B501-53DF991BD696}" srcOrd="8" destOrd="0" presId="urn:microsoft.com/office/officeart/2005/8/layout/hierarchy4"/>
    <dgm:cxn modelId="{BB5F6B52-E781-49B5-9D53-F818C563E42D}" type="presParOf" srcId="{C1A04DFD-058C-4142-B501-53DF991BD696}" destId="{C0802085-3A86-4225-8526-4E2D08EAADD3}" srcOrd="0" destOrd="0" presId="urn:microsoft.com/office/officeart/2005/8/layout/hierarchy4"/>
    <dgm:cxn modelId="{9F71F2A9-5950-4F21-95BC-B26A70B09B5F}" type="presParOf" srcId="{C1A04DFD-058C-4142-B501-53DF991BD696}" destId="{F7C85FA7-CEC8-4AD2-92A3-7A2D7D6DE3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FCB90-8BE9-47B0-8C62-CD553B5B3FF4}" type="doc">
      <dgm:prSet loTypeId="urn:diagrams.loki3.com/VaryingWidthList+Icon" loCatId="list" qsTypeId="urn:microsoft.com/office/officeart/2005/8/quickstyle/simple1" qsCatId="simple" csTypeId="urn:microsoft.com/office/officeart/2005/8/colors/colorful1" csCatId="colorful" phldr="1"/>
      <dgm:spPr/>
    </dgm:pt>
    <dgm:pt modelId="{E5AB0A9A-77B4-4E93-8979-76378F93BAE0}">
      <dgm:prSet phldrT="[Texto]"/>
      <dgm:spPr/>
      <dgm:t>
        <a:bodyPr/>
        <a:lstStyle/>
        <a:p>
          <a:r>
            <a:rPr lang="es-AR" dirty="0" smtClean="0"/>
            <a:t>HOMOGENEIDAD ETAREA</a:t>
          </a:r>
          <a:endParaRPr lang="es-AR" dirty="0"/>
        </a:p>
      </dgm:t>
    </dgm:pt>
    <dgm:pt modelId="{AF3C1EA4-CD03-486D-BA95-7B0DAB9FDA4E}" type="parTrans" cxnId="{01D09B60-AD2D-476C-AD18-3094AA4C9D6A}">
      <dgm:prSet/>
      <dgm:spPr/>
      <dgm:t>
        <a:bodyPr/>
        <a:lstStyle/>
        <a:p>
          <a:endParaRPr lang="es-AR"/>
        </a:p>
      </dgm:t>
    </dgm:pt>
    <dgm:pt modelId="{6CBED861-8B6C-4528-B586-CDB9E04CE57F}" type="sibTrans" cxnId="{01D09B60-AD2D-476C-AD18-3094AA4C9D6A}">
      <dgm:prSet/>
      <dgm:spPr/>
      <dgm:t>
        <a:bodyPr/>
        <a:lstStyle/>
        <a:p>
          <a:endParaRPr lang="es-AR"/>
        </a:p>
      </dgm:t>
    </dgm:pt>
    <dgm:pt modelId="{B76EAAC3-EEF6-463D-87C5-191DCF0FAE45}">
      <dgm:prSet phldrT="[Texto]"/>
      <dgm:spPr/>
      <dgm:t>
        <a:bodyPr/>
        <a:lstStyle/>
        <a:p>
          <a:r>
            <a:rPr lang="es-AR" dirty="0" smtClean="0"/>
            <a:t>HOMOGENEIDAD CULTURAL</a:t>
          </a:r>
          <a:endParaRPr lang="es-AR" dirty="0"/>
        </a:p>
      </dgm:t>
    </dgm:pt>
    <dgm:pt modelId="{F9E6D30C-7D1B-45DC-A476-6154CE69A71F}" type="parTrans" cxnId="{C5751767-D09C-4647-BF77-6695EF2D0129}">
      <dgm:prSet/>
      <dgm:spPr/>
      <dgm:t>
        <a:bodyPr/>
        <a:lstStyle/>
        <a:p>
          <a:endParaRPr lang="es-AR"/>
        </a:p>
      </dgm:t>
    </dgm:pt>
    <dgm:pt modelId="{147598E7-81FA-4B7B-997C-34613819838C}" type="sibTrans" cxnId="{C5751767-D09C-4647-BF77-6695EF2D0129}">
      <dgm:prSet/>
      <dgm:spPr/>
      <dgm:t>
        <a:bodyPr/>
        <a:lstStyle/>
        <a:p>
          <a:endParaRPr lang="es-AR"/>
        </a:p>
      </dgm:t>
    </dgm:pt>
    <dgm:pt modelId="{8858CBCE-D41E-4391-8F74-7889BDF499D8}">
      <dgm:prSet phldrT="[Texto]"/>
      <dgm:spPr/>
      <dgm:t>
        <a:bodyPr/>
        <a:lstStyle/>
        <a:p>
          <a:r>
            <a:rPr lang="es-AR" dirty="0" smtClean="0"/>
            <a:t>HETEROGENEIDAD INDIVIDUAL</a:t>
          </a:r>
          <a:endParaRPr lang="es-AR" dirty="0"/>
        </a:p>
      </dgm:t>
    </dgm:pt>
    <dgm:pt modelId="{28BAC684-F7D7-4E75-86E9-6FF0B8A30DA5}" type="parTrans" cxnId="{A3A94186-4114-47F1-906B-A26829C4B6E7}">
      <dgm:prSet/>
      <dgm:spPr/>
      <dgm:t>
        <a:bodyPr/>
        <a:lstStyle/>
        <a:p>
          <a:endParaRPr lang="es-AR"/>
        </a:p>
      </dgm:t>
    </dgm:pt>
    <dgm:pt modelId="{A21C0C05-B1F0-41A8-90F4-B5A40041898A}" type="sibTrans" cxnId="{A3A94186-4114-47F1-906B-A26829C4B6E7}">
      <dgm:prSet/>
      <dgm:spPr/>
      <dgm:t>
        <a:bodyPr/>
        <a:lstStyle/>
        <a:p>
          <a:endParaRPr lang="es-AR"/>
        </a:p>
      </dgm:t>
    </dgm:pt>
    <dgm:pt modelId="{5E7D2175-E832-4E8E-8692-39597A66FE23}" type="pres">
      <dgm:prSet presAssocID="{E96FCB90-8BE9-47B0-8C62-CD553B5B3FF4}" presName="Name0" presStyleCnt="0">
        <dgm:presLayoutVars>
          <dgm:resizeHandles/>
        </dgm:presLayoutVars>
      </dgm:prSet>
      <dgm:spPr/>
    </dgm:pt>
    <dgm:pt modelId="{826DD628-097D-4E7D-BF45-F3D5CC3B15BC}" type="pres">
      <dgm:prSet presAssocID="{E5AB0A9A-77B4-4E93-8979-76378F93BAE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4263D77-BE08-41BB-8276-14F78FDD76E9}" type="pres">
      <dgm:prSet presAssocID="{6CBED861-8B6C-4528-B586-CDB9E04CE57F}" presName="space" presStyleCnt="0"/>
      <dgm:spPr/>
    </dgm:pt>
    <dgm:pt modelId="{81F2058E-99AF-4276-B008-D1479F8D04CF}" type="pres">
      <dgm:prSet presAssocID="{B76EAAC3-EEF6-463D-87C5-191DCF0FAE4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D7A93DC-EB85-4FDC-973C-D1C4626AE614}" type="pres">
      <dgm:prSet presAssocID="{147598E7-81FA-4B7B-997C-34613819838C}" presName="space" presStyleCnt="0"/>
      <dgm:spPr/>
    </dgm:pt>
    <dgm:pt modelId="{F038A140-DDB7-472A-99CF-8790EE9E1A77}" type="pres">
      <dgm:prSet presAssocID="{8858CBCE-D41E-4391-8F74-7889BDF499D8}" presName="text" presStyleLbl="node1" presStyleIdx="2" presStyleCnt="3" custScaleX="9541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5751767-D09C-4647-BF77-6695EF2D0129}" srcId="{E96FCB90-8BE9-47B0-8C62-CD553B5B3FF4}" destId="{B76EAAC3-EEF6-463D-87C5-191DCF0FAE45}" srcOrd="1" destOrd="0" parTransId="{F9E6D30C-7D1B-45DC-A476-6154CE69A71F}" sibTransId="{147598E7-81FA-4B7B-997C-34613819838C}"/>
    <dgm:cxn modelId="{A7D35368-31C2-4C8A-AA48-7404AC486A21}" type="presOf" srcId="{B76EAAC3-EEF6-463D-87C5-191DCF0FAE45}" destId="{81F2058E-99AF-4276-B008-D1479F8D04CF}" srcOrd="0" destOrd="0" presId="urn:diagrams.loki3.com/VaryingWidthList+Icon"/>
    <dgm:cxn modelId="{7C73B48C-D5D0-474A-A8C5-5262B7E2E357}" type="presOf" srcId="{E96FCB90-8BE9-47B0-8C62-CD553B5B3FF4}" destId="{5E7D2175-E832-4E8E-8692-39597A66FE23}" srcOrd="0" destOrd="0" presId="urn:diagrams.loki3.com/VaryingWidthList+Icon"/>
    <dgm:cxn modelId="{A3A94186-4114-47F1-906B-A26829C4B6E7}" srcId="{E96FCB90-8BE9-47B0-8C62-CD553B5B3FF4}" destId="{8858CBCE-D41E-4391-8F74-7889BDF499D8}" srcOrd="2" destOrd="0" parTransId="{28BAC684-F7D7-4E75-86E9-6FF0B8A30DA5}" sibTransId="{A21C0C05-B1F0-41A8-90F4-B5A40041898A}"/>
    <dgm:cxn modelId="{01D09B60-AD2D-476C-AD18-3094AA4C9D6A}" srcId="{E96FCB90-8BE9-47B0-8C62-CD553B5B3FF4}" destId="{E5AB0A9A-77B4-4E93-8979-76378F93BAE0}" srcOrd="0" destOrd="0" parTransId="{AF3C1EA4-CD03-486D-BA95-7B0DAB9FDA4E}" sibTransId="{6CBED861-8B6C-4528-B586-CDB9E04CE57F}"/>
    <dgm:cxn modelId="{EF64CE03-4521-4C91-940B-1A6EA82778DF}" type="presOf" srcId="{E5AB0A9A-77B4-4E93-8979-76378F93BAE0}" destId="{826DD628-097D-4E7D-BF45-F3D5CC3B15BC}" srcOrd="0" destOrd="0" presId="urn:diagrams.loki3.com/VaryingWidthList+Icon"/>
    <dgm:cxn modelId="{2CF105F5-FA49-4601-87BA-91B1AD30A26E}" type="presOf" srcId="{8858CBCE-D41E-4391-8F74-7889BDF499D8}" destId="{F038A140-DDB7-472A-99CF-8790EE9E1A77}" srcOrd="0" destOrd="0" presId="urn:diagrams.loki3.com/VaryingWidthList+Icon"/>
    <dgm:cxn modelId="{A67DCAE2-B395-4523-89BF-5CB792726F77}" type="presParOf" srcId="{5E7D2175-E832-4E8E-8692-39597A66FE23}" destId="{826DD628-097D-4E7D-BF45-F3D5CC3B15BC}" srcOrd="0" destOrd="0" presId="urn:diagrams.loki3.com/VaryingWidthList+Icon"/>
    <dgm:cxn modelId="{E7AD1A0A-CD7F-4033-80F9-EF3B4C13661D}" type="presParOf" srcId="{5E7D2175-E832-4E8E-8692-39597A66FE23}" destId="{94263D77-BE08-41BB-8276-14F78FDD76E9}" srcOrd="1" destOrd="0" presId="urn:diagrams.loki3.com/VaryingWidthList+Icon"/>
    <dgm:cxn modelId="{54E353EF-213B-484D-86E6-311116A34077}" type="presParOf" srcId="{5E7D2175-E832-4E8E-8692-39597A66FE23}" destId="{81F2058E-99AF-4276-B008-D1479F8D04CF}" srcOrd="2" destOrd="0" presId="urn:diagrams.loki3.com/VaryingWidthList+Icon"/>
    <dgm:cxn modelId="{1B2BF533-930D-471A-93E2-F731949634F2}" type="presParOf" srcId="{5E7D2175-E832-4E8E-8692-39597A66FE23}" destId="{7D7A93DC-EB85-4FDC-973C-D1C4626AE614}" srcOrd="3" destOrd="0" presId="urn:diagrams.loki3.com/VaryingWidthList+Icon"/>
    <dgm:cxn modelId="{A4C737F3-FFE6-4E3B-A663-9772712B3476}" type="presParOf" srcId="{5E7D2175-E832-4E8E-8692-39597A66FE23}" destId="{F038A140-DDB7-472A-99CF-8790EE9E1A77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FA55C-BC18-4BF4-88CF-7229A1464B27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490A2211-A984-41A1-8BEF-ECF875A35A71}">
      <dgm:prSet phldrT="[Texto]" custT="1"/>
      <dgm:spPr/>
      <dgm:t>
        <a:bodyPr/>
        <a:lstStyle/>
        <a:p>
          <a:r>
            <a:rPr lang="es-AR" sz="2800" dirty="0" smtClean="0"/>
            <a:t>Enfermedades, accidentes, divorcios, pérdida de los padres, del trabajo.</a:t>
          </a:r>
          <a:endParaRPr lang="es-AR" sz="2800" dirty="0"/>
        </a:p>
      </dgm:t>
    </dgm:pt>
    <dgm:pt modelId="{7C5D1B35-1B51-4B1A-9138-3C9B0EBCF3CC}" type="parTrans" cxnId="{BDA2D3EB-B6BA-4A48-AFFE-BDBF94B5DFFE}">
      <dgm:prSet/>
      <dgm:spPr/>
      <dgm:t>
        <a:bodyPr/>
        <a:lstStyle/>
        <a:p>
          <a:endParaRPr lang="es-AR"/>
        </a:p>
      </dgm:t>
    </dgm:pt>
    <dgm:pt modelId="{902EE7A7-4D37-4B3D-A461-BE978C9AA12A}" type="sibTrans" cxnId="{BDA2D3EB-B6BA-4A48-AFFE-BDBF94B5DFFE}">
      <dgm:prSet/>
      <dgm:spPr/>
      <dgm:t>
        <a:bodyPr/>
        <a:lstStyle/>
        <a:p>
          <a:endParaRPr lang="es-AR"/>
        </a:p>
      </dgm:t>
    </dgm:pt>
    <dgm:pt modelId="{F0CB608E-8715-4258-88C2-03BC9AD010FB}">
      <dgm:prSet phldrT="[Texto]" custT="1"/>
      <dgm:spPr/>
      <dgm:t>
        <a:bodyPr/>
        <a:lstStyle/>
        <a:p>
          <a:r>
            <a:rPr lang="es-AR" sz="3600" dirty="0" smtClean="0"/>
            <a:t>Acontecimientos no normativos</a:t>
          </a:r>
          <a:endParaRPr lang="es-AR" sz="3600" dirty="0"/>
        </a:p>
      </dgm:t>
    </dgm:pt>
    <dgm:pt modelId="{3D48FFE3-73E1-45AE-8910-BA978F346A1C}" type="parTrans" cxnId="{7E816209-F6A0-4CA9-A17D-36C4165A0C2C}">
      <dgm:prSet/>
      <dgm:spPr/>
      <dgm:t>
        <a:bodyPr/>
        <a:lstStyle/>
        <a:p>
          <a:endParaRPr lang="es-AR"/>
        </a:p>
      </dgm:t>
    </dgm:pt>
    <dgm:pt modelId="{DF55E90B-315B-4065-AEEA-433E3FC362DA}" type="sibTrans" cxnId="{7E816209-F6A0-4CA9-A17D-36C4165A0C2C}">
      <dgm:prSet/>
      <dgm:spPr/>
      <dgm:t>
        <a:bodyPr/>
        <a:lstStyle/>
        <a:p>
          <a:endParaRPr lang="es-AR"/>
        </a:p>
      </dgm:t>
    </dgm:pt>
    <dgm:pt modelId="{26523EB5-6522-4DC5-8ED8-3A46D42950A7}">
      <dgm:prSet phldrT="[Texto]" custT="1"/>
      <dgm:spPr/>
      <dgm:t>
        <a:bodyPr/>
        <a:lstStyle/>
        <a:p>
          <a:r>
            <a:rPr lang="es-AR" sz="2800" dirty="0" err="1" smtClean="0"/>
            <a:t>MenstruaciónMenopausia</a:t>
          </a:r>
          <a:r>
            <a:rPr lang="es-AR" sz="2800" dirty="0" smtClean="0"/>
            <a:t>, Comunión, Fiesta de 15</a:t>
          </a:r>
          <a:endParaRPr lang="es-AR" sz="2800" dirty="0"/>
        </a:p>
      </dgm:t>
    </dgm:pt>
    <dgm:pt modelId="{3AE43DDB-D157-4268-B336-B14C4209B239}" type="sibTrans" cxnId="{B21500A1-FB96-4424-BA98-DF47A23BB465}">
      <dgm:prSet/>
      <dgm:spPr/>
      <dgm:t>
        <a:bodyPr/>
        <a:lstStyle/>
        <a:p>
          <a:endParaRPr lang="es-AR"/>
        </a:p>
      </dgm:t>
    </dgm:pt>
    <dgm:pt modelId="{88466D41-4522-4C53-AD49-110F8FF717DD}" type="parTrans" cxnId="{B21500A1-FB96-4424-BA98-DF47A23BB465}">
      <dgm:prSet/>
      <dgm:spPr/>
      <dgm:t>
        <a:bodyPr/>
        <a:lstStyle/>
        <a:p>
          <a:endParaRPr lang="es-AR"/>
        </a:p>
      </dgm:t>
    </dgm:pt>
    <dgm:pt modelId="{D6258BDF-B422-4C95-975A-A83211206AE7}">
      <dgm:prSet phldrT="[Texto]" custT="1"/>
      <dgm:spPr/>
      <dgm:t>
        <a:bodyPr/>
        <a:lstStyle/>
        <a:p>
          <a:r>
            <a:rPr lang="es-AR" sz="3600" dirty="0" smtClean="0"/>
            <a:t>Acontecimiento normativos biológicos o sociales</a:t>
          </a:r>
          <a:endParaRPr lang="es-AR" sz="3600" dirty="0"/>
        </a:p>
      </dgm:t>
    </dgm:pt>
    <dgm:pt modelId="{06ACD09D-B931-48B9-9199-0C64E9EC4BE2}" type="sibTrans" cxnId="{AAA81296-A2E1-4BDB-8BCA-711AEDEC3DDB}">
      <dgm:prSet/>
      <dgm:spPr/>
      <dgm:t>
        <a:bodyPr/>
        <a:lstStyle/>
        <a:p>
          <a:endParaRPr lang="es-AR"/>
        </a:p>
      </dgm:t>
    </dgm:pt>
    <dgm:pt modelId="{670D212C-888F-4625-A962-36D0CB6798B9}" type="parTrans" cxnId="{AAA81296-A2E1-4BDB-8BCA-711AEDEC3DDB}">
      <dgm:prSet/>
      <dgm:spPr/>
      <dgm:t>
        <a:bodyPr/>
        <a:lstStyle/>
        <a:p>
          <a:endParaRPr lang="es-AR"/>
        </a:p>
      </dgm:t>
    </dgm:pt>
    <dgm:pt modelId="{AFDA47D9-AE31-4201-B6C2-085B28576BDB}" type="pres">
      <dgm:prSet presAssocID="{04BFA55C-BC18-4BF4-88CF-7229A1464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A7C6CE6-2EBD-4D79-8DB9-02B90121C9A3}" type="pres">
      <dgm:prSet presAssocID="{26523EB5-6522-4DC5-8ED8-3A46D42950A7}" presName="linNode" presStyleCnt="0"/>
      <dgm:spPr/>
    </dgm:pt>
    <dgm:pt modelId="{96A8AD54-5C24-4182-9099-12E4764A4076}" type="pres">
      <dgm:prSet presAssocID="{26523EB5-6522-4DC5-8ED8-3A46D42950A7}" presName="parTx" presStyleLbl="revTx" presStyleIdx="0" presStyleCnt="2" custScaleX="162470" custScaleY="141185" custLinFactNeighborX="-302" custLinFactNeighborY="-1253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A5B5A30-51C7-494A-BFB3-DE11EBBE1879}" type="pres">
      <dgm:prSet presAssocID="{26523EB5-6522-4DC5-8ED8-3A46D42950A7}" presName="bracket" presStyleLbl="parChTrans1D1" presStyleIdx="0" presStyleCnt="2" custLinFactNeighborX="-40115" custLinFactNeighborY="-19586"/>
      <dgm:spPr/>
    </dgm:pt>
    <dgm:pt modelId="{5700D1C2-C940-4A24-B31E-14FABE25B8A4}" type="pres">
      <dgm:prSet presAssocID="{26523EB5-6522-4DC5-8ED8-3A46D42950A7}" presName="spH" presStyleCnt="0"/>
      <dgm:spPr/>
    </dgm:pt>
    <dgm:pt modelId="{D82194D9-0655-4819-B7A2-D7C48F81F824}" type="pres">
      <dgm:prSet presAssocID="{26523EB5-6522-4DC5-8ED8-3A46D42950A7}" presName="desTx" presStyleLbl="node1" presStyleIdx="0" presStyleCnt="2" custScaleX="142926" custScaleY="117014" custLinFactNeighborX="-28022" custLinFactNeighborY="-1107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3FD4C7-DA23-4137-BAC5-C2EC3DA77F66}" type="pres">
      <dgm:prSet presAssocID="{3AE43DDB-D157-4268-B336-B14C4209B239}" presName="spV" presStyleCnt="0"/>
      <dgm:spPr/>
    </dgm:pt>
    <dgm:pt modelId="{EB5392B6-A4A8-48D6-8181-05A40823244E}" type="pres">
      <dgm:prSet presAssocID="{490A2211-A984-41A1-8BEF-ECF875A35A71}" presName="linNode" presStyleCnt="0"/>
      <dgm:spPr/>
    </dgm:pt>
    <dgm:pt modelId="{ECFA2F0B-61BA-4011-B7FA-0605CB91813D}" type="pres">
      <dgm:prSet presAssocID="{490A2211-A984-41A1-8BEF-ECF875A35A71}" presName="parTx" presStyleLbl="revTx" presStyleIdx="1" presStyleCnt="2" custScaleX="16635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6C283C5-632E-49E1-B99B-C41B9A4E3E31}" type="pres">
      <dgm:prSet presAssocID="{490A2211-A984-41A1-8BEF-ECF875A35A71}" presName="bracket" presStyleLbl="parChTrans1D1" presStyleIdx="1" presStyleCnt="2"/>
      <dgm:spPr/>
    </dgm:pt>
    <dgm:pt modelId="{8A51687E-86DB-4AA2-AC5A-2C3BB0782058}" type="pres">
      <dgm:prSet presAssocID="{490A2211-A984-41A1-8BEF-ECF875A35A71}" presName="spH" presStyleCnt="0"/>
      <dgm:spPr/>
    </dgm:pt>
    <dgm:pt modelId="{6BD53119-CF4E-4AB8-9451-85042DBE8BE2}" type="pres">
      <dgm:prSet presAssocID="{490A2211-A984-41A1-8BEF-ECF875A35A71}" presName="desTx" presStyleLbl="node1" presStyleIdx="1" presStyleCnt="2" custScaleX="119972" custScaleY="12856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2DDE562-1272-4348-9B50-7CFC190EE675}" type="presOf" srcId="{D6258BDF-B422-4C95-975A-A83211206AE7}" destId="{D82194D9-0655-4819-B7A2-D7C48F81F824}" srcOrd="0" destOrd="0" presId="urn:diagrams.loki3.com/BracketList+Icon"/>
    <dgm:cxn modelId="{13A67CAA-75E3-46AC-A564-B8AD5DEE99D3}" type="presOf" srcId="{04BFA55C-BC18-4BF4-88CF-7229A1464B27}" destId="{AFDA47D9-AE31-4201-B6C2-085B28576BDB}" srcOrd="0" destOrd="0" presId="urn:diagrams.loki3.com/BracketList+Icon"/>
    <dgm:cxn modelId="{19477AA9-45C4-4618-842B-FC6577A721DB}" type="presOf" srcId="{F0CB608E-8715-4258-88C2-03BC9AD010FB}" destId="{6BD53119-CF4E-4AB8-9451-85042DBE8BE2}" srcOrd="0" destOrd="0" presId="urn:diagrams.loki3.com/BracketList+Icon"/>
    <dgm:cxn modelId="{7E816209-F6A0-4CA9-A17D-36C4165A0C2C}" srcId="{490A2211-A984-41A1-8BEF-ECF875A35A71}" destId="{F0CB608E-8715-4258-88C2-03BC9AD010FB}" srcOrd="0" destOrd="0" parTransId="{3D48FFE3-73E1-45AE-8910-BA978F346A1C}" sibTransId="{DF55E90B-315B-4065-AEEA-433E3FC362DA}"/>
    <dgm:cxn modelId="{8D32DF3F-126C-4D3F-BE73-B8C49FECFB90}" type="presOf" srcId="{490A2211-A984-41A1-8BEF-ECF875A35A71}" destId="{ECFA2F0B-61BA-4011-B7FA-0605CB91813D}" srcOrd="0" destOrd="0" presId="urn:diagrams.loki3.com/BracketList+Icon"/>
    <dgm:cxn modelId="{BDA2D3EB-B6BA-4A48-AFFE-BDBF94B5DFFE}" srcId="{04BFA55C-BC18-4BF4-88CF-7229A1464B27}" destId="{490A2211-A984-41A1-8BEF-ECF875A35A71}" srcOrd="1" destOrd="0" parTransId="{7C5D1B35-1B51-4B1A-9138-3C9B0EBCF3CC}" sibTransId="{902EE7A7-4D37-4B3D-A461-BE978C9AA12A}"/>
    <dgm:cxn modelId="{B21500A1-FB96-4424-BA98-DF47A23BB465}" srcId="{04BFA55C-BC18-4BF4-88CF-7229A1464B27}" destId="{26523EB5-6522-4DC5-8ED8-3A46D42950A7}" srcOrd="0" destOrd="0" parTransId="{88466D41-4522-4C53-AD49-110F8FF717DD}" sibTransId="{3AE43DDB-D157-4268-B336-B14C4209B239}"/>
    <dgm:cxn modelId="{AAA81296-A2E1-4BDB-8BCA-711AEDEC3DDB}" srcId="{26523EB5-6522-4DC5-8ED8-3A46D42950A7}" destId="{D6258BDF-B422-4C95-975A-A83211206AE7}" srcOrd="0" destOrd="0" parTransId="{670D212C-888F-4625-A962-36D0CB6798B9}" sibTransId="{06ACD09D-B931-48B9-9199-0C64E9EC4BE2}"/>
    <dgm:cxn modelId="{4D31C9CD-26D8-4B04-A139-20F72A978FBC}" type="presOf" srcId="{26523EB5-6522-4DC5-8ED8-3A46D42950A7}" destId="{96A8AD54-5C24-4182-9099-12E4764A4076}" srcOrd="0" destOrd="0" presId="urn:diagrams.loki3.com/BracketList+Icon"/>
    <dgm:cxn modelId="{D88F8A3D-CC06-48D9-BC51-CF942F399445}" type="presParOf" srcId="{AFDA47D9-AE31-4201-B6C2-085B28576BDB}" destId="{1A7C6CE6-2EBD-4D79-8DB9-02B90121C9A3}" srcOrd="0" destOrd="0" presId="urn:diagrams.loki3.com/BracketList+Icon"/>
    <dgm:cxn modelId="{43D6AFB6-DFF4-45A8-97A4-5ACE875735CC}" type="presParOf" srcId="{1A7C6CE6-2EBD-4D79-8DB9-02B90121C9A3}" destId="{96A8AD54-5C24-4182-9099-12E4764A4076}" srcOrd="0" destOrd="0" presId="urn:diagrams.loki3.com/BracketList+Icon"/>
    <dgm:cxn modelId="{28172019-0DAA-4B22-B0E5-BE1B05B34D4D}" type="presParOf" srcId="{1A7C6CE6-2EBD-4D79-8DB9-02B90121C9A3}" destId="{0A5B5A30-51C7-494A-BFB3-DE11EBBE1879}" srcOrd="1" destOrd="0" presId="urn:diagrams.loki3.com/BracketList+Icon"/>
    <dgm:cxn modelId="{F099DBB9-BA32-466E-BD79-68AD2AAADE5E}" type="presParOf" srcId="{1A7C6CE6-2EBD-4D79-8DB9-02B90121C9A3}" destId="{5700D1C2-C940-4A24-B31E-14FABE25B8A4}" srcOrd="2" destOrd="0" presId="urn:diagrams.loki3.com/BracketList+Icon"/>
    <dgm:cxn modelId="{2CB9B23B-492B-422A-B5E3-1BC4938D0097}" type="presParOf" srcId="{1A7C6CE6-2EBD-4D79-8DB9-02B90121C9A3}" destId="{D82194D9-0655-4819-B7A2-D7C48F81F824}" srcOrd="3" destOrd="0" presId="urn:diagrams.loki3.com/BracketList+Icon"/>
    <dgm:cxn modelId="{14CAE3B3-6DB5-4FB0-841A-DCCEF4EAA495}" type="presParOf" srcId="{AFDA47D9-AE31-4201-B6C2-085B28576BDB}" destId="{853FD4C7-DA23-4137-BAC5-C2EC3DA77F66}" srcOrd="1" destOrd="0" presId="urn:diagrams.loki3.com/BracketList+Icon"/>
    <dgm:cxn modelId="{EDDED2E5-E8D0-47F6-B9B1-B3E5FCE38BD4}" type="presParOf" srcId="{AFDA47D9-AE31-4201-B6C2-085B28576BDB}" destId="{EB5392B6-A4A8-48D6-8181-05A40823244E}" srcOrd="2" destOrd="0" presId="urn:diagrams.loki3.com/BracketList+Icon"/>
    <dgm:cxn modelId="{B7E45AD2-E004-4986-ADD2-6BC8515E9EF9}" type="presParOf" srcId="{EB5392B6-A4A8-48D6-8181-05A40823244E}" destId="{ECFA2F0B-61BA-4011-B7FA-0605CB91813D}" srcOrd="0" destOrd="0" presId="urn:diagrams.loki3.com/BracketList+Icon"/>
    <dgm:cxn modelId="{8621D68A-C4A4-488F-980D-75FACE6ABB7D}" type="presParOf" srcId="{EB5392B6-A4A8-48D6-8181-05A40823244E}" destId="{F6C283C5-632E-49E1-B99B-C41B9A4E3E31}" srcOrd="1" destOrd="0" presId="urn:diagrams.loki3.com/BracketList+Icon"/>
    <dgm:cxn modelId="{98DBEA0C-C8D2-491D-8043-EA30CF72D7EC}" type="presParOf" srcId="{EB5392B6-A4A8-48D6-8181-05A40823244E}" destId="{8A51687E-86DB-4AA2-AC5A-2C3BB0782058}" srcOrd="2" destOrd="0" presId="urn:diagrams.loki3.com/BracketList+Icon"/>
    <dgm:cxn modelId="{CB5B3416-819E-4AD4-B449-8CF2C161869D}" type="presParOf" srcId="{EB5392B6-A4A8-48D6-8181-05A40823244E}" destId="{6BD53119-CF4E-4AB8-9451-85042DBE8BE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0F5F0-6972-4000-81C7-5B47404E4C2E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029B54B9-7A83-4FD6-8237-83AF0DCF81B7}">
      <dgm:prSet phldrT="[Texto]"/>
      <dgm:spPr/>
      <dgm:t>
        <a:bodyPr/>
        <a:lstStyle/>
        <a:p>
          <a:r>
            <a:rPr lang="es-AR" dirty="0" smtClean="0"/>
            <a:t>LO DADO</a:t>
          </a:r>
          <a:endParaRPr lang="es-AR" dirty="0"/>
        </a:p>
      </dgm:t>
    </dgm:pt>
    <dgm:pt modelId="{EC2092C9-3036-4E11-889B-81B5CA6F2F16}" type="parTrans" cxnId="{200AF4C9-8022-4BA3-BCEE-6C6F79ED99B3}">
      <dgm:prSet/>
      <dgm:spPr/>
      <dgm:t>
        <a:bodyPr/>
        <a:lstStyle/>
        <a:p>
          <a:endParaRPr lang="es-AR"/>
        </a:p>
      </dgm:t>
    </dgm:pt>
    <dgm:pt modelId="{322ECD89-6831-432B-BA66-5C7CA9522CD6}" type="sibTrans" cxnId="{200AF4C9-8022-4BA3-BCEE-6C6F79ED99B3}">
      <dgm:prSet/>
      <dgm:spPr/>
      <dgm:t>
        <a:bodyPr/>
        <a:lstStyle/>
        <a:p>
          <a:endParaRPr lang="es-AR"/>
        </a:p>
      </dgm:t>
    </dgm:pt>
    <dgm:pt modelId="{2A91C6F8-A97A-4929-9156-D64D75FF386D}">
      <dgm:prSet phldrT="[Texto]"/>
      <dgm:spPr/>
      <dgm:t>
        <a:bodyPr/>
        <a:lstStyle/>
        <a:p>
          <a:r>
            <a:rPr lang="es-AR" dirty="0" smtClean="0"/>
            <a:t>HERENCIA</a:t>
          </a:r>
          <a:endParaRPr lang="es-AR" dirty="0"/>
        </a:p>
      </dgm:t>
    </dgm:pt>
    <dgm:pt modelId="{754A9F82-30C3-4277-80C8-822B69724041}" type="parTrans" cxnId="{8506425C-CB09-4035-AA05-E3FE96C17B77}">
      <dgm:prSet/>
      <dgm:spPr/>
      <dgm:t>
        <a:bodyPr/>
        <a:lstStyle/>
        <a:p>
          <a:endParaRPr lang="es-AR"/>
        </a:p>
      </dgm:t>
    </dgm:pt>
    <dgm:pt modelId="{AA631F53-8A70-4511-926F-48A87FCD7595}" type="sibTrans" cxnId="{8506425C-CB09-4035-AA05-E3FE96C17B77}">
      <dgm:prSet/>
      <dgm:spPr/>
      <dgm:t>
        <a:bodyPr/>
        <a:lstStyle/>
        <a:p>
          <a:endParaRPr lang="es-AR"/>
        </a:p>
      </dgm:t>
    </dgm:pt>
    <dgm:pt modelId="{52B8F4FF-E18E-4B37-B913-5A659C3F634E}">
      <dgm:prSet phldrT="[Texto]"/>
      <dgm:spPr/>
      <dgm:t>
        <a:bodyPr/>
        <a:lstStyle/>
        <a:p>
          <a:r>
            <a:rPr lang="es-AR" dirty="0" smtClean="0"/>
            <a:t>POTENCIALIDADES</a:t>
          </a:r>
          <a:endParaRPr lang="es-AR" dirty="0"/>
        </a:p>
      </dgm:t>
    </dgm:pt>
    <dgm:pt modelId="{56323E24-D9EA-4332-9FDE-05D7CD386F1F}" type="parTrans" cxnId="{CD0ABA0A-7488-4D42-AA6D-B0272E4836B1}">
      <dgm:prSet/>
      <dgm:spPr/>
      <dgm:t>
        <a:bodyPr/>
        <a:lstStyle/>
        <a:p>
          <a:endParaRPr lang="es-AR"/>
        </a:p>
      </dgm:t>
    </dgm:pt>
    <dgm:pt modelId="{EBAC1227-BA30-4C5C-B191-F52EB2981735}" type="sibTrans" cxnId="{CD0ABA0A-7488-4D42-AA6D-B0272E4836B1}">
      <dgm:prSet/>
      <dgm:spPr/>
      <dgm:t>
        <a:bodyPr/>
        <a:lstStyle/>
        <a:p>
          <a:endParaRPr lang="es-AR"/>
        </a:p>
      </dgm:t>
    </dgm:pt>
    <dgm:pt modelId="{8D2BECE8-54F8-4382-A934-B2464D108D33}">
      <dgm:prSet phldrT="[Texto]"/>
      <dgm:spPr/>
      <dgm:t>
        <a:bodyPr/>
        <a:lstStyle/>
        <a:p>
          <a:r>
            <a:rPr lang="es-AR" dirty="0" smtClean="0"/>
            <a:t>LO APROPIADO</a:t>
          </a:r>
          <a:endParaRPr lang="es-AR" dirty="0"/>
        </a:p>
      </dgm:t>
    </dgm:pt>
    <dgm:pt modelId="{19CE8F45-9A79-46F0-B226-8D9644D3CEB3}" type="parTrans" cxnId="{86F05868-32C3-4179-A6F8-C9EE9606D917}">
      <dgm:prSet/>
      <dgm:spPr/>
      <dgm:t>
        <a:bodyPr/>
        <a:lstStyle/>
        <a:p>
          <a:endParaRPr lang="es-AR"/>
        </a:p>
      </dgm:t>
    </dgm:pt>
    <dgm:pt modelId="{54F6C5EC-6833-4116-A24B-E2F851B5AA1D}" type="sibTrans" cxnId="{86F05868-32C3-4179-A6F8-C9EE9606D917}">
      <dgm:prSet/>
      <dgm:spPr/>
      <dgm:t>
        <a:bodyPr/>
        <a:lstStyle/>
        <a:p>
          <a:endParaRPr lang="es-AR"/>
        </a:p>
      </dgm:t>
    </dgm:pt>
    <dgm:pt modelId="{7DC1EF2F-67FC-4344-B624-EFE3A1FDC03B}">
      <dgm:prSet phldrT="[Texto]"/>
      <dgm:spPr/>
      <dgm:t>
        <a:bodyPr/>
        <a:lstStyle/>
        <a:p>
          <a:r>
            <a:rPr lang="es-AR" dirty="0" smtClean="0"/>
            <a:t>EXPERIENCIA</a:t>
          </a:r>
          <a:endParaRPr lang="es-AR" dirty="0"/>
        </a:p>
      </dgm:t>
    </dgm:pt>
    <dgm:pt modelId="{90F99A27-DF16-49ED-8797-27C80128E101}" type="parTrans" cxnId="{C0800CAD-F23D-4E15-95C2-5B211002228C}">
      <dgm:prSet/>
      <dgm:spPr/>
      <dgm:t>
        <a:bodyPr/>
        <a:lstStyle/>
        <a:p>
          <a:endParaRPr lang="es-AR"/>
        </a:p>
      </dgm:t>
    </dgm:pt>
    <dgm:pt modelId="{A1CB6790-BD4A-4333-8434-EDBF34E620EF}" type="sibTrans" cxnId="{C0800CAD-F23D-4E15-95C2-5B211002228C}">
      <dgm:prSet/>
      <dgm:spPr/>
      <dgm:t>
        <a:bodyPr/>
        <a:lstStyle/>
        <a:p>
          <a:endParaRPr lang="es-AR"/>
        </a:p>
      </dgm:t>
    </dgm:pt>
    <dgm:pt modelId="{29800096-EF33-47BC-823E-56B1C1977549}">
      <dgm:prSet phldrT="[Texto]"/>
      <dgm:spPr/>
      <dgm:t>
        <a:bodyPr/>
        <a:lstStyle/>
        <a:p>
          <a:r>
            <a:rPr lang="es-AR" dirty="0" smtClean="0"/>
            <a:t>AMBIENTE</a:t>
          </a:r>
          <a:endParaRPr lang="es-AR" dirty="0"/>
        </a:p>
      </dgm:t>
    </dgm:pt>
    <dgm:pt modelId="{2666E4B8-6784-49F1-9992-B4DE230DFD05}" type="parTrans" cxnId="{98625B5F-2183-4FA1-AFCF-A76627FC09CD}">
      <dgm:prSet/>
      <dgm:spPr/>
      <dgm:t>
        <a:bodyPr/>
        <a:lstStyle/>
        <a:p>
          <a:endParaRPr lang="es-AR"/>
        </a:p>
      </dgm:t>
    </dgm:pt>
    <dgm:pt modelId="{A3811428-EA3D-4A89-882A-0A04A41D516D}" type="sibTrans" cxnId="{98625B5F-2183-4FA1-AFCF-A76627FC09CD}">
      <dgm:prSet/>
      <dgm:spPr/>
      <dgm:t>
        <a:bodyPr/>
        <a:lstStyle/>
        <a:p>
          <a:endParaRPr lang="es-AR"/>
        </a:p>
      </dgm:t>
    </dgm:pt>
    <dgm:pt modelId="{26CE1FD5-C714-4A68-B227-7B90A6D204FE}">
      <dgm:prSet phldrT="[Texto]"/>
      <dgm:spPr/>
      <dgm:t>
        <a:bodyPr/>
        <a:lstStyle/>
        <a:p>
          <a:r>
            <a:rPr lang="es-AR" dirty="0" smtClean="0"/>
            <a:t>LA AUTODETER-MINACIÓN</a:t>
          </a:r>
          <a:endParaRPr lang="es-AR" dirty="0"/>
        </a:p>
      </dgm:t>
    </dgm:pt>
    <dgm:pt modelId="{FAD9F56D-5DAF-4D1A-95EE-3D32D560117A}" type="parTrans" cxnId="{01A935F9-BB1D-4CB7-8E0A-E35D9E34EE9C}">
      <dgm:prSet/>
      <dgm:spPr/>
      <dgm:t>
        <a:bodyPr/>
        <a:lstStyle/>
        <a:p>
          <a:endParaRPr lang="es-AR"/>
        </a:p>
      </dgm:t>
    </dgm:pt>
    <dgm:pt modelId="{7331ECB3-8344-441F-B0B2-A531CC65EB78}" type="sibTrans" cxnId="{01A935F9-BB1D-4CB7-8E0A-E35D9E34EE9C}">
      <dgm:prSet/>
      <dgm:spPr/>
      <dgm:t>
        <a:bodyPr/>
        <a:lstStyle/>
        <a:p>
          <a:endParaRPr lang="es-AR"/>
        </a:p>
      </dgm:t>
    </dgm:pt>
    <dgm:pt modelId="{9A83A5A1-F8CB-4746-BE9C-BE59C8E1CAF7}">
      <dgm:prSet phldrT="[Texto]"/>
      <dgm:spPr/>
      <dgm:t>
        <a:bodyPr/>
        <a:lstStyle/>
        <a:p>
          <a:r>
            <a:rPr lang="es-AR" dirty="0" smtClean="0"/>
            <a:t>LIBERTAD</a:t>
          </a:r>
          <a:endParaRPr lang="es-AR" dirty="0"/>
        </a:p>
      </dgm:t>
    </dgm:pt>
    <dgm:pt modelId="{1FB43144-399A-4CE0-ADF1-7ADE6753B589}" type="parTrans" cxnId="{6A9EFC14-DCEF-4469-8FE5-330B44259624}">
      <dgm:prSet/>
      <dgm:spPr/>
      <dgm:t>
        <a:bodyPr/>
        <a:lstStyle/>
        <a:p>
          <a:endParaRPr lang="es-AR"/>
        </a:p>
      </dgm:t>
    </dgm:pt>
    <dgm:pt modelId="{B8BBDCF4-A8F8-436B-B58D-AF9F138B8074}" type="sibTrans" cxnId="{6A9EFC14-DCEF-4469-8FE5-330B44259624}">
      <dgm:prSet/>
      <dgm:spPr/>
      <dgm:t>
        <a:bodyPr/>
        <a:lstStyle/>
        <a:p>
          <a:endParaRPr lang="es-AR"/>
        </a:p>
      </dgm:t>
    </dgm:pt>
    <dgm:pt modelId="{9F30E9E2-1CE0-4B90-A5FA-B50CD25AFF86}">
      <dgm:prSet phldrT="[Texto]"/>
      <dgm:spPr/>
      <dgm:t>
        <a:bodyPr/>
        <a:lstStyle/>
        <a:p>
          <a:r>
            <a:rPr lang="es-AR" dirty="0" smtClean="0"/>
            <a:t>VOLUNTAD</a:t>
          </a:r>
          <a:endParaRPr lang="es-AR" dirty="0"/>
        </a:p>
      </dgm:t>
    </dgm:pt>
    <dgm:pt modelId="{FE94ED00-4934-4A92-9CAB-F3CCE27CBE00}" type="parTrans" cxnId="{0ADECBA1-A61E-4351-88B3-0B9C4AF41174}">
      <dgm:prSet/>
      <dgm:spPr/>
      <dgm:t>
        <a:bodyPr/>
        <a:lstStyle/>
        <a:p>
          <a:endParaRPr lang="es-AR"/>
        </a:p>
      </dgm:t>
    </dgm:pt>
    <dgm:pt modelId="{B5DAE0CB-EFF4-4D11-A80B-15B78AD0801B}" type="sibTrans" cxnId="{0ADECBA1-A61E-4351-88B3-0B9C4AF41174}">
      <dgm:prSet/>
      <dgm:spPr/>
      <dgm:t>
        <a:bodyPr/>
        <a:lstStyle/>
        <a:p>
          <a:endParaRPr lang="es-AR"/>
        </a:p>
      </dgm:t>
    </dgm:pt>
    <dgm:pt modelId="{8E23827F-C6E6-4EE1-B986-7F8485820A1C}" type="pres">
      <dgm:prSet presAssocID="{EDD0F5F0-6972-4000-81C7-5B47404E4C2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877572D-7D56-4480-93A4-90883C66CF8C}" type="pres">
      <dgm:prSet presAssocID="{029B54B9-7A83-4FD6-8237-83AF0DCF81B7}" presName="circle1" presStyleLbl="node1" presStyleIdx="0" presStyleCnt="3"/>
      <dgm:spPr/>
    </dgm:pt>
    <dgm:pt modelId="{4AE82275-63A6-47B7-9868-F843A959F43B}" type="pres">
      <dgm:prSet presAssocID="{029B54B9-7A83-4FD6-8237-83AF0DCF81B7}" presName="space" presStyleCnt="0"/>
      <dgm:spPr/>
    </dgm:pt>
    <dgm:pt modelId="{C434F133-85E9-40A9-BFD1-3D5552435E38}" type="pres">
      <dgm:prSet presAssocID="{029B54B9-7A83-4FD6-8237-83AF0DCF81B7}" presName="rect1" presStyleLbl="alignAcc1" presStyleIdx="0" presStyleCnt="3"/>
      <dgm:spPr/>
      <dgm:t>
        <a:bodyPr/>
        <a:lstStyle/>
        <a:p>
          <a:endParaRPr lang="es-AR"/>
        </a:p>
      </dgm:t>
    </dgm:pt>
    <dgm:pt modelId="{96E6487A-6560-4710-BCF2-50B5BB82D007}" type="pres">
      <dgm:prSet presAssocID="{8D2BECE8-54F8-4382-A934-B2464D108D33}" presName="vertSpace2" presStyleLbl="node1" presStyleIdx="0" presStyleCnt="3"/>
      <dgm:spPr/>
    </dgm:pt>
    <dgm:pt modelId="{2FCC4B1E-3460-4DFC-ACCC-51B96BE9FAB2}" type="pres">
      <dgm:prSet presAssocID="{8D2BECE8-54F8-4382-A934-B2464D108D33}" presName="circle2" presStyleLbl="node1" presStyleIdx="1" presStyleCnt="3"/>
      <dgm:spPr/>
    </dgm:pt>
    <dgm:pt modelId="{FB8CD39E-77D3-497E-B5B6-A660DF720282}" type="pres">
      <dgm:prSet presAssocID="{8D2BECE8-54F8-4382-A934-B2464D108D33}" presName="rect2" presStyleLbl="alignAcc1" presStyleIdx="1" presStyleCnt="3"/>
      <dgm:spPr/>
      <dgm:t>
        <a:bodyPr/>
        <a:lstStyle/>
        <a:p>
          <a:endParaRPr lang="es-AR"/>
        </a:p>
      </dgm:t>
    </dgm:pt>
    <dgm:pt modelId="{359078CD-197C-4C11-98AE-290B230B9CB2}" type="pres">
      <dgm:prSet presAssocID="{26CE1FD5-C714-4A68-B227-7B90A6D204FE}" presName="vertSpace3" presStyleLbl="node1" presStyleIdx="1" presStyleCnt="3"/>
      <dgm:spPr/>
    </dgm:pt>
    <dgm:pt modelId="{BBB9CE71-95ED-49D0-99CC-B2265AD44855}" type="pres">
      <dgm:prSet presAssocID="{26CE1FD5-C714-4A68-B227-7B90A6D204FE}" presName="circle3" presStyleLbl="node1" presStyleIdx="2" presStyleCnt="3"/>
      <dgm:spPr/>
    </dgm:pt>
    <dgm:pt modelId="{8EDD85F1-72C2-451F-A9A4-1B90E9EE4A1D}" type="pres">
      <dgm:prSet presAssocID="{26CE1FD5-C714-4A68-B227-7B90A6D204FE}" presName="rect3" presStyleLbl="alignAcc1" presStyleIdx="2" presStyleCnt="3"/>
      <dgm:spPr/>
      <dgm:t>
        <a:bodyPr/>
        <a:lstStyle/>
        <a:p>
          <a:endParaRPr lang="es-AR"/>
        </a:p>
      </dgm:t>
    </dgm:pt>
    <dgm:pt modelId="{0E8170D0-3912-4C32-949F-1E6F845F493D}" type="pres">
      <dgm:prSet presAssocID="{029B54B9-7A83-4FD6-8237-83AF0DCF81B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155226-EE9B-48F3-A165-A33D44D9818F}" type="pres">
      <dgm:prSet presAssocID="{029B54B9-7A83-4FD6-8237-83AF0DCF81B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FF92E8-E882-46FF-A746-9BA4900CF039}" type="pres">
      <dgm:prSet presAssocID="{8D2BECE8-54F8-4382-A934-B2464D108D3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1281FD2-FCF6-40CD-A15A-C5D9125E5266}" type="pres">
      <dgm:prSet presAssocID="{8D2BECE8-54F8-4382-A934-B2464D108D3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97780E-A03D-4197-A850-B980294E13B1}" type="pres">
      <dgm:prSet presAssocID="{26CE1FD5-C714-4A68-B227-7B90A6D204F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0E8C6D-EFDE-4719-9D9B-32BC4D78C93E}" type="pres">
      <dgm:prSet presAssocID="{26CE1FD5-C714-4A68-B227-7B90A6D204F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C911BF8-FE3E-4311-BEDF-89F97F8B0E9D}" type="presOf" srcId="{26CE1FD5-C714-4A68-B227-7B90A6D204FE}" destId="{7C97780E-A03D-4197-A850-B980294E13B1}" srcOrd="1" destOrd="0" presId="urn:microsoft.com/office/officeart/2005/8/layout/target3"/>
    <dgm:cxn modelId="{963D1389-C348-4092-A2DB-9633703F629F}" type="presOf" srcId="{29800096-EF33-47BC-823E-56B1C1977549}" destId="{11281FD2-FCF6-40CD-A15A-C5D9125E5266}" srcOrd="0" destOrd="1" presId="urn:microsoft.com/office/officeart/2005/8/layout/target3"/>
    <dgm:cxn modelId="{0ADECBA1-A61E-4351-88B3-0B9C4AF41174}" srcId="{26CE1FD5-C714-4A68-B227-7B90A6D204FE}" destId="{9F30E9E2-1CE0-4B90-A5FA-B50CD25AFF86}" srcOrd="1" destOrd="0" parTransId="{FE94ED00-4934-4A92-9CAB-F3CCE27CBE00}" sibTransId="{B5DAE0CB-EFF4-4D11-A80B-15B78AD0801B}"/>
    <dgm:cxn modelId="{200AF4C9-8022-4BA3-BCEE-6C6F79ED99B3}" srcId="{EDD0F5F0-6972-4000-81C7-5B47404E4C2E}" destId="{029B54B9-7A83-4FD6-8237-83AF0DCF81B7}" srcOrd="0" destOrd="0" parTransId="{EC2092C9-3036-4E11-889B-81B5CA6F2F16}" sibTransId="{322ECD89-6831-432B-BA66-5C7CA9522CD6}"/>
    <dgm:cxn modelId="{01739D05-A99D-40EA-AC84-6CFF7E6CE5EB}" type="presOf" srcId="{8D2BECE8-54F8-4382-A934-B2464D108D33}" destId="{FB8CD39E-77D3-497E-B5B6-A660DF720282}" srcOrd="0" destOrd="0" presId="urn:microsoft.com/office/officeart/2005/8/layout/target3"/>
    <dgm:cxn modelId="{4A1998D1-A431-4772-BE03-CA899BC58E29}" type="presOf" srcId="{52B8F4FF-E18E-4B37-B913-5A659C3F634E}" destId="{EB155226-EE9B-48F3-A165-A33D44D9818F}" srcOrd="0" destOrd="1" presId="urn:microsoft.com/office/officeart/2005/8/layout/target3"/>
    <dgm:cxn modelId="{A5384B90-AF8C-4407-87CE-4A2CC4ABA38A}" type="presOf" srcId="{029B54B9-7A83-4FD6-8237-83AF0DCF81B7}" destId="{C434F133-85E9-40A9-BFD1-3D5552435E38}" srcOrd="0" destOrd="0" presId="urn:microsoft.com/office/officeart/2005/8/layout/target3"/>
    <dgm:cxn modelId="{87657F56-5442-45F6-B53C-206E752366D9}" type="presOf" srcId="{029B54B9-7A83-4FD6-8237-83AF0DCF81B7}" destId="{0E8170D0-3912-4C32-949F-1E6F845F493D}" srcOrd="1" destOrd="0" presId="urn:microsoft.com/office/officeart/2005/8/layout/target3"/>
    <dgm:cxn modelId="{CD0ABA0A-7488-4D42-AA6D-B0272E4836B1}" srcId="{029B54B9-7A83-4FD6-8237-83AF0DCF81B7}" destId="{52B8F4FF-E18E-4B37-B913-5A659C3F634E}" srcOrd="1" destOrd="0" parTransId="{56323E24-D9EA-4332-9FDE-05D7CD386F1F}" sibTransId="{EBAC1227-BA30-4C5C-B191-F52EB2981735}"/>
    <dgm:cxn modelId="{13427209-9F64-4201-A588-FA18C4C6AB9F}" type="presOf" srcId="{7DC1EF2F-67FC-4344-B624-EFE3A1FDC03B}" destId="{11281FD2-FCF6-40CD-A15A-C5D9125E5266}" srcOrd="0" destOrd="0" presId="urn:microsoft.com/office/officeart/2005/8/layout/target3"/>
    <dgm:cxn modelId="{EC3D0DE8-62FC-4D63-A49E-3C070C8C5136}" type="presOf" srcId="{EDD0F5F0-6972-4000-81C7-5B47404E4C2E}" destId="{8E23827F-C6E6-4EE1-B986-7F8485820A1C}" srcOrd="0" destOrd="0" presId="urn:microsoft.com/office/officeart/2005/8/layout/target3"/>
    <dgm:cxn modelId="{E719F03D-E151-4185-9E5D-B869DCAF144E}" type="presOf" srcId="{9A83A5A1-F8CB-4746-BE9C-BE59C8E1CAF7}" destId="{650E8C6D-EFDE-4719-9D9B-32BC4D78C93E}" srcOrd="0" destOrd="0" presId="urn:microsoft.com/office/officeart/2005/8/layout/target3"/>
    <dgm:cxn modelId="{3107BDD3-6D88-47BD-B1A9-AAA681E56615}" type="presOf" srcId="{2A91C6F8-A97A-4929-9156-D64D75FF386D}" destId="{EB155226-EE9B-48F3-A165-A33D44D9818F}" srcOrd="0" destOrd="0" presId="urn:microsoft.com/office/officeart/2005/8/layout/target3"/>
    <dgm:cxn modelId="{C0800CAD-F23D-4E15-95C2-5B211002228C}" srcId="{8D2BECE8-54F8-4382-A934-B2464D108D33}" destId="{7DC1EF2F-67FC-4344-B624-EFE3A1FDC03B}" srcOrd="0" destOrd="0" parTransId="{90F99A27-DF16-49ED-8797-27C80128E101}" sibTransId="{A1CB6790-BD4A-4333-8434-EDBF34E620EF}"/>
    <dgm:cxn modelId="{6A9EFC14-DCEF-4469-8FE5-330B44259624}" srcId="{26CE1FD5-C714-4A68-B227-7B90A6D204FE}" destId="{9A83A5A1-F8CB-4746-BE9C-BE59C8E1CAF7}" srcOrd="0" destOrd="0" parTransId="{1FB43144-399A-4CE0-ADF1-7ADE6753B589}" sibTransId="{B8BBDCF4-A8F8-436B-B58D-AF9F138B8074}"/>
    <dgm:cxn modelId="{86F05868-32C3-4179-A6F8-C9EE9606D917}" srcId="{EDD0F5F0-6972-4000-81C7-5B47404E4C2E}" destId="{8D2BECE8-54F8-4382-A934-B2464D108D33}" srcOrd="1" destOrd="0" parTransId="{19CE8F45-9A79-46F0-B226-8D9644D3CEB3}" sibTransId="{54F6C5EC-6833-4116-A24B-E2F851B5AA1D}"/>
    <dgm:cxn modelId="{F7AE6A15-90A5-4F5D-B08E-E066ADEA6A72}" type="presOf" srcId="{9F30E9E2-1CE0-4B90-A5FA-B50CD25AFF86}" destId="{650E8C6D-EFDE-4719-9D9B-32BC4D78C93E}" srcOrd="0" destOrd="1" presId="urn:microsoft.com/office/officeart/2005/8/layout/target3"/>
    <dgm:cxn modelId="{98625B5F-2183-4FA1-AFCF-A76627FC09CD}" srcId="{8D2BECE8-54F8-4382-A934-B2464D108D33}" destId="{29800096-EF33-47BC-823E-56B1C1977549}" srcOrd="1" destOrd="0" parTransId="{2666E4B8-6784-49F1-9992-B4DE230DFD05}" sibTransId="{A3811428-EA3D-4A89-882A-0A04A41D516D}"/>
    <dgm:cxn modelId="{01A935F9-BB1D-4CB7-8E0A-E35D9E34EE9C}" srcId="{EDD0F5F0-6972-4000-81C7-5B47404E4C2E}" destId="{26CE1FD5-C714-4A68-B227-7B90A6D204FE}" srcOrd="2" destOrd="0" parTransId="{FAD9F56D-5DAF-4D1A-95EE-3D32D560117A}" sibTransId="{7331ECB3-8344-441F-B0B2-A531CC65EB78}"/>
    <dgm:cxn modelId="{F6791D4A-FFF6-4C25-A92E-895A9FD97F02}" type="presOf" srcId="{26CE1FD5-C714-4A68-B227-7B90A6D204FE}" destId="{8EDD85F1-72C2-451F-A9A4-1B90E9EE4A1D}" srcOrd="0" destOrd="0" presId="urn:microsoft.com/office/officeart/2005/8/layout/target3"/>
    <dgm:cxn modelId="{8506425C-CB09-4035-AA05-E3FE96C17B77}" srcId="{029B54B9-7A83-4FD6-8237-83AF0DCF81B7}" destId="{2A91C6F8-A97A-4929-9156-D64D75FF386D}" srcOrd="0" destOrd="0" parTransId="{754A9F82-30C3-4277-80C8-822B69724041}" sibTransId="{AA631F53-8A70-4511-926F-48A87FCD7595}"/>
    <dgm:cxn modelId="{6098482B-D282-4326-9A55-C79BDA891394}" type="presOf" srcId="{8D2BECE8-54F8-4382-A934-B2464D108D33}" destId="{D6FF92E8-E882-46FF-A746-9BA4900CF039}" srcOrd="1" destOrd="0" presId="urn:microsoft.com/office/officeart/2005/8/layout/target3"/>
    <dgm:cxn modelId="{D32874CA-7AB8-41F0-A05E-A39866D336AC}" type="presParOf" srcId="{8E23827F-C6E6-4EE1-B986-7F8485820A1C}" destId="{5877572D-7D56-4480-93A4-90883C66CF8C}" srcOrd="0" destOrd="0" presId="urn:microsoft.com/office/officeart/2005/8/layout/target3"/>
    <dgm:cxn modelId="{667E040B-ADA8-4366-A2C7-CCA2E8F6B290}" type="presParOf" srcId="{8E23827F-C6E6-4EE1-B986-7F8485820A1C}" destId="{4AE82275-63A6-47B7-9868-F843A959F43B}" srcOrd="1" destOrd="0" presId="urn:microsoft.com/office/officeart/2005/8/layout/target3"/>
    <dgm:cxn modelId="{CFEAFE59-4458-4390-A9D1-F0946D8FE611}" type="presParOf" srcId="{8E23827F-C6E6-4EE1-B986-7F8485820A1C}" destId="{C434F133-85E9-40A9-BFD1-3D5552435E38}" srcOrd="2" destOrd="0" presId="urn:microsoft.com/office/officeart/2005/8/layout/target3"/>
    <dgm:cxn modelId="{58F3D502-2FB7-4705-9517-21B182C2A40F}" type="presParOf" srcId="{8E23827F-C6E6-4EE1-B986-7F8485820A1C}" destId="{96E6487A-6560-4710-BCF2-50B5BB82D007}" srcOrd="3" destOrd="0" presId="urn:microsoft.com/office/officeart/2005/8/layout/target3"/>
    <dgm:cxn modelId="{2615DD1A-45C9-41A3-B6A8-8AFAA5F6A0FC}" type="presParOf" srcId="{8E23827F-C6E6-4EE1-B986-7F8485820A1C}" destId="{2FCC4B1E-3460-4DFC-ACCC-51B96BE9FAB2}" srcOrd="4" destOrd="0" presId="urn:microsoft.com/office/officeart/2005/8/layout/target3"/>
    <dgm:cxn modelId="{C1269881-881B-4F00-AF9E-A43121F87DC9}" type="presParOf" srcId="{8E23827F-C6E6-4EE1-B986-7F8485820A1C}" destId="{FB8CD39E-77D3-497E-B5B6-A660DF720282}" srcOrd="5" destOrd="0" presId="urn:microsoft.com/office/officeart/2005/8/layout/target3"/>
    <dgm:cxn modelId="{B8DDF4E7-6287-4CB0-9CFD-F470C69EF2BB}" type="presParOf" srcId="{8E23827F-C6E6-4EE1-B986-7F8485820A1C}" destId="{359078CD-197C-4C11-98AE-290B230B9CB2}" srcOrd="6" destOrd="0" presId="urn:microsoft.com/office/officeart/2005/8/layout/target3"/>
    <dgm:cxn modelId="{82391B3B-5504-4CFB-A031-296B821F9702}" type="presParOf" srcId="{8E23827F-C6E6-4EE1-B986-7F8485820A1C}" destId="{BBB9CE71-95ED-49D0-99CC-B2265AD44855}" srcOrd="7" destOrd="0" presId="urn:microsoft.com/office/officeart/2005/8/layout/target3"/>
    <dgm:cxn modelId="{A4943AFA-28E6-435A-8902-B6F23E1BD742}" type="presParOf" srcId="{8E23827F-C6E6-4EE1-B986-7F8485820A1C}" destId="{8EDD85F1-72C2-451F-A9A4-1B90E9EE4A1D}" srcOrd="8" destOrd="0" presId="urn:microsoft.com/office/officeart/2005/8/layout/target3"/>
    <dgm:cxn modelId="{34F19232-169D-4F5F-98A6-FBABDE6716D4}" type="presParOf" srcId="{8E23827F-C6E6-4EE1-B986-7F8485820A1C}" destId="{0E8170D0-3912-4C32-949F-1E6F845F493D}" srcOrd="9" destOrd="0" presId="urn:microsoft.com/office/officeart/2005/8/layout/target3"/>
    <dgm:cxn modelId="{E1CF1FB9-C0A7-4AEB-B6C8-A3030731875D}" type="presParOf" srcId="{8E23827F-C6E6-4EE1-B986-7F8485820A1C}" destId="{EB155226-EE9B-48F3-A165-A33D44D9818F}" srcOrd="10" destOrd="0" presId="urn:microsoft.com/office/officeart/2005/8/layout/target3"/>
    <dgm:cxn modelId="{05DA8A01-950E-4899-9DF5-ABB04F415F95}" type="presParOf" srcId="{8E23827F-C6E6-4EE1-B986-7F8485820A1C}" destId="{D6FF92E8-E882-46FF-A746-9BA4900CF039}" srcOrd="11" destOrd="0" presId="urn:microsoft.com/office/officeart/2005/8/layout/target3"/>
    <dgm:cxn modelId="{27CF3A99-7C46-4ECC-AB3D-1378B4FA0F65}" type="presParOf" srcId="{8E23827F-C6E6-4EE1-B986-7F8485820A1C}" destId="{11281FD2-FCF6-40CD-A15A-C5D9125E5266}" srcOrd="12" destOrd="0" presId="urn:microsoft.com/office/officeart/2005/8/layout/target3"/>
    <dgm:cxn modelId="{642E958D-7E09-44CF-9A60-D8FBA54D4C51}" type="presParOf" srcId="{8E23827F-C6E6-4EE1-B986-7F8485820A1C}" destId="{7C97780E-A03D-4197-A850-B980294E13B1}" srcOrd="13" destOrd="0" presId="urn:microsoft.com/office/officeart/2005/8/layout/target3"/>
    <dgm:cxn modelId="{DF38FA97-DF62-45D0-A1C2-5AE129F5D49D}" type="presParOf" srcId="{8E23827F-C6E6-4EE1-B986-7F8485820A1C}" destId="{650E8C6D-EFDE-4719-9D9B-32BC4D78C93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6BD729-4AC0-4C63-9E28-33F020B61A90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7EB64999-1078-4905-AFC6-1E6FB3DA687D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dirty="0" smtClean="0"/>
            <a:t>TIPOS DE HERENCIA</a:t>
          </a:r>
        </a:p>
        <a:p>
          <a:pPr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dirty="0"/>
        </a:p>
      </dgm:t>
    </dgm:pt>
    <dgm:pt modelId="{084D76B2-CFDF-478B-8324-FCA93EBC3EA8}" type="parTrans" cxnId="{57E8F95C-D19E-41E0-BF73-99A9195FCC5A}">
      <dgm:prSet/>
      <dgm:spPr/>
      <dgm:t>
        <a:bodyPr/>
        <a:lstStyle/>
        <a:p>
          <a:endParaRPr lang="es-AR"/>
        </a:p>
      </dgm:t>
    </dgm:pt>
    <dgm:pt modelId="{DC0CEC10-B22B-45F0-99A3-A210F55A96D7}" type="sibTrans" cxnId="{57E8F95C-D19E-41E0-BF73-99A9195FCC5A}">
      <dgm:prSet/>
      <dgm:spPr/>
      <dgm:t>
        <a:bodyPr/>
        <a:lstStyle/>
        <a:p>
          <a:endParaRPr lang="es-AR"/>
        </a:p>
      </dgm:t>
    </dgm:pt>
    <dgm:pt modelId="{8925F027-DB9B-4A73-885C-AFE942A583AF}">
      <dgm:prSet phldrT="[Texto]"/>
      <dgm:spPr>
        <a:solidFill>
          <a:schemeClr val="accent2"/>
        </a:solidFill>
      </dgm:spPr>
      <dgm:t>
        <a:bodyPr/>
        <a:lstStyle/>
        <a:p>
          <a:r>
            <a:rPr lang="es-AR" dirty="0" smtClean="0"/>
            <a:t>ESPECÍFICA: Es absoluta</a:t>
          </a:r>
        </a:p>
        <a:p>
          <a:r>
            <a:rPr lang="es-AR" dirty="0" smtClean="0"/>
            <a:t>Cada hombre es como los demás hombres.</a:t>
          </a:r>
          <a:endParaRPr lang="es-AR" dirty="0"/>
        </a:p>
      </dgm:t>
    </dgm:pt>
    <dgm:pt modelId="{069B46CC-78EB-4405-A763-B107856875A5}" type="parTrans" cxnId="{744A39EE-547E-4600-A993-0E5CC79BC8E1}">
      <dgm:prSet/>
      <dgm:spPr/>
      <dgm:t>
        <a:bodyPr/>
        <a:lstStyle/>
        <a:p>
          <a:endParaRPr lang="es-AR"/>
        </a:p>
      </dgm:t>
    </dgm:pt>
    <dgm:pt modelId="{6A4F6A79-0399-41A2-8938-A1460CA2DDAE}" type="sibTrans" cxnId="{744A39EE-547E-4600-A993-0E5CC79BC8E1}">
      <dgm:prSet/>
      <dgm:spPr/>
      <dgm:t>
        <a:bodyPr/>
        <a:lstStyle/>
        <a:p>
          <a:endParaRPr lang="es-AR"/>
        </a:p>
      </dgm:t>
    </dgm:pt>
    <dgm:pt modelId="{83F5750D-AFB4-4A83-B4D4-46A72DA198A3}">
      <dgm:prSet phldrT="[Texto]"/>
      <dgm:spPr/>
      <dgm:t>
        <a:bodyPr/>
        <a:lstStyle/>
        <a:p>
          <a:r>
            <a:rPr lang="es-AR" dirty="0" smtClean="0"/>
            <a:t>RACIAL: Según el grupo étnico. Cada hombre es como algunos hombres</a:t>
          </a:r>
          <a:endParaRPr lang="es-AR" dirty="0"/>
        </a:p>
      </dgm:t>
    </dgm:pt>
    <dgm:pt modelId="{4C4F9347-12AE-4DEE-BA4B-B465022F2CA3}" type="parTrans" cxnId="{6EA638C4-4FF5-488A-9D9F-B07C33D1DC8B}">
      <dgm:prSet/>
      <dgm:spPr/>
      <dgm:t>
        <a:bodyPr/>
        <a:lstStyle/>
        <a:p>
          <a:endParaRPr lang="es-AR"/>
        </a:p>
      </dgm:t>
    </dgm:pt>
    <dgm:pt modelId="{4E924A75-933F-4CD5-A5B0-C67BE65963A4}" type="sibTrans" cxnId="{6EA638C4-4FF5-488A-9D9F-B07C33D1DC8B}">
      <dgm:prSet/>
      <dgm:spPr/>
      <dgm:t>
        <a:bodyPr/>
        <a:lstStyle/>
        <a:p>
          <a:endParaRPr lang="es-AR"/>
        </a:p>
      </dgm:t>
    </dgm:pt>
    <dgm:pt modelId="{CA2C7803-F2EF-4199-B502-021713C600DD}">
      <dgm:prSet phldrT="[Texto]"/>
      <dgm:spPr/>
      <dgm:t>
        <a:bodyPr/>
        <a:lstStyle/>
        <a:p>
          <a:r>
            <a:rPr lang="es-AR" dirty="0" smtClean="0"/>
            <a:t>INDIVIDUAL:</a:t>
          </a:r>
        </a:p>
        <a:p>
          <a:r>
            <a:rPr lang="es-AR" dirty="0" smtClean="0"/>
            <a:t>Nos hace seres únicos. No es absoluta</a:t>
          </a:r>
          <a:endParaRPr lang="es-AR" dirty="0"/>
        </a:p>
      </dgm:t>
    </dgm:pt>
    <dgm:pt modelId="{85F23F14-6D81-4E82-9267-5DE80CD11AB4}" type="parTrans" cxnId="{F730B09A-FE07-4B9F-9E55-E619CF55474D}">
      <dgm:prSet/>
      <dgm:spPr/>
      <dgm:t>
        <a:bodyPr/>
        <a:lstStyle/>
        <a:p>
          <a:endParaRPr lang="es-AR"/>
        </a:p>
      </dgm:t>
    </dgm:pt>
    <dgm:pt modelId="{7F5B01E6-F890-430C-89FA-7A07E770014E}" type="sibTrans" cxnId="{F730B09A-FE07-4B9F-9E55-E619CF55474D}">
      <dgm:prSet/>
      <dgm:spPr/>
      <dgm:t>
        <a:bodyPr/>
        <a:lstStyle/>
        <a:p>
          <a:endParaRPr lang="es-AR"/>
        </a:p>
      </dgm:t>
    </dgm:pt>
    <dgm:pt modelId="{D52A61CB-2176-4A05-99BA-0FFB38578316}" type="pres">
      <dgm:prSet presAssocID="{476BD729-4AC0-4C63-9E28-33F020B61A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927A601-514F-4288-8AB8-79FAFFE48189}" type="pres">
      <dgm:prSet presAssocID="{7EB64999-1078-4905-AFC6-1E6FB3DA687D}" presName="roof" presStyleLbl="dkBgShp" presStyleIdx="0" presStyleCnt="2" custScaleY="68292"/>
      <dgm:spPr/>
      <dgm:t>
        <a:bodyPr/>
        <a:lstStyle/>
        <a:p>
          <a:endParaRPr lang="es-AR"/>
        </a:p>
      </dgm:t>
    </dgm:pt>
    <dgm:pt modelId="{E2472AB6-596A-432D-956B-47F22D01694E}" type="pres">
      <dgm:prSet presAssocID="{7EB64999-1078-4905-AFC6-1E6FB3DA687D}" presName="pillars" presStyleCnt="0"/>
      <dgm:spPr/>
    </dgm:pt>
    <dgm:pt modelId="{3A673D7E-6CD1-421E-8A47-EF0959C9055B}" type="pres">
      <dgm:prSet presAssocID="{7EB64999-1078-4905-AFC6-1E6FB3DA687D}" presName="pillar1" presStyleLbl="node1" presStyleIdx="0" presStyleCnt="3" custLinFactNeighborX="-845" custLinFactNeighborY="-80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B4D4D43-4A72-4976-A7C0-7331E1A66265}" type="pres">
      <dgm:prSet presAssocID="{83F5750D-AFB4-4A83-B4D4-46A72DA198A3}" presName="pillarX" presStyleLbl="node1" presStyleIdx="1" presStyleCnt="3" custLinFactNeighborX="-359" custLinFactNeighborY="-80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0B8CFA1-1AFC-4A06-8EF0-9174378E638C}" type="pres">
      <dgm:prSet presAssocID="{CA2C7803-F2EF-4199-B502-021713C600DD}" presName="pillarX" presStyleLbl="node1" presStyleIdx="2" presStyleCnt="3" custLinFactNeighborX="-552" custLinFactNeighborY="-80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BD8928-2C68-458F-9AA9-A3AA6395A551}" type="pres">
      <dgm:prSet presAssocID="{7EB64999-1078-4905-AFC6-1E6FB3DA687D}" presName="base" presStyleLbl="dkBgShp" presStyleIdx="1" presStyleCnt="2" custScaleY="230677"/>
      <dgm:spPr>
        <a:solidFill>
          <a:srgbClr val="0070C0"/>
        </a:solidFill>
      </dgm:spPr>
    </dgm:pt>
  </dgm:ptLst>
  <dgm:cxnLst>
    <dgm:cxn modelId="{2EAA8173-DF22-4F5C-A94B-AD42D0981FC4}" type="presOf" srcId="{476BD729-4AC0-4C63-9E28-33F020B61A90}" destId="{D52A61CB-2176-4A05-99BA-0FFB38578316}" srcOrd="0" destOrd="0" presId="urn:microsoft.com/office/officeart/2005/8/layout/hList3"/>
    <dgm:cxn modelId="{C8172278-F1D9-4BBB-8E19-9FE2D636352B}" type="presOf" srcId="{7EB64999-1078-4905-AFC6-1E6FB3DA687D}" destId="{2927A601-514F-4288-8AB8-79FAFFE48189}" srcOrd="0" destOrd="0" presId="urn:microsoft.com/office/officeart/2005/8/layout/hList3"/>
    <dgm:cxn modelId="{6EA638C4-4FF5-488A-9D9F-B07C33D1DC8B}" srcId="{7EB64999-1078-4905-AFC6-1E6FB3DA687D}" destId="{83F5750D-AFB4-4A83-B4D4-46A72DA198A3}" srcOrd="1" destOrd="0" parTransId="{4C4F9347-12AE-4DEE-BA4B-B465022F2CA3}" sibTransId="{4E924A75-933F-4CD5-A5B0-C67BE65963A4}"/>
    <dgm:cxn modelId="{744A39EE-547E-4600-A993-0E5CC79BC8E1}" srcId="{7EB64999-1078-4905-AFC6-1E6FB3DA687D}" destId="{8925F027-DB9B-4A73-885C-AFE942A583AF}" srcOrd="0" destOrd="0" parTransId="{069B46CC-78EB-4405-A763-B107856875A5}" sibTransId="{6A4F6A79-0399-41A2-8938-A1460CA2DDAE}"/>
    <dgm:cxn modelId="{77CB3F01-B652-48A7-8072-E9A02E2BCDB8}" type="presOf" srcId="{CA2C7803-F2EF-4199-B502-021713C600DD}" destId="{40B8CFA1-1AFC-4A06-8EF0-9174378E638C}" srcOrd="0" destOrd="0" presId="urn:microsoft.com/office/officeart/2005/8/layout/hList3"/>
    <dgm:cxn modelId="{57E8F95C-D19E-41E0-BF73-99A9195FCC5A}" srcId="{476BD729-4AC0-4C63-9E28-33F020B61A90}" destId="{7EB64999-1078-4905-AFC6-1E6FB3DA687D}" srcOrd="0" destOrd="0" parTransId="{084D76B2-CFDF-478B-8324-FCA93EBC3EA8}" sibTransId="{DC0CEC10-B22B-45F0-99A3-A210F55A96D7}"/>
    <dgm:cxn modelId="{F730B09A-FE07-4B9F-9E55-E619CF55474D}" srcId="{7EB64999-1078-4905-AFC6-1E6FB3DA687D}" destId="{CA2C7803-F2EF-4199-B502-021713C600DD}" srcOrd="2" destOrd="0" parTransId="{85F23F14-6D81-4E82-9267-5DE80CD11AB4}" sibTransId="{7F5B01E6-F890-430C-89FA-7A07E770014E}"/>
    <dgm:cxn modelId="{ABDC61A9-B5FB-471F-A667-1583C5CEDDE7}" type="presOf" srcId="{8925F027-DB9B-4A73-885C-AFE942A583AF}" destId="{3A673D7E-6CD1-421E-8A47-EF0959C9055B}" srcOrd="0" destOrd="0" presId="urn:microsoft.com/office/officeart/2005/8/layout/hList3"/>
    <dgm:cxn modelId="{39FAB509-8BF8-4AD3-91B1-9030A1D071A5}" type="presOf" srcId="{83F5750D-AFB4-4A83-B4D4-46A72DA198A3}" destId="{3B4D4D43-4A72-4976-A7C0-7331E1A66265}" srcOrd="0" destOrd="0" presId="urn:microsoft.com/office/officeart/2005/8/layout/hList3"/>
    <dgm:cxn modelId="{6383640C-48E8-4F63-8394-A2D62038DA92}" type="presParOf" srcId="{D52A61CB-2176-4A05-99BA-0FFB38578316}" destId="{2927A601-514F-4288-8AB8-79FAFFE48189}" srcOrd="0" destOrd="0" presId="urn:microsoft.com/office/officeart/2005/8/layout/hList3"/>
    <dgm:cxn modelId="{7983E064-E29E-40DF-8C06-7EE1CA715A69}" type="presParOf" srcId="{D52A61CB-2176-4A05-99BA-0FFB38578316}" destId="{E2472AB6-596A-432D-956B-47F22D01694E}" srcOrd="1" destOrd="0" presId="urn:microsoft.com/office/officeart/2005/8/layout/hList3"/>
    <dgm:cxn modelId="{BBAD762A-9949-4869-B26F-D8E48DFD0893}" type="presParOf" srcId="{E2472AB6-596A-432D-956B-47F22D01694E}" destId="{3A673D7E-6CD1-421E-8A47-EF0959C9055B}" srcOrd="0" destOrd="0" presId="urn:microsoft.com/office/officeart/2005/8/layout/hList3"/>
    <dgm:cxn modelId="{3DA8CCF0-239D-4002-A800-6FD169600A74}" type="presParOf" srcId="{E2472AB6-596A-432D-956B-47F22D01694E}" destId="{3B4D4D43-4A72-4976-A7C0-7331E1A66265}" srcOrd="1" destOrd="0" presId="urn:microsoft.com/office/officeart/2005/8/layout/hList3"/>
    <dgm:cxn modelId="{6A475BEB-17E2-4A3C-8868-6CF20D2D91D7}" type="presParOf" srcId="{E2472AB6-596A-432D-956B-47F22D01694E}" destId="{40B8CFA1-1AFC-4A06-8EF0-9174378E638C}" srcOrd="2" destOrd="0" presId="urn:microsoft.com/office/officeart/2005/8/layout/hList3"/>
    <dgm:cxn modelId="{1B3FA99B-ED6B-402C-93E9-E236552C1257}" type="presParOf" srcId="{D52A61CB-2176-4A05-99BA-0FFB38578316}" destId="{BDBD8928-2C68-458F-9AA9-A3AA6395A55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45B4A-DAF4-45DB-9DD6-45B78A494313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56BE61EF-E009-4DE3-A204-14E5B22C4A45}">
      <dgm:prSet phldrT="[Texto]"/>
      <dgm:spPr/>
      <dgm:t>
        <a:bodyPr/>
        <a:lstStyle/>
        <a:p>
          <a:r>
            <a:rPr lang="es-AR" dirty="0" smtClean="0"/>
            <a:t>EMBARAZO</a:t>
          </a:r>
          <a:endParaRPr lang="es-AR" dirty="0"/>
        </a:p>
      </dgm:t>
    </dgm:pt>
    <dgm:pt modelId="{64F9CD57-7959-45C6-AA34-2FBDDA3A3D31}" type="parTrans" cxnId="{B269E13E-B645-468D-8FAE-CFDA974F520E}">
      <dgm:prSet/>
      <dgm:spPr/>
      <dgm:t>
        <a:bodyPr/>
        <a:lstStyle/>
        <a:p>
          <a:endParaRPr lang="es-AR"/>
        </a:p>
      </dgm:t>
    </dgm:pt>
    <dgm:pt modelId="{A3C0B460-08AF-4F79-AC01-CC886AC1A82B}" type="sibTrans" cxnId="{B269E13E-B645-468D-8FAE-CFDA974F520E}">
      <dgm:prSet/>
      <dgm:spPr/>
      <dgm:t>
        <a:bodyPr/>
        <a:lstStyle/>
        <a:p>
          <a:endParaRPr lang="es-AR"/>
        </a:p>
      </dgm:t>
    </dgm:pt>
    <dgm:pt modelId="{CF0B82B3-8680-44E8-BC74-37C249A3043B}">
      <dgm:prSet phldrT="[Texto]"/>
      <dgm:spPr/>
      <dgm:t>
        <a:bodyPr/>
        <a:lstStyle/>
        <a:p>
          <a:r>
            <a:rPr lang="es-AR" dirty="0" smtClean="0"/>
            <a:t>-PRIMERA INFANCIA            - SEGUNDA INFANCIA              - TERCERA INFANCIA</a:t>
          </a:r>
          <a:endParaRPr lang="es-AR" dirty="0"/>
        </a:p>
      </dgm:t>
    </dgm:pt>
    <dgm:pt modelId="{885A71CD-B41D-4ADB-9EBD-2B0E89C47078}" type="parTrans" cxnId="{2648B0BD-654B-45E5-91CF-FD21D3EBA354}">
      <dgm:prSet/>
      <dgm:spPr/>
      <dgm:t>
        <a:bodyPr/>
        <a:lstStyle/>
        <a:p>
          <a:endParaRPr lang="es-AR"/>
        </a:p>
      </dgm:t>
    </dgm:pt>
    <dgm:pt modelId="{B985FFD7-C632-454E-BEAE-EDB7C48B9114}" type="sibTrans" cxnId="{2648B0BD-654B-45E5-91CF-FD21D3EBA354}">
      <dgm:prSet/>
      <dgm:spPr/>
      <dgm:t>
        <a:bodyPr/>
        <a:lstStyle/>
        <a:p>
          <a:endParaRPr lang="es-AR"/>
        </a:p>
      </dgm:t>
    </dgm:pt>
    <dgm:pt modelId="{0DE7B696-3C9C-4279-8E6F-06EBF3CDAF6C}">
      <dgm:prSet phldrT="[Texto]"/>
      <dgm:spPr/>
      <dgm:t>
        <a:bodyPr/>
        <a:lstStyle/>
        <a:p>
          <a:r>
            <a:rPr lang="es-AR" dirty="0" smtClean="0"/>
            <a:t>ADOLESCENCIA</a:t>
          </a:r>
          <a:endParaRPr lang="es-AR" dirty="0"/>
        </a:p>
      </dgm:t>
    </dgm:pt>
    <dgm:pt modelId="{B47CF6C2-C89A-4AC8-9A05-88F47F971604}" type="parTrans" cxnId="{32A1E25C-4B1C-4E43-A72E-D315D1D2BC28}">
      <dgm:prSet/>
      <dgm:spPr/>
      <dgm:t>
        <a:bodyPr/>
        <a:lstStyle/>
        <a:p>
          <a:endParaRPr lang="es-AR"/>
        </a:p>
      </dgm:t>
    </dgm:pt>
    <dgm:pt modelId="{2A45F81F-CD88-48A1-808B-3D86FF1573DB}" type="sibTrans" cxnId="{32A1E25C-4B1C-4E43-A72E-D315D1D2BC28}">
      <dgm:prSet/>
      <dgm:spPr/>
      <dgm:t>
        <a:bodyPr/>
        <a:lstStyle/>
        <a:p>
          <a:endParaRPr lang="es-AR"/>
        </a:p>
      </dgm:t>
    </dgm:pt>
    <dgm:pt modelId="{66FA8059-F6A9-4674-8F26-95C9CBC38244}">
      <dgm:prSet phldrT="[Texto]"/>
      <dgm:spPr/>
      <dgm:t>
        <a:bodyPr/>
        <a:lstStyle/>
        <a:p>
          <a:r>
            <a:rPr lang="es-AR" dirty="0" smtClean="0"/>
            <a:t>ADULTEZ</a:t>
          </a:r>
          <a:endParaRPr lang="es-AR" dirty="0"/>
        </a:p>
      </dgm:t>
    </dgm:pt>
    <dgm:pt modelId="{6F292726-A83B-4CD6-8E29-0D0D371A4F20}" type="parTrans" cxnId="{53E76737-95A5-4157-8759-5135C29605D5}">
      <dgm:prSet/>
      <dgm:spPr/>
      <dgm:t>
        <a:bodyPr/>
        <a:lstStyle/>
        <a:p>
          <a:endParaRPr lang="es-AR"/>
        </a:p>
      </dgm:t>
    </dgm:pt>
    <dgm:pt modelId="{2EC2BA7A-0270-42B2-9B92-D0A504526AB4}" type="sibTrans" cxnId="{53E76737-95A5-4157-8759-5135C29605D5}">
      <dgm:prSet/>
      <dgm:spPr/>
      <dgm:t>
        <a:bodyPr/>
        <a:lstStyle/>
        <a:p>
          <a:endParaRPr lang="es-AR"/>
        </a:p>
      </dgm:t>
    </dgm:pt>
    <dgm:pt modelId="{FB1559A1-88CF-4310-95BF-9496F26DB317}">
      <dgm:prSet phldrT="[Texto]"/>
      <dgm:spPr/>
      <dgm:t>
        <a:bodyPr/>
        <a:lstStyle/>
        <a:p>
          <a:r>
            <a:rPr lang="es-AR" dirty="0" smtClean="0"/>
            <a:t>VEJEZ</a:t>
          </a:r>
          <a:endParaRPr lang="es-AR" dirty="0"/>
        </a:p>
      </dgm:t>
    </dgm:pt>
    <dgm:pt modelId="{2C5E25EC-E837-47B9-A065-D83C26FE4C1C}" type="parTrans" cxnId="{0EFCE48F-3195-4836-A236-DEC794A303F4}">
      <dgm:prSet/>
      <dgm:spPr/>
      <dgm:t>
        <a:bodyPr/>
        <a:lstStyle/>
        <a:p>
          <a:endParaRPr lang="es-AR"/>
        </a:p>
      </dgm:t>
    </dgm:pt>
    <dgm:pt modelId="{E75E11F9-49D2-4080-AADB-68115A585771}" type="sibTrans" cxnId="{0EFCE48F-3195-4836-A236-DEC794A303F4}">
      <dgm:prSet/>
      <dgm:spPr/>
      <dgm:t>
        <a:bodyPr/>
        <a:lstStyle/>
        <a:p>
          <a:endParaRPr lang="es-AR"/>
        </a:p>
      </dgm:t>
    </dgm:pt>
    <dgm:pt modelId="{A11B29EF-116A-4B59-9621-FC2BA2EDA84C}" type="pres">
      <dgm:prSet presAssocID="{FFE45B4A-DAF4-45DB-9DD6-45B78A494313}" presName="Name0" presStyleCnt="0">
        <dgm:presLayoutVars>
          <dgm:dir/>
          <dgm:resizeHandles val="exact"/>
        </dgm:presLayoutVars>
      </dgm:prSet>
      <dgm:spPr/>
    </dgm:pt>
    <dgm:pt modelId="{D4AC555F-FE0F-4120-BABB-0FCD4F57F5C5}" type="pres">
      <dgm:prSet presAssocID="{FFE45B4A-DAF4-45DB-9DD6-45B78A494313}" presName="fgShape" presStyleLbl="fgShp" presStyleIdx="0" presStyleCnt="1"/>
      <dgm:spPr/>
    </dgm:pt>
    <dgm:pt modelId="{AE6BD3B2-501D-4218-8165-4DC415755DE3}" type="pres">
      <dgm:prSet presAssocID="{FFE45B4A-DAF4-45DB-9DD6-45B78A494313}" presName="linComp" presStyleCnt="0"/>
      <dgm:spPr/>
    </dgm:pt>
    <dgm:pt modelId="{88138484-EFEA-427A-B06A-F7469767930A}" type="pres">
      <dgm:prSet presAssocID="{56BE61EF-E009-4DE3-A204-14E5B22C4A45}" presName="compNode" presStyleCnt="0"/>
      <dgm:spPr/>
    </dgm:pt>
    <dgm:pt modelId="{28D17C19-ADBD-4B39-8232-59D25128E7B9}" type="pres">
      <dgm:prSet presAssocID="{56BE61EF-E009-4DE3-A204-14E5B22C4A45}" presName="bkgdShape" presStyleLbl="node1" presStyleIdx="0" presStyleCnt="5"/>
      <dgm:spPr/>
      <dgm:t>
        <a:bodyPr/>
        <a:lstStyle/>
        <a:p>
          <a:endParaRPr lang="es-AR"/>
        </a:p>
      </dgm:t>
    </dgm:pt>
    <dgm:pt modelId="{E77B4D0E-68B4-4C8A-8FA0-D563144B76BC}" type="pres">
      <dgm:prSet presAssocID="{56BE61EF-E009-4DE3-A204-14E5B22C4A4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E171C6-370F-44D7-B652-7B70E5B086F5}" type="pres">
      <dgm:prSet presAssocID="{56BE61EF-E009-4DE3-A204-14E5B22C4A45}" presName="invisiNode" presStyleLbl="node1" presStyleIdx="0" presStyleCnt="5"/>
      <dgm:spPr/>
    </dgm:pt>
    <dgm:pt modelId="{BB1FDC15-093C-42C7-B75A-CC256A23DA45}" type="pres">
      <dgm:prSet presAssocID="{56BE61EF-E009-4DE3-A204-14E5B22C4A45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659A19-DC18-4E8A-8BEC-6D627086C2C1}" type="pres">
      <dgm:prSet presAssocID="{A3C0B460-08AF-4F79-AC01-CC886AC1A82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7FA3D0CE-39DD-4A1A-89BF-1C0860CCCCFD}" type="pres">
      <dgm:prSet presAssocID="{CF0B82B3-8680-44E8-BC74-37C249A3043B}" presName="compNode" presStyleCnt="0"/>
      <dgm:spPr/>
    </dgm:pt>
    <dgm:pt modelId="{87C79F0C-48B5-46B8-9385-3E4F15170FE0}" type="pres">
      <dgm:prSet presAssocID="{CF0B82B3-8680-44E8-BC74-37C249A3043B}" presName="bkgdShape" presStyleLbl="node1" presStyleIdx="1" presStyleCnt="5"/>
      <dgm:spPr/>
      <dgm:t>
        <a:bodyPr/>
        <a:lstStyle/>
        <a:p>
          <a:endParaRPr lang="es-AR"/>
        </a:p>
      </dgm:t>
    </dgm:pt>
    <dgm:pt modelId="{FDC5BE70-DF1A-4DFF-B594-FAD6CC39A8E9}" type="pres">
      <dgm:prSet presAssocID="{CF0B82B3-8680-44E8-BC74-37C249A3043B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CF19FB-2315-4B64-A9B4-1119A5FD3326}" type="pres">
      <dgm:prSet presAssocID="{CF0B82B3-8680-44E8-BC74-37C249A3043B}" presName="invisiNode" presStyleLbl="node1" presStyleIdx="1" presStyleCnt="5"/>
      <dgm:spPr/>
    </dgm:pt>
    <dgm:pt modelId="{C7E32551-0F69-406E-9C94-17DDC50846CE}" type="pres">
      <dgm:prSet presAssocID="{CF0B82B3-8680-44E8-BC74-37C249A3043B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1F2C68E-90C3-4143-8A9F-8C796BD74BD3}" type="pres">
      <dgm:prSet presAssocID="{B985FFD7-C632-454E-BEAE-EDB7C48B911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91E29301-C294-4FAE-B37E-8BAD4008452C}" type="pres">
      <dgm:prSet presAssocID="{0DE7B696-3C9C-4279-8E6F-06EBF3CDAF6C}" presName="compNode" presStyleCnt="0"/>
      <dgm:spPr/>
    </dgm:pt>
    <dgm:pt modelId="{509BBBF1-7E87-4DCA-AB55-63F5ACC0D6F6}" type="pres">
      <dgm:prSet presAssocID="{0DE7B696-3C9C-4279-8E6F-06EBF3CDAF6C}" presName="bkgdShape" presStyleLbl="node1" presStyleIdx="2" presStyleCnt="5"/>
      <dgm:spPr/>
      <dgm:t>
        <a:bodyPr/>
        <a:lstStyle/>
        <a:p>
          <a:endParaRPr lang="es-AR"/>
        </a:p>
      </dgm:t>
    </dgm:pt>
    <dgm:pt modelId="{5F242DDB-330E-4367-ADD3-FAEE3E98F9E5}" type="pres">
      <dgm:prSet presAssocID="{0DE7B696-3C9C-4279-8E6F-06EBF3CDAF6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18CC0A-5FAC-4A16-A7A6-FCB020523855}" type="pres">
      <dgm:prSet presAssocID="{0DE7B696-3C9C-4279-8E6F-06EBF3CDAF6C}" presName="invisiNode" presStyleLbl="node1" presStyleIdx="2" presStyleCnt="5"/>
      <dgm:spPr/>
    </dgm:pt>
    <dgm:pt modelId="{7A2DDF83-0F90-46D0-BA75-CAC1AA6B37E5}" type="pres">
      <dgm:prSet presAssocID="{0DE7B696-3C9C-4279-8E6F-06EBF3CDAF6C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0CBA14C-9A9B-4154-BCB8-91647DB14BB0}" type="pres">
      <dgm:prSet presAssocID="{2A45F81F-CD88-48A1-808B-3D86FF1573DB}" presName="sibTrans" presStyleLbl="sibTrans2D1" presStyleIdx="0" presStyleCnt="0"/>
      <dgm:spPr/>
      <dgm:t>
        <a:bodyPr/>
        <a:lstStyle/>
        <a:p>
          <a:endParaRPr lang="es-AR"/>
        </a:p>
      </dgm:t>
    </dgm:pt>
    <dgm:pt modelId="{A129D69A-BCF4-4AEA-B530-BB676107C608}" type="pres">
      <dgm:prSet presAssocID="{66FA8059-F6A9-4674-8F26-95C9CBC38244}" presName="compNode" presStyleCnt="0"/>
      <dgm:spPr/>
    </dgm:pt>
    <dgm:pt modelId="{8127DC98-45A1-41D1-89B5-7F257AE14F7E}" type="pres">
      <dgm:prSet presAssocID="{66FA8059-F6A9-4674-8F26-95C9CBC38244}" presName="bkgdShape" presStyleLbl="node1" presStyleIdx="3" presStyleCnt="5"/>
      <dgm:spPr/>
      <dgm:t>
        <a:bodyPr/>
        <a:lstStyle/>
        <a:p>
          <a:endParaRPr lang="es-AR"/>
        </a:p>
      </dgm:t>
    </dgm:pt>
    <dgm:pt modelId="{918E36DC-187F-47E4-823E-FA09E71982A1}" type="pres">
      <dgm:prSet presAssocID="{66FA8059-F6A9-4674-8F26-95C9CBC3824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CC4077-F2ED-4DDB-8ED5-31112E1F8119}" type="pres">
      <dgm:prSet presAssocID="{66FA8059-F6A9-4674-8F26-95C9CBC38244}" presName="invisiNode" presStyleLbl="node1" presStyleIdx="3" presStyleCnt="5"/>
      <dgm:spPr/>
    </dgm:pt>
    <dgm:pt modelId="{912E9EE1-1E3A-4BE5-B52B-4E1A76BF4CB7}" type="pres">
      <dgm:prSet presAssocID="{66FA8059-F6A9-4674-8F26-95C9CBC38244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48AD96-221F-4CB9-84CC-13535657D398}" type="pres">
      <dgm:prSet presAssocID="{2EC2BA7A-0270-42B2-9B92-D0A504526AB4}" presName="sibTrans" presStyleLbl="sibTrans2D1" presStyleIdx="0" presStyleCnt="0"/>
      <dgm:spPr/>
      <dgm:t>
        <a:bodyPr/>
        <a:lstStyle/>
        <a:p>
          <a:endParaRPr lang="es-AR"/>
        </a:p>
      </dgm:t>
    </dgm:pt>
    <dgm:pt modelId="{4A6B9B34-32EA-4EA3-B233-A6297612367B}" type="pres">
      <dgm:prSet presAssocID="{FB1559A1-88CF-4310-95BF-9496F26DB317}" presName="compNode" presStyleCnt="0"/>
      <dgm:spPr/>
    </dgm:pt>
    <dgm:pt modelId="{62F1ABA1-1DD8-446D-BC04-96D898DF1BCB}" type="pres">
      <dgm:prSet presAssocID="{FB1559A1-88CF-4310-95BF-9496F26DB317}" presName="bkgdShape" presStyleLbl="node1" presStyleIdx="4" presStyleCnt="5"/>
      <dgm:spPr/>
      <dgm:t>
        <a:bodyPr/>
        <a:lstStyle/>
        <a:p>
          <a:endParaRPr lang="es-AR"/>
        </a:p>
      </dgm:t>
    </dgm:pt>
    <dgm:pt modelId="{B1CFFA62-468D-4763-A4AE-85163CE12ACE}" type="pres">
      <dgm:prSet presAssocID="{FB1559A1-88CF-4310-95BF-9496F26DB31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26BEF2E-D2B0-4B37-A150-3B2A8EFBAAD5}" type="pres">
      <dgm:prSet presAssocID="{FB1559A1-88CF-4310-95BF-9496F26DB317}" presName="invisiNode" presStyleLbl="node1" presStyleIdx="4" presStyleCnt="5"/>
      <dgm:spPr/>
    </dgm:pt>
    <dgm:pt modelId="{911AB5F0-79B2-4872-A589-F7DB7DA37468}" type="pres">
      <dgm:prSet presAssocID="{FB1559A1-88CF-4310-95BF-9496F26DB317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35E4348-2ADC-4A29-A4DD-FE494A09224C}" type="presOf" srcId="{FFE45B4A-DAF4-45DB-9DD6-45B78A494313}" destId="{A11B29EF-116A-4B59-9621-FC2BA2EDA84C}" srcOrd="0" destOrd="0" presId="urn:microsoft.com/office/officeart/2005/8/layout/hList7"/>
    <dgm:cxn modelId="{EB58A06A-AAFF-445C-ADEF-A7F245F61DE4}" type="presOf" srcId="{B985FFD7-C632-454E-BEAE-EDB7C48B9114}" destId="{71F2C68E-90C3-4143-8A9F-8C796BD74BD3}" srcOrd="0" destOrd="0" presId="urn:microsoft.com/office/officeart/2005/8/layout/hList7"/>
    <dgm:cxn modelId="{7FC52881-2296-4021-A178-E40476BF40A6}" type="presOf" srcId="{A3C0B460-08AF-4F79-AC01-CC886AC1A82B}" destId="{F6659A19-DC18-4E8A-8BEC-6D627086C2C1}" srcOrd="0" destOrd="0" presId="urn:microsoft.com/office/officeart/2005/8/layout/hList7"/>
    <dgm:cxn modelId="{0EFCE48F-3195-4836-A236-DEC794A303F4}" srcId="{FFE45B4A-DAF4-45DB-9DD6-45B78A494313}" destId="{FB1559A1-88CF-4310-95BF-9496F26DB317}" srcOrd="4" destOrd="0" parTransId="{2C5E25EC-E837-47B9-A065-D83C26FE4C1C}" sibTransId="{E75E11F9-49D2-4080-AADB-68115A585771}"/>
    <dgm:cxn modelId="{5D5FDEC3-DF8D-4F60-9009-4D197099F6D7}" type="presOf" srcId="{66FA8059-F6A9-4674-8F26-95C9CBC38244}" destId="{918E36DC-187F-47E4-823E-FA09E71982A1}" srcOrd="1" destOrd="0" presId="urn:microsoft.com/office/officeart/2005/8/layout/hList7"/>
    <dgm:cxn modelId="{87019726-ED39-450C-BC81-C9F0E9D8DF7C}" type="presOf" srcId="{0DE7B696-3C9C-4279-8E6F-06EBF3CDAF6C}" destId="{509BBBF1-7E87-4DCA-AB55-63F5ACC0D6F6}" srcOrd="0" destOrd="0" presId="urn:microsoft.com/office/officeart/2005/8/layout/hList7"/>
    <dgm:cxn modelId="{9D19124F-7C7A-4D45-A80C-73571E4555BA}" type="presOf" srcId="{56BE61EF-E009-4DE3-A204-14E5B22C4A45}" destId="{E77B4D0E-68B4-4C8A-8FA0-D563144B76BC}" srcOrd="1" destOrd="0" presId="urn:microsoft.com/office/officeart/2005/8/layout/hList7"/>
    <dgm:cxn modelId="{2648B0BD-654B-45E5-91CF-FD21D3EBA354}" srcId="{FFE45B4A-DAF4-45DB-9DD6-45B78A494313}" destId="{CF0B82B3-8680-44E8-BC74-37C249A3043B}" srcOrd="1" destOrd="0" parTransId="{885A71CD-B41D-4ADB-9EBD-2B0E89C47078}" sibTransId="{B985FFD7-C632-454E-BEAE-EDB7C48B9114}"/>
    <dgm:cxn modelId="{BB1B50D4-B079-4803-9DC4-EF1CF1809E4A}" type="presOf" srcId="{CF0B82B3-8680-44E8-BC74-37C249A3043B}" destId="{FDC5BE70-DF1A-4DFF-B594-FAD6CC39A8E9}" srcOrd="1" destOrd="0" presId="urn:microsoft.com/office/officeart/2005/8/layout/hList7"/>
    <dgm:cxn modelId="{ECF0B84B-E918-478C-8016-C686892932ED}" type="presOf" srcId="{56BE61EF-E009-4DE3-A204-14E5B22C4A45}" destId="{28D17C19-ADBD-4B39-8232-59D25128E7B9}" srcOrd="0" destOrd="0" presId="urn:microsoft.com/office/officeart/2005/8/layout/hList7"/>
    <dgm:cxn modelId="{E4905D37-27C3-45BD-814F-99C9E75581C6}" type="presOf" srcId="{FB1559A1-88CF-4310-95BF-9496F26DB317}" destId="{B1CFFA62-468D-4763-A4AE-85163CE12ACE}" srcOrd="1" destOrd="0" presId="urn:microsoft.com/office/officeart/2005/8/layout/hList7"/>
    <dgm:cxn modelId="{E8D11068-D4FD-4157-B423-C98FF0487776}" type="presOf" srcId="{66FA8059-F6A9-4674-8F26-95C9CBC38244}" destId="{8127DC98-45A1-41D1-89B5-7F257AE14F7E}" srcOrd="0" destOrd="0" presId="urn:microsoft.com/office/officeart/2005/8/layout/hList7"/>
    <dgm:cxn modelId="{836282C0-775B-45B0-9DC3-D1DA84E0D31D}" type="presOf" srcId="{CF0B82B3-8680-44E8-BC74-37C249A3043B}" destId="{87C79F0C-48B5-46B8-9385-3E4F15170FE0}" srcOrd="0" destOrd="0" presId="urn:microsoft.com/office/officeart/2005/8/layout/hList7"/>
    <dgm:cxn modelId="{355577C0-7961-4CC2-AB48-E90149D4BFAD}" type="presOf" srcId="{0DE7B696-3C9C-4279-8E6F-06EBF3CDAF6C}" destId="{5F242DDB-330E-4367-ADD3-FAEE3E98F9E5}" srcOrd="1" destOrd="0" presId="urn:microsoft.com/office/officeart/2005/8/layout/hList7"/>
    <dgm:cxn modelId="{53E76737-95A5-4157-8759-5135C29605D5}" srcId="{FFE45B4A-DAF4-45DB-9DD6-45B78A494313}" destId="{66FA8059-F6A9-4674-8F26-95C9CBC38244}" srcOrd="3" destOrd="0" parTransId="{6F292726-A83B-4CD6-8E29-0D0D371A4F20}" sibTransId="{2EC2BA7A-0270-42B2-9B92-D0A504526AB4}"/>
    <dgm:cxn modelId="{32A1E25C-4B1C-4E43-A72E-D315D1D2BC28}" srcId="{FFE45B4A-DAF4-45DB-9DD6-45B78A494313}" destId="{0DE7B696-3C9C-4279-8E6F-06EBF3CDAF6C}" srcOrd="2" destOrd="0" parTransId="{B47CF6C2-C89A-4AC8-9A05-88F47F971604}" sibTransId="{2A45F81F-CD88-48A1-808B-3D86FF1573DB}"/>
    <dgm:cxn modelId="{3AFCB8F1-3A4E-4651-9135-33CC57E6E9B9}" type="presOf" srcId="{2EC2BA7A-0270-42B2-9B92-D0A504526AB4}" destId="{9848AD96-221F-4CB9-84CC-13535657D398}" srcOrd="0" destOrd="0" presId="urn:microsoft.com/office/officeart/2005/8/layout/hList7"/>
    <dgm:cxn modelId="{4265D886-D4B9-45F3-8E2A-0DF82DABBF1D}" type="presOf" srcId="{2A45F81F-CD88-48A1-808B-3D86FF1573DB}" destId="{30CBA14C-9A9B-4154-BCB8-91647DB14BB0}" srcOrd="0" destOrd="0" presId="urn:microsoft.com/office/officeart/2005/8/layout/hList7"/>
    <dgm:cxn modelId="{DDB782D3-16E6-419B-A384-DD87D4DBBC8C}" type="presOf" srcId="{FB1559A1-88CF-4310-95BF-9496F26DB317}" destId="{62F1ABA1-1DD8-446D-BC04-96D898DF1BCB}" srcOrd="0" destOrd="0" presId="urn:microsoft.com/office/officeart/2005/8/layout/hList7"/>
    <dgm:cxn modelId="{B269E13E-B645-468D-8FAE-CFDA974F520E}" srcId="{FFE45B4A-DAF4-45DB-9DD6-45B78A494313}" destId="{56BE61EF-E009-4DE3-A204-14E5B22C4A45}" srcOrd="0" destOrd="0" parTransId="{64F9CD57-7959-45C6-AA34-2FBDDA3A3D31}" sibTransId="{A3C0B460-08AF-4F79-AC01-CC886AC1A82B}"/>
    <dgm:cxn modelId="{B92F0086-589A-46E5-85CE-D12CD4D7773E}" type="presParOf" srcId="{A11B29EF-116A-4B59-9621-FC2BA2EDA84C}" destId="{D4AC555F-FE0F-4120-BABB-0FCD4F57F5C5}" srcOrd="0" destOrd="0" presId="urn:microsoft.com/office/officeart/2005/8/layout/hList7"/>
    <dgm:cxn modelId="{3DA838C4-BBD7-4F6F-BC4C-388E9832E652}" type="presParOf" srcId="{A11B29EF-116A-4B59-9621-FC2BA2EDA84C}" destId="{AE6BD3B2-501D-4218-8165-4DC415755DE3}" srcOrd="1" destOrd="0" presId="urn:microsoft.com/office/officeart/2005/8/layout/hList7"/>
    <dgm:cxn modelId="{9ECF8B37-A246-491F-85BD-2196DA484AE4}" type="presParOf" srcId="{AE6BD3B2-501D-4218-8165-4DC415755DE3}" destId="{88138484-EFEA-427A-B06A-F7469767930A}" srcOrd="0" destOrd="0" presId="urn:microsoft.com/office/officeart/2005/8/layout/hList7"/>
    <dgm:cxn modelId="{6A666506-A8AD-48CB-9BE2-A905872B37F3}" type="presParOf" srcId="{88138484-EFEA-427A-B06A-F7469767930A}" destId="{28D17C19-ADBD-4B39-8232-59D25128E7B9}" srcOrd="0" destOrd="0" presId="urn:microsoft.com/office/officeart/2005/8/layout/hList7"/>
    <dgm:cxn modelId="{C4F40562-088B-4A97-AFC5-4DDF7203ECEC}" type="presParOf" srcId="{88138484-EFEA-427A-B06A-F7469767930A}" destId="{E77B4D0E-68B4-4C8A-8FA0-D563144B76BC}" srcOrd="1" destOrd="0" presId="urn:microsoft.com/office/officeart/2005/8/layout/hList7"/>
    <dgm:cxn modelId="{814B048A-5454-4BA1-9E6A-6706581D2CA0}" type="presParOf" srcId="{88138484-EFEA-427A-B06A-F7469767930A}" destId="{5DE171C6-370F-44D7-B652-7B70E5B086F5}" srcOrd="2" destOrd="0" presId="urn:microsoft.com/office/officeart/2005/8/layout/hList7"/>
    <dgm:cxn modelId="{C7E9A654-7DBB-44AE-846A-9C5061ADB5B8}" type="presParOf" srcId="{88138484-EFEA-427A-B06A-F7469767930A}" destId="{BB1FDC15-093C-42C7-B75A-CC256A23DA45}" srcOrd="3" destOrd="0" presId="urn:microsoft.com/office/officeart/2005/8/layout/hList7"/>
    <dgm:cxn modelId="{90A7539B-F022-43BC-A1D4-34BBC1EBAB5C}" type="presParOf" srcId="{AE6BD3B2-501D-4218-8165-4DC415755DE3}" destId="{F6659A19-DC18-4E8A-8BEC-6D627086C2C1}" srcOrd="1" destOrd="0" presId="urn:microsoft.com/office/officeart/2005/8/layout/hList7"/>
    <dgm:cxn modelId="{3D3CC41B-E099-4259-9E90-91883F3D6F18}" type="presParOf" srcId="{AE6BD3B2-501D-4218-8165-4DC415755DE3}" destId="{7FA3D0CE-39DD-4A1A-89BF-1C0860CCCCFD}" srcOrd="2" destOrd="0" presId="urn:microsoft.com/office/officeart/2005/8/layout/hList7"/>
    <dgm:cxn modelId="{E71724D2-4CAB-418A-8948-05D9138AEB70}" type="presParOf" srcId="{7FA3D0CE-39DD-4A1A-89BF-1C0860CCCCFD}" destId="{87C79F0C-48B5-46B8-9385-3E4F15170FE0}" srcOrd="0" destOrd="0" presId="urn:microsoft.com/office/officeart/2005/8/layout/hList7"/>
    <dgm:cxn modelId="{D8FD7FDD-A1C7-4704-A152-5CBE35349F64}" type="presParOf" srcId="{7FA3D0CE-39DD-4A1A-89BF-1C0860CCCCFD}" destId="{FDC5BE70-DF1A-4DFF-B594-FAD6CC39A8E9}" srcOrd="1" destOrd="0" presId="urn:microsoft.com/office/officeart/2005/8/layout/hList7"/>
    <dgm:cxn modelId="{53771F56-20EE-47F8-818E-8F2A56427C51}" type="presParOf" srcId="{7FA3D0CE-39DD-4A1A-89BF-1C0860CCCCFD}" destId="{C8CF19FB-2315-4B64-A9B4-1119A5FD3326}" srcOrd="2" destOrd="0" presId="urn:microsoft.com/office/officeart/2005/8/layout/hList7"/>
    <dgm:cxn modelId="{739603DE-89ED-4E71-9009-DDE162E2FD8D}" type="presParOf" srcId="{7FA3D0CE-39DD-4A1A-89BF-1C0860CCCCFD}" destId="{C7E32551-0F69-406E-9C94-17DDC50846CE}" srcOrd="3" destOrd="0" presId="urn:microsoft.com/office/officeart/2005/8/layout/hList7"/>
    <dgm:cxn modelId="{325762AA-77A4-4F3B-977A-9CB9CADD3EEA}" type="presParOf" srcId="{AE6BD3B2-501D-4218-8165-4DC415755DE3}" destId="{71F2C68E-90C3-4143-8A9F-8C796BD74BD3}" srcOrd="3" destOrd="0" presId="urn:microsoft.com/office/officeart/2005/8/layout/hList7"/>
    <dgm:cxn modelId="{676F444B-89A4-47D7-AFE5-D20001ADDAED}" type="presParOf" srcId="{AE6BD3B2-501D-4218-8165-4DC415755DE3}" destId="{91E29301-C294-4FAE-B37E-8BAD4008452C}" srcOrd="4" destOrd="0" presId="urn:microsoft.com/office/officeart/2005/8/layout/hList7"/>
    <dgm:cxn modelId="{278D24C0-BE8B-469A-939B-FA969D8FE1F6}" type="presParOf" srcId="{91E29301-C294-4FAE-B37E-8BAD4008452C}" destId="{509BBBF1-7E87-4DCA-AB55-63F5ACC0D6F6}" srcOrd="0" destOrd="0" presId="urn:microsoft.com/office/officeart/2005/8/layout/hList7"/>
    <dgm:cxn modelId="{00AAD19B-0B77-4121-A3F9-5C116147C25E}" type="presParOf" srcId="{91E29301-C294-4FAE-B37E-8BAD4008452C}" destId="{5F242DDB-330E-4367-ADD3-FAEE3E98F9E5}" srcOrd="1" destOrd="0" presId="urn:microsoft.com/office/officeart/2005/8/layout/hList7"/>
    <dgm:cxn modelId="{74494CB2-D83F-4A90-8DBC-93CC5D21D969}" type="presParOf" srcId="{91E29301-C294-4FAE-B37E-8BAD4008452C}" destId="{6618CC0A-5FAC-4A16-A7A6-FCB020523855}" srcOrd="2" destOrd="0" presId="urn:microsoft.com/office/officeart/2005/8/layout/hList7"/>
    <dgm:cxn modelId="{B6035866-8D71-4388-BED6-FAE20401D1C4}" type="presParOf" srcId="{91E29301-C294-4FAE-B37E-8BAD4008452C}" destId="{7A2DDF83-0F90-46D0-BA75-CAC1AA6B37E5}" srcOrd="3" destOrd="0" presId="urn:microsoft.com/office/officeart/2005/8/layout/hList7"/>
    <dgm:cxn modelId="{6799247B-E88A-4EFF-9D39-04A1C697CB6F}" type="presParOf" srcId="{AE6BD3B2-501D-4218-8165-4DC415755DE3}" destId="{30CBA14C-9A9B-4154-BCB8-91647DB14BB0}" srcOrd="5" destOrd="0" presId="urn:microsoft.com/office/officeart/2005/8/layout/hList7"/>
    <dgm:cxn modelId="{FA5E8D17-D344-45A0-AA28-165737CEA97A}" type="presParOf" srcId="{AE6BD3B2-501D-4218-8165-4DC415755DE3}" destId="{A129D69A-BCF4-4AEA-B530-BB676107C608}" srcOrd="6" destOrd="0" presId="urn:microsoft.com/office/officeart/2005/8/layout/hList7"/>
    <dgm:cxn modelId="{C62CF5A2-B6BA-45BA-8BC9-CD4584EB3019}" type="presParOf" srcId="{A129D69A-BCF4-4AEA-B530-BB676107C608}" destId="{8127DC98-45A1-41D1-89B5-7F257AE14F7E}" srcOrd="0" destOrd="0" presId="urn:microsoft.com/office/officeart/2005/8/layout/hList7"/>
    <dgm:cxn modelId="{1AC798AC-EFA2-4DBB-80DA-A2416A5D5E1C}" type="presParOf" srcId="{A129D69A-BCF4-4AEA-B530-BB676107C608}" destId="{918E36DC-187F-47E4-823E-FA09E71982A1}" srcOrd="1" destOrd="0" presId="urn:microsoft.com/office/officeart/2005/8/layout/hList7"/>
    <dgm:cxn modelId="{EA91088D-C2CB-43E7-87B6-1EECEC9B98A2}" type="presParOf" srcId="{A129D69A-BCF4-4AEA-B530-BB676107C608}" destId="{D5CC4077-F2ED-4DDB-8ED5-31112E1F8119}" srcOrd="2" destOrd="0" presId="urn:microsoft.com/office/officeart/2005/8/layout/hList7"/>
    <dgm:cxn modelId="{A9704626-E276-4F48-ADC3-1BAF4E8D058A}" type="presParOf" srcId="{A129D69A-BCF4-4AEA-B530-BB676107C608}" destId="{912E9EE1-1E3A-4BE5-B52B-4E1A76BF4CB7}" srcOrd="3" destOrd="0" presId="urn:microsoft.com/office/officeart/2005/8/layout/hList7"/>
    <dgm:cxn modelId="{0BB4F6B8-8422-4CBB-A605-4BF5AB6F4A02}" type="presParOf" srcId="{AE6BD3B2-501D-4218-8165-4DC415755DE3}" destId="{9848AD96-221F-4CB9-84CC-13535657D398}" srcOrd="7" destOrd="0" presId="urn:microsoft.com/office/officeart/2005/8/layout/hList7"/>
    <dgm:cxn modelId="{5C671D5F-24BD-48BB-8EAC-868ACCAB1475}" type="presParOf" srcId="{AE6BD3B2-501D-4218-8165-4DC415755DE3}" destId="{4A6B9B34-32EA-4EA3-B233-A6297612367B}" srcOrd="8" destOrd="0" presId="urn:microsoft.com/office/officeart/2005/8/layout/hList7"/>
    <dgm:cxn modelId="{6B5D5ADB-0013-4E99-8E38-D96D6B45F864}" type="presParOf" srcId="{4A6B9B34-32EA-4EA3-B233-A6297612367B}" destId="{62F1ABA1-1DD8-446D-BC04-96D898DF1BCB}" srcOrd="0" destOrd="0" presId="urn:microsoft.com/office/officeart/2005/8/layout/hList7"/>
    <dgm:cxn modelId="{CEBBD31A-2149-4DCD-A3F6-155C547CD5D9}" type="presParOf" srcId="{4A6B9B34-32EA-4EA3-B233-A6297612367B}" destId="{B1CFFA62-468D-4763-A4AE-85163CE12ACE}" srcOrd="1" destOrd="0" presId="urn:microsoft.com/office/officeart/2005/8/layout/hList7"/>
    <dgm:cxn modelId="{9DF6452D-88CB-48DD-A76C-D6CD99FAC830}" type="presParOf" srcId="{4A6B9B34-32EA-4EA3-B233-A6297612367B}" destId="{D26BEF2E-D2B0-4B37-A150-3B2A8EFBAAD5}" srcOrd="2" destOrd="0" presId="urn:microsoft.com/office/officeart/2005/8/layout/hList7"/>
    <dgm:cxn modelId="{183E502A-6F38-4BEB-9404-A5E1D39BA93F}" type="presParOf" srcId="{4A6B9B34-32EA-4EA3-B233-A6297612367B}" destId="{911AB5F0-79B2-4872-A589-F7DB7DA3746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B40795-76CE-4829-A924-DA402D19438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/>
      <dgm:spPr/>
    </dgm:pt>
    <dgm:pt modelId="{EC851E03-A7A6-4269-A09E-D28065F47CB0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b="1" i="0" u="none" strike="noStrike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MENTE</a:t>
          </a:r>
          <a:endParaRPr kumimoji="0" lang="es-ES" altLang="es-AR" b="1" i="0" u="none" strike="noStrike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gm:t>
    </dgm:pt>
    <dgm:pt modelId="{74B0B90E-D449-442E-BEA9-E11D30AE6691}" type="parTrans" cxnId="{C615148E-B31B-42ED-8F53-A4BEBF14F5DE}">
      <dgm:prSet/>
      <dgm:spPr/>
      <dgm:t>
        <a:bodyPr/>
        <a:lstStyle/>
        <a:p>
          <a:endParaRPr lang="es-AR"/>
        </a:p>
      </dgm:t>
    </dgm:pt>
    <dgm:pt modelId="{21807994-A415-4704-B735-8B7A4E31AE03}" type="sibTrans" cxnId="{C615148E-B31B-42ED-8F53-A4BEBF14F5DE}">
      <dgm:prSet/>
      <dgm:spPr/>
      <dgm:t>
        <a:bodyPr/>
        <a:lstStyle/>
        <a:p>
          <a:endParaRPr lang="es-AR"/>
        </a:p>
      </dgm:t>
    </dgm:pt>
    <dgm:pt modelId="{0D650278-912D-4460-9CD2-61CAF2226C93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b="1" i="0" u="none" strike="noStrike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CUERPO</a:t>
          </a:r>
          <a:endParaRPr kumimoji="0" lang="es-ES" altLang="es-AR" b="1" i="0" u="none" strike="noStrike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gm:t>
    </dgm:pt>
    <dgm:pt modelId="{A7FC75B5-B8E3-41A8-9848-A593228ED0E3}" type="parTrans" cxnId="{9E81D45D-840F-4E34-A2B9-572E7581653E}">
      <dgm:prSet/>
      <dgm:spPr/>
      <dgm:t>
        <a:bodyPr/>
        <a:lstStyle/>
        <a:p>
          <a:endParaRPr lang="es-AR"/>
        </a:p>
      </dgm:t>
    </dgm:pt>
    <dgm:pt modelId="{06220C04-2835-469A-BEB8-322518E1B471}" type="sibTrans" cxnId="{9E81D45D-840F-4E34-A2B9-572E7581653E}">
      <dgm:prSet/>
      <dgm:spPr/>
      <dgm:t>
        <a:bodyPr/>
        <a:lstStyle/>
        <a:p>
          <a:endParaRPr lang="es-AR"/>
        </a:p>
      </dgm:t>
    </dgm:pt>
    <dgm:pt modelId="{1480ABE4-3326-432F-837D-60CC4AEFE5CC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b="1" i="0" u="none" strike="noStrike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MUNDO SOCIAL</a:t>
          </a:r>
          <a:endParaRPr kumimoji="0" lang="es-ES" altLang="es-AR" b="1" i="0" u="none" strike="noStrike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gm:t>
    </dgm:pt>
    <dgm:pt modelId="{D13E12AA-BE9F-429F-A999-7BD6631E6FDB}" type="parTrans" cxnId="{E438D3DD-40A0-42C1-96FA-80D3E0D55FEB}">
      <dgm:prSet/>
      <dgm:spPr/>
      <dgm:t>
        <a:bodyPr/>
        <a:lstStyle/>
        <a:p>
          <a:endParaRPr lang="es-AR"/>
        </a:p>
      </dgm:t>
    </dgm:pt>
    <dgm:pt modelId="{5608DBC4-FC35-4053-A199-9CF2A69CF024}" type="sibTrans" cxnId="{E438D3DD-40A0-42C1-96FA-80D3E0D55FEB}">
      <dgm:prSet/>
      <dgm:spPr/>
      <dgm:t>
        <a:bodyPr/>
        <a:lstStyle/>
        <a:p>
          <a:endParaRPr lang="es-AR"/>
        </a:p>
      </dgm:t>
    </dgm:pt>
    <dgm:pt modelId="{8C31629F-D5D1-42B6-8986-D5B21925F266}" type="pres">
      <dgm:prSet presAssocID="{F3B40795-76CE-4829-A924-DA402D19438C}" presName="composite" presStyleCnt="0">
        <dgm:presLayoutVars>
          <dgm:chMax val="5"/>
          <dgm:dir/>
          <dgm:resizeHandles val="exact"/>
        </dgm:presLayoutVars>
      </dgm:prSet>
      <dgm:spPr/>
    </dgm:pt>
    <dgm:pt modelId="{886346F8-F476-42F9-8E8A-91836893326E}" type="pres">
      <dgm:prSet presAssocID="{EC851E03-A7A6-4269-A09E-D28065F47CB0}" presName="circle1" presStyleLbl="lnNode1" presStyleIdx="0" presStyleCnt="3"/>
      <dgm:spPr/>
    </dgm:pt>
    <dgm:pt modelId="{AE99464B-9D7E-455B-8C5B-10B300939F01}" type="pres">
      <dgm:prSet presAssocID="{EC851E03-A7A6-4269-A09E-D28065F47CB0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1564E6-60FC-4188-B28E-7D405B0F726E}" type="pres">
      <dgm:prSet presAssocID="{EC851E03-A7A6-4269-A09E-D28065F47CB0}" presName="line1" presStyleLbl="callout" presStyleIdx="0" presStyleCnt="6"/>
      <dgm:spPr/>
    </dgm:pt>
    <dgm:pt modelId="{6C4348AF-534A-4846-B678-F457B47568CB}" type="pres">
      <dgm:prSet presAssocID="{EC851E03-A7A6-4269-A09E-D28065F47CB0}" presName="d1" presStyleLbl="callout" presStyleIdx="1" presStyleCnt="6"/>
      <dgm:spPr/>
    </dgm:pt>
    <dgm:pt modelId="{FF49C8B6-0C56-4088-A4E2-04B9129CD613}" type="pres">
      <dgm:prSet presAssocID="{0D650278-912D-4460-9CD2-61CAF2226C93}" presName="circle2" presStyleLbl="lnNode1" presStyleIdx="1" presStyleCnt="3"/>
      <dgm:spPr/>
    </dgm:pt>
    <dgm:pt modelId="{8D5AAE86-4D57-4ACA-832D-8FFDE130819E}" type="pres">
      <dgm:prSet presAssocID="{0D650278-912D-4460-9CD2-61CAF2226C93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C09457D-3BF2-404E-88D2-0D19A94C9994}" type="pres">
      <dgm:prSet presAssocID="{0D650278-912D-4460-9CD2-61CAF2226C93}" presName="line2" presStyleLbl="callout" presStyleIdx="2" presStyleCnt="6"/>
      <dgm:spPr/>
    </dgm:pt>
    <dgm:pt modelId="{E5D12B7B-4132-4935-A731-2D3088F91757}" type="pres">
      <dgm:prSet presAssocID="{0D650278-912D-4460-9CD2-61CAF2226C93}" presName="d2" presStyleLbl="callout" presStyleIdx="3" presStyleCnt="6"/>
      <dgm:spPr/>
    </dgm:pt>
    <dgm:pt modelId="{0256C89B-303B-474C-9719-9915E9A2708F}" type="pres">
      <dgm:prSet presAssocID="{1480ABE4-3326-432F-837D-60CC4AEFE5CC}" presName="circle3" presStyleLbl="lnNode1" presStyleIdx="2" presStyleCnt="3"/>
      <dgm:spPr/>
    </dgm:pt>
    <dgm:pt modelId="{E16C47EF-2FE9-42B7-BF79-D6E14E6EF45D}" type="pres">
      <dgm:prSet presAssocID="{1480ABE4-3326-432F-837D-60CC4AEFE5C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3F07B40-C179-4313-94FA-A843249F2CFA}" type="pres">
      <dgm:prSet presAssocID="{1480ABE4-3326-432F-837D-60CC4AEFE5CC}" presName="line3" presStyleLbl="callout" presStyleIdx="4" presStyleCnt="6"/>
      <dgm:spPr/>
    </dgm:pt>
    <dgm:pt modelId="{48241049-42D3-4FD8-9549-681050A70EAC}" type="pres">
      <dgm:prSet presAssocID="{1480ABE4-3326-432F-837D-60CC4AEFE5CC}" presName="d3" presStyleLbl="callout" presStyleIdx="5" presStyleCnt="6"/>
      <dgm:spPr/>
    </dgm:pt>
  </dgm:ptLst>
  <dgm:cxnLst>
    <dgm:cxn modelId="{E438D3DD-40A0-42C1-96FA-80D3E0D55FEB}" srcId="{F3B40795-76CE-4829-A924-DA402D19438C}" destId="{1480ABE4-3326-432F-837D-60CC4AEFE5CC}" srcOrd="2" destOrd="0" parTransId="{D13E12AA-BE9F-429F-A999-7BD6631E6FDB}" sibTransId="{5608DBC4-FC35-4053-A199-9CF2A69CF024}"/>
    <dgm:cxn modelId="{FE7012FA-E50F-4AF0-80DA-10EB46CD29F0}" type="presOf" srcId="{0D650278-912D-4460-9CD2-61CAF2226C93}" destId="{8D5AAE86-4D57-4ACA-832D-8FFDE130819E}" srcOrd="0" destOrd="0" presId="urn:microsoft.com/office/officeart/2005/8/layout/target1"/>
    <dgm:cxn modelId="{0105D274-31A5-4A6C-AB21-75ECEBE94EC8}" type="presOf" srcId="{EC851E03-A7A6-4269-A09E-D28065F47CB0}" destId="{AE99464B-9D7E-455B-8C5B-10B300939F01}" srcOrd="0" destOrd="0" presId="urn:microsoft.com/office/officeart/2005/8/layout/target1"/>
    <dgm:cxn modelId="{27D2F411-5E8E-431E-B534-10D44A48A15E}" type="presOf" srcId="{F3B40795-76CE-4829-A924-DA402D19438C}" destId="{8C31629F-D5D1-42B6-8986-D5B21925F266}" srcOrd="0" destOrd="0" presId="urn:microsoft.com/office/officeart/2005/8/layout/target1"/>
    <dgm:cxn modelId="{C615148E-B31B-42ED-8F53-A4BEBF14F5DE}" srcId="{F3B40795-76CE-4829-A924-DA402D19438C}" destId="{EC851E03-A7A6-4269-A09E-D28065F47CB0}" srcOrd="0" destOrd="0" parTransId="{74B0B90E-D449-442E-BEA9-E11D30AE6691}" sibTransId="{21807994-A415-4704-B735-8B7A4E31AE03}"/>
    <dgm:cxn modelId="{909D3A4B-778D-4267-950C-A5324F3CD461}" type="presOf" srcId="{1480ABE4-3326-432F-837D-60CC4AEFE5CC}" destId="{E16C47EF-2FE9-42B7-BF79-D6E14E6EF45D}" srcOrd="0" destOrd="0" presId="urn:microsoft.com/office/officeart/2005/8/layout/target1"/>
    <dgm:cxn modelId="{9E81D45D-840F-4E34-A2B9-572E7581653E}" srcId="{F3B40795-76CE-4829-A924-DA402D19438C}" destId="{0D650278-912D-4460-9CD2-61CAF2226C93}" srcOrd="1" destOrd="0" parTransId="{A7FC75B5-B8E3-41A8-9848-A593228ED0E3}" sibTransId="{06220C04-2835-469A-BEB8-322518E1B471}"/>
    <dgm:cxn modelId="{A608024B-B9A4-488E-8050-0AF1BB6C5D0A}" type="presParOf" srcId="{8C31629F-D5D1-42B6-8986-D5B21925F266}" destId="{886346F8-F476-42F9-8E8A-91836893326E}" srcOrd="0" destOrd="0" presId="urn:microsoft.com/office/officeart/2005/8/layout/target1"/>
    <dgm:cxn modelId="{6374D6E8-7276-4DC0-8380-BFD477A8ACA9}" type="presParOf" srcId="{8C31629F-D5D1-42B6-8986-D5B21925F266}" destId="{AE99464B-9D7E-455B-8C5B-10B300939F01}" srcOrd="1" destOrd="0" presId="urn:microsoft.com/office/officeart/2005/8/layout/target1"/>
    <dgm:cxn modelId="{0DD77FB5-51DB-4EB8-A253-2B4D2CD8E3A1}" type="presParOf" srcId="{8C31629F-D5D1-42B6-8986-D5B21925F266}" destId="{AF1564E6-60FC-4188-B28E-7D405B0F726E}" srcOrd="2" destOrd="0" presId="urn:microsoft.com/office/officeart/2005/8/layout/target1"/>
    <dgm:cxn modelId="{A72AD6BD-BE30-4236-BDDF-2EC2719A34C9}" type="presParOf" srcId="{8C31629F-D5D1-42B6-8986-D5B21925F266}" destId="{6C4348AF-534A-4846-B678-F457B47568CB}" srcOrd="3" destOrd="0" presId="urn:microsoft.com/office/officeart/2005/8/layout/target1"/>
    <dgm:cxn modelId="{A58932FE-0F7F-4685-8039-73418ACB40C5}" type="presParOf" srcId="{8C31629F-D5D1-42B6-8986-D5B21925F266}" destId="{FF49C8B6-0C56-4088-A4E2-04B9129CD613}" srcOrd="4" destOrd="0" presId="urn:microsoft.com/office/officeart/2005/8/layout/target1"/>
    <dgm:cxn modelId="{4ABD3052-27DF-41D1-A722-C69D48DAF641}" type="presParOf" srcId="{8C31629F-D5D1-42B6-8986-D5B21925F266}" destId="{8D5AAE86-4D57-4ACA-832D-8FFDE130819E}" srcOrd="5" destOrd="0" presId="urn:microsoft.com/office/officeart/2005/8/layout/target1"/>
    <dgm:cxn modelId="{904CBF54-039D-4F20-9B3A-7868654E1647}" type="presParOf" srcId="{8C31629F-D5D1-42B6-8986-D5B21925F266}" destId="{2C09457D-3BF2-404E-88D2-0D19A94C9994}" srcOrd="6" destOrd="0" presId="urn:microsoft.com/office/officeart/2005/8/layout/target1"/>
    <dgm:cxn modelId="{0861F0A7-C68B-4BDE-AFF0-9EE0E23F011D}" type="presParOf" srcId="{8C31629F-D5D1-42B6-8986-D5B21925F266}" destId="{E5D12B7B-4132-4935-A731-2D3088F91757}" srcOrd="7" destOrd="0" presId="urn:microsoft.com/office/officeart/2005/8/layout/target1"/>
    <dgm:cxn modelId="{CC8E61E2-AC49-46C2-ADD0-5B024E4457B7}" type="presParOf" srcId="{8C31629F-D5D1-42B6-8986-D5B21925F266}" destId="{0256C89B-303B-474C-9719-9915E9A2708F}" srcOrd="8" destOrd="0" presId="urn:microsoft.com/office/officeart/2005/8/layout/target1"/>
    <dgm:cxn modelId="{7E901DB5-4913-4AFD-8AD1-55DA6A267FBD}" type="presParOf" srcId="{8C31629F-D5D1-42B6-8986-D5B21925F266}" destId="{E16C47EF-2FE9-42B7-BF79-D6E14E6EF45D}" srcOrd="9" destOrd="0" presId="urn:microsoft.com/office/officeart/2005/8/layout/target1"/>
    <dgm:cxn modelId="{B22A5CC2-027E-4EBC-A00F-67ED1D89AB1C}" type="presParOf" srcId="{8C31629F-D5D1-42B6-8986-D5B21925F266}" destId="{A3F07B40-C179-4313-94FA-A843249F2CFA}" srcOrd="10" destOrd="0" presId="urn:microsoft.com/office/officeart/2005/8/layout/target1"/>
    <dgm:cxn modelId="{4A6737FA-360C-4824-83AD-6CE3C3C180A3}" type="presParOf" srcId="{8C31629F-D5D1-42B6-8986-D5B21925F266}" destId="{48241049-42D3-4FD8-9549-681050A70EA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9D3D0-8A80-4E38-BCBF-5E74859BE4E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8E964897-4D8D-4C96-AFA5-746AA2F931ED}">
      <dgm:prSet phldrT="[Texto]"/>
      <dgm:spPr/>
      <dgm:t>
        <a:bodyPr/>
        <a:lstStyle/>
        <a:p>
          <a:r>
            <a:rPr lang="es-AR" dirty="0" smtClean="0"/>
            <a:t>Longitudinal </a:t>
          </a:r>
          <a:endParaRPr lang="es-AR" dirty="0"/>
        </a:p>
      </dgm:t>
    </dgm:pt>
    <dgm:pt modelId="{26C9EF2A-6F64-425A-8A65-BC10122DBC16}" type="parTrans" cxnId="{5B7F7C09-33E9-4453-822D-7E15EE70090D}">
      <dgm:prSet/>
      <dgm:spPr/>
      <dgm:t>
        <a:bodyPr/>
        <a:lstStyle/>
        <a:p>
          <a:endParaRPr lang="es-AR"/>
        </a:p>
      </dgm:t>
    </dgm:pt>
    <dgm:pt modelId="{54DFD26C-1C85-42E9-84FC-9F161601797D}" type="sibTrans" cxnId="{5B7F7C09-33E9-4453-822D-7E15EE70090D}">
      <dgm:prSet/>
      <dgm:spPr/>
      <dgm:t>
        <a:bodyPr/>
        <a:lstStyle/>
        <a:p>
          <a:endParaRPr lang="es-AR"/>
        </a:p>
      </dgm:t>
    </dgm:pt>
    <dgm:pt modelId="{BC027C47-A6BB-420D-B27E-8AC467FCFF99}">
      <dgm:prSet phldrT="[Texto]"/>
      <dgm:spPr/>
      <dgm:t>
        <a:bodyPr/>
        <a:lstStyle/>
        <a:p>
          <a:r>
            <a:rPr lang="es-AR" dirty="0" smtClean="0"/>
            <a:t>Los mismos niños son estudiados a lo largo del tiempo.</a:t>
          </a:r>
          <a:endParaRPr lang="es-AR" dirty="0"/>
        </a:p>
      </dgm:t>
    </dgm:pt>
    <dgm:pt modelId="{BC819149-4996-4547-8034-9B189C1F2978}" type="parTrans" cxnId="{E3C82CDB-1112-40E2-8AD9-1DB718E8440F}">
      <dgm:prSet/>
      <dgm:spPr/>
      <dgm:t>
        <a:bodyPr/>
        <a:lstStyle/>
        <a:p>
          <a:endParaRPr lang="es-AR"/>
        </a:p>
      </dgm:t>
    </dgm:pt>
    <dgm:pt modelId="{A89D7741-40D4-447C-87F5-E8ED73AE66BA}" type="sibTrans" cxnId="{E3C82CDB-1112-40E2-8AD9-1DB718E8440F}">
      <dgm:prSet/>
      <dgm:spPr/>
      <dgm:t>
        <a:bodyPr/>
        <a:lstStyle/>
        <a:p>
          <a:endParaRPr lang="es-AR"/>
        </a:p>
      </dgm:t>
    </dgm:pt>
    <dgm:pt modelId="{58801B5D-4CA2-4B69-8981-0C5D4BF20B4B}">
      <dgm:prSet phldrT="[Texto]"/>
      <dgm:spPr/>
      <dgm:t>
        <a:bodyPr/>
        <a:lstStyle/>
        <a:p>
          <a:r>
            <a:rPr lang="es-AR" dirty="0" smtClean="0"/>
            <a:t>Transversal </a:t>
          </a:r>
          <a:endParaRPr lang="es-AR" dirty="0"/>
        </a:p>
      </dgm:t>
    </dgm:pt>
    <dgm:pt modelId="{CD500403-6AF4-4262-A38E-B3FBABF5F1F6}" type="parTrans" cxnId="{EA64C8D4-3628-457D-8301-7621A5C00CA8}">
      <dgm:prSet/>
      <dgm:spPr/>
      <dgm:t>
        <a:bodyPr/>
        <a:lstStyle/>
        <a:p>
          <a:endParaRPr lang="es-AR"/>
        </a:p>
      </dgm:t>
    </dgm:pt>
    <dgm:pt modelId="{1E22F4F0-EDAD-4276-B7F1-A01D3B8C95AA}" type="sibTrans" cxnId="{EA64C8D4-3628-457D-8301-7621A5C00CA8}">
      <dgm:prSet/>
      <dgm:spPr/>
      <dgm:t>
        <a:bodyPr/>
        <a:lstStyle/>
        <a:p>
          <a:endParaRPr lang="es-AR"/>
        </a:p>
      </dgm:t>
    </dgm:pt>
    <dgm:pt modelId="{3A824B88-E2F0-4871-8BF5-D4B0BBADB52E}">
      <dgm:prSet phldrT="[Texto]"/>
      <dgm:spPr/>
      <dgm:t>
        <a:bodyPr/>
        <a:lstStyle/>
        <a:p>
          <a:r>
            <a:rPr lang="es-AR" dirty="0" smtClean="0"/>
            <a:t>Se estudia en un momento determinado a un niño o grupo de niños.</a:t>
          </a:r>
          <a:endParaRPr lang="es-AR" dirty="0"/>
        </a:p>
      </dgm:t>
    </dgm:pt>
    <dgm:pt modelId="{1EA9879A-0018-47FF-9EE2-FBFA257ADB0F}" type="parTrans" cxnId="{9F63AD70-0C02-4B08-AF5B-ED734E5CEF46}">
      <dgm:prSet/>
      <dgm:spPr/>
      <dgm:t>
        <a:bodyPr/>
        <a:lstStyle/>
        <a:p>
          <a:endParaRPr lang="es-AR"/>
        </a:p>
      </dgm:t>
    </dgm:pt>
    <dgm:pt modelId="{FAB4F675-DC9B-4283-996E-B8ECA4FC30AB}" type="sibTrans" cxnId="{9F63AD70-0C02-4B08-AF5B-ED734E5CEF46}">
      <dgm:prSet/>
      <dgm:spPr/>
      <dgm:t>
        <a:bodyPr/>
        <a:lstStyle/>
        <a:p>
          <a:endParaRPr lang="es-AR"/>
        </a:p>
      </dgm:t>
    </dgm:pt>
    <dgm:pt modelId="{CCE82F51-F5D6-4C9C-93E5-F79532074FB2}">
      <dgm:prSet phldrT="[Texto]"/>
      <dgm:spPr/>
      <dgm:t>
        <a:bodyPr/>
        <a:lstStyle/>
        <a:p>
          <a:r>
            <a:rPr lang="es-AR" dirty="0" smtClean="0"/>
            <a:t>Secuencial </a:t>
          </a:r>
          <a:endParaRPr lang="es-AR" dirty="0"/>
        </a:p>
      </dgm:t>
    </dgm:pt>
    <dgm:pt modelId="{62A0C7A9-3E6B-4B1B-8922-E8C1E01D42DD}" type="parTrans" cxnId="{B7808FD8-C207-403F-880E-04DC6C60F351}">
      <dgm:prSet/>
      <dgm:spPr/>
      <dgm:t>
        <a:bodyPr/>
        <a:lstStyle/>
        <a:p>
          <a:endParaRPr lang="es-AR"/>
        </a:p>
      </dgm:t>
    </dgm:pt>
    <dgm:pt modelId="{B2296143-4D61-4A8C-94A9-38CDBE7D5C97}" type="sibTrans" cxnId="{B7808FD8-C207-403F-880E-04DC6C60F351}">
      <dgm:prSet/>
      <dgm:spPr/>
      <dgm:t>
        <a:bodyPr/>
        <a:lstStyle/>
        <a:p>
          <a:endParaRPr lang="es-AR"/>
        </a:p>
      </dgm:t>
    </dgm:pt>
    <dgm:pt modelId="{B2D87E76-7F86-4AFC-BE89-B1B16DE4CAB1}">
      <dgm:prSet phldrT="[Texto]"/>
      <dgm:spPr/>
      <dgm:t>
        <a:bodyPr/>
        <a:lstStyle/>
        <a:p>
          <a:r>
            <a:rPr lang="es-AR" dirty="0" smtClean="0"/>
            <a:t>Estudian lo mismo de la misma manera en grupos lo más equivalente posible pertenecientes a distintas generaciones.</a:t>
          </a:r>
          <a:endParaRPr lang="es-AR" dirty="0"/>
        </a:p>
      </dgm:t>
    </dgm:pt>
    <dgm:pt modelId="{55A76A2D-7542-4260-9BFA-B893D18D9DDA}" type="parTrans" cxnId="{1B9F5246-8A08-4D82-B512-0AE5BDF31F7B}">
      <dgm:prSet/>
      <dgm:spPr/>
      <dgm:t>
        <a:bodyPr/>
        <a:lstStyle/>
        <a:p>
          <a:endParaRPr lang="es-AR"/>
        </a:p>
      </dgm:t>
    </dgm:pt>
    <dgm:pt modelId="{D995D54B-6248-4F60-8782-4E49ED3001C2}" type="sibTrans" cxnId="{1B9F5246-8A08-4D82-B512-0AE5BDF31F7B}">
      <dgm:prSet/>
      <dgm:spPr/>
      <dgm:t>
        <a:bodyPr/>
        <a:lstStyle/>
        <a:p>
          <a:endParaRPr lang="es-AR"/>
        </a:p>
      </dgm:t>
    </dgm:pt>
    <dgm:pt modelId="{DAEE361D-DD5C-4FF8-A35A-3E1EF22D2D30}" type="pres">
      <dgm:prSet presAssocID="{8849D3D0-8A80-4E38-BCBF-5E74859BE4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4096DA4-5B7A-4B92-AC45-D0C6ABDCBDD8}" type="pres">
      <dgm:prSet presAssocID="{8E964897-4D8D-4C96-AFA5-746AA2F931ED}" presName="linNode" presStyleCnt="0"/>
      <dgm:spPr/>
    </dgm:pt>
    <dgm:pt modelId="{8BAC48A1-B480-4FEE-A390-1A7E2BFEDF14}" type="pres">
      <dgm:prSet presAssocID="{8E964897-4D8D-4C96-AFA5-746AA2F931E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D53535F-C507-4274-8418-5D05EBB2FB86}" type="pres">
      <dgm:prSet presAssocID="{8E964897-4D8D-4C96-AFA5-746AA2F931E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DCEBA69-8E13-4AD0-9F58-64C1E887CAEA}" type="pres">
      <dgm:prSet presAssocID="{54DFD26C-1C85-42E9-84FC-9F161601797D}" presName="sp" presStyleCnt="0"/>
      <dgm:spPr/>
    </dgm:pt>
    <dgm:pt modelId="{95A19969-A9FB-45C0-AA92-1982BF7B6841}" type="pres">
      <dgm:prSet presAssocID="{58801B5D-4CA2-4B69-8981-0C5D4BF20B4B}" presName="linNode" presStyleCnt="0"/>
      <dgm:spPr/>
    </dgm:pt>
    <dgm:pt modelId="{FEE76C96-7DD9-47E2-855B-BE19A761CA65}" type="pres">
      <dgm:prSet presAssocID="{58801B5D-4CA2-4B69-8981-0C5D4BF20B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8339A1-3977-4930-BEF5-55A701DFFD48}" type="pres">
      <dgm:prSet presAssocID="{58801B5D-4CA2-4B69-8981-0C5D4BF20B4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648B25-A75F-4A77-863B-25BAAEED7159}" type="pres">
      <dgm:prSet presAssocID="{1E22F4F0-EDAD-4276-B7F1-A01D3B8C95AA}" presName="sp" presStyleCnt="0"/>
      <dgm:spPr/>
    </dgm:pt>
    <dgm:pt modelId="{BAE128CA-3E52-41DC-A8A1-FF8989340047}" type="pres">
      <dgm:prSet presAssocID="{CCE82F51-F5D6-4C9C-93E5-F79532074FB2}" presName="linNode" presStyleCnt="0"/>
      <dgm:spPr/>
    </dgm:pt>
    <dgm:pt modelId="{D4754AB9-02EF-455C-9D51-F0FB5A13425F}" type="pres">
      <dgm:prSet presAssocID="{CCE82F51-F5D6-4C9C-93E5-F79532074F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5CE2B2-36FA-4DBC-8354-70196A610FD9}" type="pres">
      <dgm:prSet presAssocID="{CCE82F51-F5D6-4C9C-93E5-F79532074F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F63AD70-0C02-4B08-AF5B-ED734E5CEF46}" srcId="{58801B5D-4CA2-4B69-8981-0C5D4BF20B4B}" destId="{3A824B88-E2F0-4871-8BF5-D4B0BBADB52E}" srcOrd="0" destOrd="0" parTransId="{1EA9879A-0018-47FF-9EE2-FBFA257ADB0F}" sibTransId="{FAB4F675-DC9B-4283-996E-B8ECA4FC30AB}"/>
    <dgm:cxn modelId="{B27BE949-EC9C-41DD-B6D3-2E2731B3DECF}" type="presOf" srcId="{8E964897-4D8D-4C96-AFA5-746AA2F931ED}" destId="{8BAC48A1-B480-4FEE-A390-1A7E2BFEDF14}" srcOrd="0" destOrd="0" presId="urn:microsoft.com/office/officeart/2005/8/layout/vList5"/>
    <dgm:cxn modelId="{B7808FD8-C207-403F-880E-04DC6C60F351}" srcId="{8849D3D0-8A80-4E38-BCBF-5E74859BE4E0}" destId="{CCE82F51-F5D6-4C9C-93E5-F79532074FB2}" srcOrd="2" destOrd="0" parTransId="{62A0C7A9-3E6B-4B1B-8922-E8C1E01D42DD}" sibTransId="{B2296143-4D61-4A8C-94A9-38CDBE7D5C97}"/>
    <dgm:cxn modelId="{5B7F7C09-33E9-4453-822D-7E15EE70090D}" srcId="{8849D3D0-8A80-4E38-BCBF-5E74859BE4E0}" destId="{8E964897-4D8D-4C96-AFA5-746AA2F931ED}" srcOrd="0" destOrd="0" parTransId="{26C9EF2A-6F64-425A-8A65-BC10122DBC16}" sibTransId="{54DFD26C-1C85-42E9-84FC-9F161601797D}"/>
    <dgm:cxn modelId="{EA64C8D4-3628-457D-8301-7621A5C00CA8}" srcId="{8849D3D0-8A80-4E38-BCBF-5E74859BE4E0}" destId="{58801B5D-4CA2-4B69-8981-0C5D4BF20B4B}" srcOrd="1" destOrd="0" parTransId="{CD500403-6AF4-4262-A38E-B3FBABF5F1F6}" sibTransId="{1E22F4F0-EDAD-4276-B7F1-A01D3B8C95AA}"/>
    <dgm:cxn modelId="{E3C82CDB-1112-40E2-8AD9-1DB718E8440F}" srcId="{8E964897-4D8D-4C96-AFA5-746AA2F931ED}" destId="{BC027C47-A6BB-420D-B27E-8AC467FCFF99}" srcOrd="0" destOrd="0" parTransId="{BC819149-4996-4547-8034-9B189C1F2978}" sibTransId="{A89D7741-40D4-447C-87F5-E8ED73AE66BA}"/>
    <dgm:cxn modelId="{44BA3DF7-3C0D-4F1E-9851-A49E5AD323E1}" type="presOf" srcId="{8849D3D0-8A80-4E38-BCBF-5E74859BE4E0}" destId="{DAEE361D-DD5C-4FF8-A35A-3E1EF22D2D30}" srcOrd="0" destOrd="0" presId="urn:microsoft.com/office/officeart/2005/8/layout/vList5"/>
    <dgm:cxn modelId="{E42F411B-F6A3-46B2-B0EF-79D97EDD9E4D}" type="presOf" srcId="{BC027C47-A6BB-420D-B27E-8AC467FCFF99}" destId="{8D53535F-C507-4274-8418-5D05EBB2FB86}" srcOrd="0" destOrd="0" presId="urn:microsoft.com/office/officeart/2005/8/layout/vList5"/>
    <dgm:cxn modelId="{1B9F5246-8A08-4D82-B512-0AE5BDF31F7B}" srcId="{CCE82F51-F5D6-4C9C-93E5-F79532074FB2}" destId="{B2D87E76-7F86-4AFC-BE89-B1B16DE4CAB1}" srcOrd="0" destOrd="0" parTransId="{55A76A2D-7542-4260-9BFA-B893D18D9DDA}" sibTransId="{D995D54B-6248-4F60-8782-4E49ED3001C2}"/>
    <dgm:cxn modelId="{20C59AC0-EE50-418F-AAA3-58037C60EA10}" type="presOf" srcId="{3A824B88-E2F0-4871-8BF5-D4B0BBADB52E}" destId="{658339A1-3977-4930-BEF5-55A701DFFD48}" srcOrd="0" destOrd="0" presId="urn:microsoft.com/office/officeart/2005/8/layout/vList5"/>
    <dgm:cxn modelId="{13AECC42-397B-49D3-A715-EB18CA237E2E}" type="presOf" srcId="{58801B5D-4CA2-4B69-8981-0C5D4BF20B4B}" destId="{FEE76C96-7DD9-47E2-855B-BE19A761CA65}" srcOrd="0" destOrd="0" presId="urn:microsoft.com/office/officeart/2005/8/layout/vList5"/>
    <dgm:cxn modelId="{2502FB5B-8176-49C4-953F-F41FA5670525}" type="presOf" srcId="{CCE82F51-F5D6-4C9C-93E5-F79532074FB2}" destId="{D4754AB9-02EF-455C-9D51-F0FB5A13425F}" srcOrd="0" destOrd="0" presId="urn:microsoft.com/office/officeart/2005/8/layout/vList5"/>
    <dgm:cxn modelId="{5F5802E7-A67E-4E3F-91A1-86AA61DA2ABE}" type="presOf" srcId="{B2D87E76-7F86-4AFC-BE89-B1B16DE4CAB1}" destId="{E55CE2B2-36FA-4DBC-8354-70196A610FD9}" srcOrd="0" destOrd="0" presId="urn:microsoft.com/office/officeart/2005/8/layout/vList5"/>
    <dgm:cxn modelId="{A00FEC58-0654-4EDD-91FC-B5965FA537C2}" type="presParOf" srcId="{DAEE361D-DD5C-4FF8-A35A-3E1EF22D2D30}" destId="{64096DA4-5B7A-4B92-AC45-D0C6ABDCBDD8}" srcOrd="0" destOrd="0" presId="urn:microsoft.com/office/officeart/2005/8/layout/vList5"/>
    <dgm:cxn modelId="{BC11BEE6-EC72-4B93-8659-28E28AA04D35}" type="presParOf" srcId="{64096DA4-5B7A-4B92-AC45-D0C6ABDCBDD8}" destId="{8BAC48A1-B480-4FEE-A390-1A7E2BFEDF14}" srcOrd="0" destOrd="0" presId="urn:microsoft.com/office/officeart/2005/8/layout/vList5"/>
    <dgm:cxn modelId="{22FD11F3-BE6B-4F71-98AE-BA9213F97F02}" type="presParOf" srcId="{64096DA4-5B7A-4B92-AC45-D0C6ABDCBDD8}" destId="{8D53535F-C507-4274-8418-5D05EBB2FB86}" srcOrd="1" destOrd="0" presId="urn:microsoft.com/office/officeart/2005/8/layout/vList5"/>
    <dgm:cxn modelId="{B1D0F27F-FEC5-495F-AD41-0A4FF79693A3}" type="presParOf" srcId="{DAEE361D-DD5C-4FF8-A35A-3E1EF22D2D30}" destId="{ADCEBA69-8E13-4AD0-9F58-64C1E887CAEA}" srcOrd="1" destOrd="0" presId="urn:microsoft.com/office/officeart/2005/8/layout/vList5"/>
    <dgm:cxn modelId="{A5B19C31-4151-469F-9086-D97FC126442B}" type="presParOf" srcId="{DAEE361D-DD5C-4FF8-A35A-3E1EF22D2D30}" destId="{95A19969-A9FB-45C0-AA92-1982BF7B6841}" srcOrd="2" destOrd="0" presId="urn:microsoft.com/office/officeart/2005/8/layout/vList5"/>
    <dgm:cxn modelId="{711AA77C-D2B0-42B0-9448-A4723EFF332B}" type="presParOf" srcId="{95A19969-A9FB-45C0-AA92-1982BF7B6841}" destId="{FEE76C96-7DD9-47E2-855B-BE19A761CA65}" srcOrd="0" destOrd="0" presId="urn:microsoft.com/office/officeart/2005/8/layout/vList5"/>
    <dgm:cxn modelId="{DAB39130-48B7-48D1-B809-A2E3428B01FB}" type="presParOf" srcId="{95A19969-A9FB-45C0-AA92-1982BF7B6841}" destId="{658339A1-3977-4930-BEF5-55A701DFFD48}" srcOrd="1" destOrd="0" presId="urn:microsoft.com/office/officeart/2005/8/layout/vList5"/>
    <dgm:cxn modelId="{57DCD367-940A-41AA-8E8E-013FC57FC07C}" type="presParOf" srcId="{DAEE361D-DD5C-4FF8-A35A-3E1EF22D2D30}" destId="{48648B25-A75F-4A77-863B-25BAAEED7159}" srcOrd="3" destOrd="0" presId="urn:microsoft.com/office/officeart/2005/8/layout/vList5"/>
    <dgm:cxn modelId="{93A6F2B4-8F85-4FCA-8636-475C0E5D6EDE}" type="presParOf" srcId="{DAEE361D-DD5C-4FF8-A35A-3E1EF22D2D30}" destId="{BAE128CA-3E52-41DC-A8A1-FF8989340047}" srcOrd="4" destOrd="0" presId="urn:microsoft.com/office/officeart/2005/8/layout/vList5"/>
    <dgm:cxn modelId="{E8BEBEC0-6510-448F-9520-C997470336F5}" type="presParOf" srcId="{BAE128CA-3E52-41DC-A8A1-FF8989340047}" destId="{D4754AB9-02EF-455C-9D51-F0FB5A13425F}" srcOrd="0" destOrd="0" presId="urn:microsoft.com/office/officeart/2005/8/layout/vList5"/>
    <dgm:cxn modelId="{13CA7F43-F89E-4337-991B-A35AB4F3946E}" type="presParOf" srcId="{BAE128CA-3E52-41DC-A8A1-FF8989340047}" destId="{E55CE2B2-36FA-4DBC-8354-70196A610F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DC3875-6CDC-47C8-B0DD-560D979B98A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1514F67D-3DCA-4917-97E4-30235AE75395}">
      <dgm:prSet phldrT="[Texto]" custT="1"/>
      <dgm:spPr/>
      <dgm:t>
        <a:bodyPr/>
        <a:lstStyle/>
        <a:p>
          <a:r>
            <a:rPr lang="es-AR" sz="2000" dirty="0" smtClean="0"/>
            <a:t>DIFERENCIACIÓN</a:t>
          </a:r>
          <a:endParaRPr lang="es-AR" sz="2000" dirty="0"/>
        </a:p>
      </dgm:t>
    </dgm:pt>
    <dgm:pt modelId="{61DB6DEB-073F-465E-9A73-7ED444DABC64}" type="parTrans" cxnId="{AD1E2DCD-CBE4-4012-9189-4E5C0AC33F2D}">
      <dgm:prSet/>
      <dgm:spPr/>
      <dgm:t>
        <a:bodyPr/>
        <a:lstStyle/>
        <a:p>
          <a:endParaRPr lang="es-AR"/>
        </a:p>
      </dgm:t>
    </dgm:pt>
    <dgm:pt modelId="{68EEFC1D-7221-4C15-8177-406EB38F99E7}" type="sibTrans" cxnId="{AD1E2DCD-CBE4-4012-9189-4E5C0AC33F2D}">
      <dgm:prSet/>
      <dgm:spPr/>
      <dgm:t>
        <a:bodyPr/>
        <a:lstStyle/>
        <a:p>
          <a:endParaRPr lang="es-AR"/>
        </a:p>
      </dgm:t>
    </dgm:pt>
    <dgm:pt modelId="{AA799EC5-D7FE-4A45-ACE7-29C091A8716B}">
      <dgm:prSet phldrT="[Texto]" custT="1"/>
      <dgm:spPr/>
      <dgm:t>
        <a:bodyPr/>
        <a:lstStyle/>
        <a:p>
          <a:r>
            <a:rPr lang="es-AR" sz="2000" dirty="0" smtClean="0"/>
            <a:t>De lo simple a lo complejo</a:t>
          </a:r>
          <a:endParaRPr lang="es-AR" sz="2000" dirty="0"/>
        </a:p>
      </dgm:t>
    </dgm:pt>
    <dgm:pt modelId="{48EAFA5E-73B6-472A-9127-44881580B7B1}" type="parTrans" cxnId="{F9DD872C-BFF9-4913-A9BE-A5D248BA592C}">
      <dgm:prSet/>
      <dgm:spPr/>
      <dgm:t>
        <a:bodyPr/>
        <a:lstStyle/>
        <a:p>
          <a:endParaRPr lang="es-AR"/>
        </a:p>
      </dgm:t>
    </dgm:pt>
    <dgm:pt modelId="{411EA60B-E5F0-4771-A056-5B5F41BAC212}" type="sibTrans" cxnId="{F9DD872C-BFF9-4913-A9BE-A5D248BA592C}">
      <dgm:prSet/>
      <dgm:spPr/>
      <dgm:t>
        <a:bodyPr/>
        <a:lstStyle/>
        <a:p>
          <a:endParaRPr lang="es-AR"/>
        </a:p>
      </dgm:t>
    </dgm:pt>
    <dgm:pt modelId="{A70771B5-08C8-4C70-8F40-960AF1B26A44}">
      <dgm:prSet phldrT="[Texto]" custT="1"/>
      <dgm:spPr/>
      <dgm:t>
        <a:bodyPr/>
        <a:lstStyle/>
        <a:p>
          <a:r>
            <a:rPr lang="es-AR" sz="2000" dirty="0" smtClean="0"/>
            <a:t>De lo homogéneo a lo heterogéneo</a:t>
          </a:r>
          <a:endParaRPr lang="es-AR" sz="2000" dirty="0"/>
        </a:p>
      </dgm:t>
    </dgm:pt>
    <dgm:pt modelId="{F56AF547-8886-403F-BC04-F7BC425DE128}" type="parTrans" cxnId="{F60D4BDF-069C-47E2-A88C-E2C615A6FFC1}">
      <dgm:prSet/>
      <dgm:spPr/>
      <dgm:t>
        <a:bodyPr/>
        <a:lstStyle/>
        <a:p>
          <a:endParaRPr lang="es-AR"/>
        </a:p>
      </dgm:t>
    </dgm:pt>
    <dgm:pt modelId="{9DD58E95-D18F-43C3-999D-2773150D937F}" type="sibTrans" cxnId="{F60D4BDF-069C-47E2-A88C-E2C615A6FFC1}">
      <dgm:prSet/>
      <dgm:spPr/>
      <dgm:t>
        <a:bodyPr/>
        <a:lstStyle/>
        <a:p>
          <a:endParaRPr lang="es-AR"/>
        </a:p>
      </dgm:t>
    </dgm:pt>
    <dgm:pt modelId="{14AC84F5-15A2-4180-B603-FD389918F56F}">
      <dgm:prSet phldrT="[Texto]"/>
      <dgm:spPr/>
      <dgm:t>
        <a:bodyPr/>
        <a:lstStyle/>
        <a:p>
          <a:r>
            <a:rPr lang="es-AR" dirty="0" smtClean="0"/>
            <a:t>SUBORDINACIÓN FUNCIONAL</a:t>
          </a:r>
          <a:endParaRPr lang="es-AR" dirty="0"/>
        </a:p>
      </dgm:t>
    </dgm:pt>
    <dgm:pt modelId="{A1A702A3-519E-4BF4-B9F2-CE91AF6044FF}" type="parTrans" cxnId="{489D39D4-9CBA-4EDB-9A9F-3EF82A07CAA7}">
      <dgm:prSet/>
      <dgm:spPr/>
      <dgm:t>
        <a:bodyPr/>
        <a:lstStyle/>
        <a:p>
          <a:endParaRPr lang="es-AR"/>
        </a:p>
      </dgm:t>
    </dgm:pt>
    <dgm:pt modelId="{D8362A7B-C2B8-4797-BE64-188926F21251}" type="sibTrans" cxnId="{489D39D4-9CBA-4EDB-9A9F-3EF82A07CAA7}">
      <dgm:prSet/>
      <dgm:spPr/>
      <dgm:t>
        <a:bodyPr/>
        <a:lstStyle/>
        <a:p>
          <a:endParaRPr lang="es-AR"/>
        </a:p>
      </dgm:t>
    </dgm:pt>
    <dgm:pt modelId="{E238DADD-780A-4001-B67C-C63982E43EC7}">
      <dgm:prSet phldrT="[Texto]"/>
      <dgm:spPr/>
      <dgm:t>
        <a:bodyPr/>
        <a:lstStyle/>
        <a:p>
          <a:r>
            <a:rPr lang="es-AR" dirty="0" smtClean="0"/>
            <a:t>El organismo al diferenciarse gradualmente se integra en unidades más más amplias, más inclusivas.</a:t>
          </a:r>
          <a:endParaRPr lang="es-AR" dirty="0"/>
        </a:p>
      </dgm:t>
    </dgm:pt>
    <dgm:pt modelId="{E931E6B2-2164-4D5F-BD59-2C95100CA52B}" type="parTrans" cxnId="{742F7EFE-AD04-494F-A01B-02B2B3435997}">
      <dgm:prSet/>
      <dgm:spPr/>
      <dgm:t>
        <a:bodyPr/>
        <a:lstStyle/>
        <a:p>
          <a:endParaRPr lang="es-AR"/>
        </a:p>
      </dgm:t>
    </dgm:pt>
    <dgm:pt modelId="{08FD3AF5-AFF5-4745-A810-E701C178FA7E}" type="sibTrans" cxnId="{742F7EFE-AD04-494F-A01B-02B2B3435997}">
      <dgm:prSet/>
      <dgm:spPr/>
      <dgm:t>
        <a:bodyPr/>
        <a:lstStyle/>
        <a:p>
          <a:endParaRPr lang="es-AR"/>
        </a:p>
      </dgm:t>
    </dgm:pt>
    <dgm:pt modelId="{6DD3195C-A760-4266-AD71-18EBF0194815}">
      <dgm:prSet phldrT="[Texto]"/>
      <dgm:spPr/>
      <dgm:t>
        <a:bodyPr/>
        <a:lstStyle/>
        <a:p>
          <a:r>
            <a:rPr lang="es-AR" dirty="0" smtClean="0"/>
            <a:t>CRECIMIENTO ASINCRÓNICO</a:t>
          </a:r>
          <a:endParaRPr lang="es-AR" dirty="0"/>
        </a:p>
      </dgm:t>
    </dgm:pt>
    <dgm:pt modelId="{54E06E64-F69B-4429-9A65-6041C98F6FBE}" type="parTrans" cxnId="{67BD134A-5C66-4CDF-B0BB-4120017996AE}">
      <dgm:prSet/>
      <dgm:spPr/>
      <dgm:t>
        <a:bodyPr/>
        <a:lstStyle/>
        <a:p>
          <a:endParaRPr lang="es-AR"/>
        </a:p>
      </dgm:t>
    </dgm:pt>
    <dgm:pt modelId="{F74B7B16-0384-4EF0-AF53-079B64D0DDD7}" type="sibTrans" cxnId="{67BD134A-5C66-4CDF-B0BB-4120017996AE}">
      <dgm:prSet/>
      <dgm:spPr/>
      <dgm:t>
        <a:bodyPr/>
        <a:lstStyle/>
        <a:p>
          <a:endParaRPr lang="es-AR"/>
        </a:p>
      </dgm:t>
    </dgm:pt>
    <dgm:pt modelId="{D0B82385-B871-43F1-9226-3E1117636721}">
      <dgm:prSet phldrT="[Texto]"/>
      <dgm:spPr/>
      <dgm:t>
        <a:bodyPr/>
        <a:lstStyle/>
        <a:p>
          <a:r>
            <a:rPr lang="es-AR" dirty="0" smtClean="0"/>
            <a:t>El organismo no crece uniformemente o en su totalidad al mismo tiempo. Ritmo variado y tiempo diferente.</a:t>
          </a:r>
          <a:endParaRPr lang="es-AR" dirty="0"/>
        </a:p>
      </dgm:t>
    </dgm:pt>
    <dgm:pt modelId="{B17A9FD3-45F3-4604-9671-662001236AD2}" type="parTrans" cxnId="{556AC5F7-A55D-40EA-802C-2640BB148AF2}">
      <dgm:prSet/>
      <dgm:spPr/>
      <dgm:t>
        <a:bodyPr/>
        <a:lstStyle/>
        <a:p>
          <a:endParaRPr lang="es-AR"/>
        </a:p>
      </dgm:t>
    </dgm:pt>
    <dgm:pt modelId="{31776BDC-4186-4914-9D37-5FBAE935272D}" type="sibTrans" cxnId="{556AC5F7-A55D-40EA-802C-2640BB148AF2}">
      <dgm:prSet/>
      <dgm:spPr/>
      <dgm:t>
        <a:bodyPr/>
        <a:lstStyle/>
        <a:p>
          <a:endParaRPr lang="es-AR"/>
        </a:p>
      </dgm:t>
    </dgm:pt>
    <dgm:pt modelId="{41518226-CB80-456F-A5F1-E9B82DF1D1F0}">
      <dgm:prSet phldrT="[Texto]" custT="1"/>
      <dgm:spPr/>
      <dgm:t>
        <a:bodyPr/>
        <a:lstStyle/>
        <a:p>
          <a:r>
            <a:rPr lang="es-AR" sz="2000" dirty="0" smtClean="0"/>
            <a:t>De lo general a lo específico</a:t>
          </a:r>
          <a:endParaRPr lang="es-AR" sz="2000" dirty="0"/>
        </a:p>
      </dgm:t>
    </dgm:pt>
    <dgm:pt modelId="{309949AC-CAE6-4F60-BA19-9C64CCE47BC3}" type="parTrans" cxnId="{7282694B-D796-4D2B-9310-198543909CF7}">
      <dgm:prSet/>
      <dgm:spPr/>
      <dgm:t>
        <a:bodyPr/>
        <a:lstStyle/>
        <a:p>
          <a:endParaRPr lang="es-AR"/>
        </a:p>
      </dgm:t>
    </dgm:pt>
    <dgm:pt modelId="{7EF7512B-2C13-4542-8891-A09CFE0FCA8B}" type="sibTrans" cxnId="{7282694B-D796-4D2B-9310-198543909CF7}">
      <dgm:prSet/>
      <dgm:spPr/>
      <dgm:t>
        <a:bodyPr/>
        <a:lstStyle/>
        <a:p>
          <a:endParaRPr lang="es-AR"/>
        </a:p>
      </dgm:t>
    </dgm:pt>
    <dgm:pt modelId="{870CA7D5-F359-4B25-986E-2FA5EFE4EDF3}">
      <dgm:prSet/>
      <dgm:spPr/>
      <dgm:t>
        <a:bodyPr/>
        <a:lstStyle/>
        <a:p>
          <a:r>
            <a:rPr lang="es-AR" dirty="0" smtClean="0"/>
            <a:t>DISCONTINUIDAD EN EL RITMO DEL CRECIMIENTO</a:t>
          </a:r>
          <a:endParaRPr lang="es-AR" dirty="0"/>
        </a:p>
      </dgm:t>
    </dgm:pt>
    <dgm:pt modelId="{6F3713BB-FAE1-4EBE-951B-86ECBD283FE2}" type="parTrans" cxnId="{29F8614D-0AF2-48A0-AF14-B1AFA2E2A4E5}">
      <dgm:prSet/>
      <dgm:spPr/>
      <dgm:t>
        <a:bodyPr/>
        <a:lstStyle/>
        <a:p>
          <a:endParaRPr lang="es-AR"/>
        </a:p>
      </dgm:t>
    </dgm:pt>
    <dgm:pt modelId="{BBE4E8E4-E11C-4849-B3DA-D9F4AA5BA0D0}" type="sibTrans" cxnId="{29F8614D-0AF2-48A0-AF14-B1AFA2E2A4E5}">
      <dgm:prSet/>
      <dgm:spPr/>
      <dgm:t>
        <a:bodyPr/>
        <a:lstStyle/>
        <a:p>
          <a:endParaRPr lang="es-AR"/>
        </a:p>
      </dgm:t>
    </dgm:pt>
    <dgm:pt modelId="{5AC56476-6F6F-4886-B429-4DDBFD8E7C95}">
      <dgm:prSet/>
      <dgm:spPr/>
      <dgm:t>
        <a:bodyPr/>
        <a:lstStyle/>
        <a:p>
          <a:r>
            <a:rPr lang="es-AR" dirty="0" smtClean="0"/>
            <a:t>DIRECCIONES DEL CRECIMIENTO: CEFALO CAUDAL Y PRÓXIMO DISTAL</a:t>
          </a:r>
          <a:endParaRPr lang="es-AR" dirty="0"/>
        </a:p>
      </dgm:t>
    </dgm:pt>
    <dgm:pt modelId="{E1C75019-AA69-449C-926C-69FA3B1CAD5F}" type="parTrans" cxnId="{C1C6FD04-D30D-430D-BB97-FA23BF55715B}">
      <dgm:prSet/>
      <dgm:spPr/>
      <dgm:t>
        <a:bodyPr/>
        <a:lstStyle/>
        <a:p>
          <a:endParaRPr lang="es-AR"/>
        </a:p>
      </dgm:t>
    </dgm:pt>
    <dgm:pt modelId="{8E89BF63-F568-4071-9863-C810D1D851C1}" type="sibTrans" cxnId="{C1C6FD04-D30D-430D-BB97-FA23BF55715B}">
      <dgm:prSet/>
      <dgm:spPr/>
      <dgm:t>
        <a:bodyPr/>
        <a:lstStyle/>
        <a:p>
          <a:endParaRPr lang="es-AR"/>
        </a:p>
      </dgm:t>
    </dgm:pt>
    <dgm:pt modelId="{19B746AD-71E9-435E-81D5-7B8A0B3F3901}" type="pres">
      <dgm:prSet presAssocID="{A6DC3875-6CDC-47C8-B0DD-560D979B98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036F953-2979-429C-A2E0-59767C6E68B4}" type="pres">
      <dgm:prSet presAssocID="{1514F67D-3DCA-4917-97E4-30235AE75395}" presName="comp" presStyleCnt="0"/>
      <dgm:spPr/>
    </dgm:pt>
    <dgm:pt modelId="{82CAB473-7FCF-43FC-BB4F-2813EA9AD1B4}" type="pres">
      <dgm:prSet presAssocID="{1514F67D-3DCA-4917-97E4-30235AE75395}" presName="box" presStyleLbl="node1" presStyleIdx="0" presStyleCnt="5" custScaleY="129289"/>
      <dgm:spPr/>
      <dgm:t>
        <a:bodyPr/>
        <a:lstStyle/>
        <a:p>
          <a:endParaRPr lang="es-AR"/>
        </a:p>
      </dgm:t>
    </dgm:pt>
    <dgm:pt modelId="{3EA0E977-A34F-4E60-9133-6CE4645FE373}" type="pres">
      <dgm:prSet presAssocID="{1514F67D-3DCA-4917-97E4-30235AE75395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9C2AAF-9D0E-414C-BBF7-E517F08A0354}" type="pres">
      <dgm:prSet presAssocID="{1514F67D-3DCA-4917-97E4-30235AE7539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92F31BB-7F32-4C1F-A2F1-260D93871F09}" type="pres">
      <dgm:prSet presAssocID="{68EEFC1D-7221-4C15-8177-406EB38F99E7}" presName="spacer" presStyleCnt="0"/>
      <dgm:spPr/>
    </dgm:pt>
    <dgm:pt modelId="{8D60C563-C4A3-4974-884C-8D6C7EA134B9}" type="pres">
      <dgm:prSet presAssocID="{14AC84F5-15A2-4180-B603-FD389918F56F}" presName="comp" presStyleCnt="0"/>
      <dgm:spPr/>
    </dgm:pt>
    <dgm:pt modelId="{62ED6672-2E56-46B1-B7FA-DEE53A8D5231}" type="pres">
      <dgm:prSet presAssocID="{14AC84F5-15A2-4180-B603-FD389918F56F}" presName="box" presStyleLbl="node1" presStyleIdx="1" presStyleCnt="5"/>
      <dgm:spPr/>
      <dgm:t>
        <a:bodyPr/>
        <a:lstStyle/>
        <a:p>
          <a:endParaRPr lang="es-AR"/>
        </a:p>
      </dgm:t>
    </dgm:pt>
    <dgm:pt modelId="{3DA622A5-181E-43B6-B547-26061BAE0E9B}" type="pres">
      <dgm:prSet presAssocID="{14AC84F5-15A2-4180-B603-FD389918F56F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05FFC0-A65B-4027-9CEF-DB2D67C89095}" type="pres">
      <dgm:prSet presAssocID="{14AC84F5-15A2-4180-B603-FD389918F56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E713CB6-CB40-47ED-A26A-B6A71CC830F7}" type="pres">
      <dgm:prSet presAssocID="{D8362A7B-C2B8-4797-BE64-188926F21251}" presName="spacer" presStyleCnt="0"/>
      <dgm:spPr/>
    </dgm:pt>
    <dgm:pt modelId="{435B1E5E-A44A-4B10-936B-D58B36C3C688}" type="pres">
      <dgm:prSet presAssocID="{6DD3195C-A760-4266-AD71-18EBF0194815}" presName="comp" presStyleCnt="0"/>
      <dgm:spPr/>
    </dgm:pt>
    <dgm:pt modelId="{E6E2DEB9-03ED-4D2A-914A-2F5D9F8688E4}" type="pres">
      <dgm:prSet presAssocID="{6DD3195C-A760-4266-AD71-18EBF0194815}" presName="box" presStyleLbl="node1" presStyleIdx="2" presStyleCnt="5"/>
      <dgm:spPr/>
      <dgm:t>
        <a:bodyPr/>
        <a:lstStyle/>
        <a:p>
          <a:endParaRPr lang="es-AR"/>
        </a:p>
      </dgm:t>
    </dgm:pt>
    <dgm:pt modelId="{8E5B6638-892B-4E63-8D29-C1A766720463}" type="pres">
      <dgm:prSet presAssocID="{6DD3195C-A760-4266-AD71-18EBF0194815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963835E-5440-40FE-B50C-03D3E05D432B}" type="pres">
      <dgm:prSet presAssocID="{6DD3195C-A760-4266-AD71-18EBF01948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1C9998-4282-450C-AB04-791651D04AA6}" type="pres">
      <dgm:prSet presAssocID="{F74B7B16-0384-4EF0-AF53-079B64D0DDD7}" presName="spacer" presStyleCnt="0"/>
      <dgm:spPr/>
    </dgm:pt>
    <dgm:pt modelId="{5F0DB27D-61A8-4616-B217-A8368150584F}" type="pres">
      <dgm:prSet presAssocID="{870CA7D5-F359-4B25-986E-2FA5EFE4EDF3}" presName="comp" presStyleCnt="0"/>
      <dgm:spPr/>
    </dgm:pt>
    <dgm:pt modelId="{EC7279E7-DDF1-46C9-BC03-3868C580075D}" type="pres">
      <dgm:prSet presAssocID="{870CA7D5-F359-4B25-986E-2FA5EFE4EDF3}" presName="box" presStyleLbl="node1" presStyleIdx="3" presStyleCnt="5"/>
      <dgm:spPr/>
      <dgm:t>
        <a:bodyPr/>
        <a:lstStyle/>
        <a:p>
          <a:endParaRPr lang="es-AR"/>
        </a:p>
      </dgm:t>
    </dgm:pt>
    <dgm:pt modelId="{1F2B9C8D-9DDF-4211-AD4A-A08664D0356C}" type="pres">
      <dgm:prSet presAssocID="{870CA7D5-F359-4B25-986E-2FA5EFE4EDF3}" presName="img" presStyleLbl="fgImgPlace1" presStyleIdx="3" presStyleCnt="5" custAng="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0006E7E-8B5A-4401-A163-B0CFECF0A487}" type="pres">
      <dgm:prSet presAssocID="{870CA7D5-F359-4B25-986E-2FA5EFE4EDF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A551B9C-61BC-4395-A990-2CF4AA814F8F}" type="pres">
      <dgm:prSet presAssocID="{BBE4E8E4-E11C-4849-B3DA-D9F4AA5BA0D0}" presName="spacer" presStyleCnt="0"/>
      <dgm:spPr/>
    </dgm:pt>
    <dgm:pt modelId="{848E974D-4B2B-4A9B-85DB-CB069A47AB37}" type="pres">
      <dgm:prSet presAssocID="{5AC56476-6F6F-4886-B429-4DDBFD8E7C95}" presName="comp" presStyleCnt="0"/>
      <dgm:spPr/>
    </dgm:pt>
    <dgm:pt modelId="{C01BAB9B-726D-46BA-A1BD-7E5C6B0CC888}" type="pres">
      <dgm:prSet presAssocID="{5AC56476-6F6F-4886-B429-4DDBFD8E7C95}" presName="box" presStyleLbl="node1" presStyleIdx="4" presStyleCnt="5"/>
      <dgm:spPr/>
      <dgm:t>
        <a:bodyPr/>
        <a:lstStyle/>
        <a:p>
          <a:endParaRPr lang="es-AR"/>
        </a:p>
      </dgm:t>
    </dgm:pt>
    <dgm:pt modelId="{F1205E34-A851-4483-ABB0-0B1D7FCFB0D6}" type="pres">
      <dgm:prSet presAssocID="{5AC56476-6F6F-4886-B429-4DDBFD8E7C95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EF59644-2BD6-48A8-A7CE-231059EDE0C3}" type="pres">
      <dgm:prSet presAssocID="{5AC56476-6F6F-4886-B429-4DDBFD8E7C9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E6648B9-E253-4B75-949B-4D0A17DA9D8C}" type="presOf" srcId="{41518226-CB80-456F-A5F1-E9B82DF1D1F0}" destId="{729C2AAF-9D0E-414C-BBF7-E517F08A0354}" srcOrd="1" destOrd="3" presId="urn:microsoft.com/office/officeart/2005/8/layout/vList4"/>
    <dgm:cxn modelId="{F60D4BDF-069C-47E2-A88C-E2C615A6FFC1}" srcId="{1514F67D-3DCA-4917-97E4-30235AE75395}" destId="{A70771B5-08C8-4C70-8F40-960AF1B26A44}" srcOrd="1" destOrd="0" parTransId="{F56AF547-8886-403F-BC04-F7BC425DE128}" sibTransId="{9DD58E95-D18F-43C3-999D-2773150D937F}"/>
    <dgm:cxn modelId="{BE9B6EBF-0771-4C59-90E3-FFC80419E093}" type="presOf" srcId="{E238DADD-780A-4001-B67C-C63982E43EC7}" destId="{62ED6672-2E56-46B1-B7FA-DEE53A8D5231}" srcOrd="0" destOrd="1" presId="urn:microsoft.com/office/officeart/2005/8/layout/vList4"/>
    <dgm:cxn modelId="{23C5DDED-B97B-4725-866A-5CF727E726FC}" type="presOf" srcId="{6DD3195C-A760-4266-AD71-18EBF0194815}" destId="{E6E2DEB9-03ED-4D2A-914A-2F5D9F8688E4}" srcOrd="0" destOrd="0" presId="urn:microsoft.com/office/officeart/2005/8/layout/vList4"/>
    <dgm:cxn modelId="{F9DD872C-BFF9-4913-A9BE-A5D248BA592C}" srcId="{1514F67D-3DCA-4917-97E4-30235AE75395}" destId="{AA799EC5-D7FE-4A45-ACE7-29C091A8716B}" srcOrd="0" destOrd="0" parTransId="{48EAFA5E-73B6-472A-9127-44881580B7B1}" sibTransId="{411EA60B-E5F0-4771-A056-5B5F41BAC212}"/>
    <dgm:cxn modelId="{E53DB160-77CB-4A5E-B18B-AA719E96F6EF}" type="presOf" srcId="{A6DC3875-6CDC-47C8-B0DD-560D979B98AF}" destId="{19B746AD-71E9-435E-81D5-7B8A0B3F3901}" srcOrd="0" destOrd="0" presId="urn:microsoft.com/office/officeart/2005/8/layout/vList4"/>
    <dgm:cxn modelId="{1102D3F5-DFF8-4B29-A290-A9F06A7B446C}" type="presOf" srcId="{1514F67D-3DCA-4917-97E4-30235AE75395}" destId="{729C2AAF-9D0E-414C-BBF7-E517F08A0354}" srcOrd="1" destOrd="0" presId="urn:microsoft.com/office/officeart/2005/8/layout/vList4"/>
    <dgm:cxn modelId="{80EEDFFD-1D0F-4E0E-9A8A-88FC5975B6AF}" type="presOf" srcId="{AA799EC5-D7FE-4A45-ACE7-29C091A8716B}" destId="{82CAB473-7FCF-43FC-BB4F-2813EA9AD1B4}" srcOrd="0" destOrd="1" presId="urn:microsoft.com/office/officeart/2005/8/layout/vList4"/>
    <dgm:cxn modelId="{A8BB7177-FF86-4EA6-A64D-8EF3C6E6D67E}" type="presOf" srcId="{E238DADD-780A-4001-B67C-C63982E43EC7}" destId="{2F05FFC0-A65B-4027-9CEF-DB2D67C89095}" srcOrd="1" destOrd="1" presId="urn:microsoft.com/office/officeart/2005/8/layout/vList4"/>
    <dgm:cxn modelId="{7282694B-D796-4D2B-9310-198543909CF7}" srcId="{1514F67D-3DCA-4917-97E4-30235AE75395}" destId="{41518226-CB80-456F-A5F1-E9B82DF1D1F0}" srcOrd="2" destOrd="0" parTransId="{309949AC-CAE6-4F60-BA19-9C64CCE47BC3}" sibTransId="{7EF7512B-2C13-4542-8891-A09CFE0FCA8B}"/>
    <dgm:cxn modelId="{1D2E3335-6EBB-4E1C-A0F7-D8332CE7B3F4}" type="presOf" srcId="{870CA7D5-F359-4B25-986E-2FA5EFE4EDF3}" destId="{EC7279E7-DDF1-46C9-BC03-3868C580075D}" srcOrd="0" destOrd="0" presId="urn:microsoft.com/office/officeart/2005/8/layout/vList4"/>
    <dgm:cxn modelId="{704E592C-2DE1-463C-B841-2B312E29ACE6}" type="presOf" srcId="{14AC84F5-15A2-4180-B603-FD389918F56F}" destId="{2F05FFC0-A65B-4027-9CEF-DB2D67C89095}" srcOrd="1" destOrd="0" presId="urn:microsoft.com/office/officeart/2005/8/layout/vList4"/>
    <dgm:cxn modelId="{C1C6FD04-D30D-430D-BB97-FA23BF55715B}" srcId="{A6DC3875-6CDC-47C8-B0DD-560D979B98AF}" destId="{5AC56476-6F6F-4886-B429-4DDBFD8E7C95}" srcOrd="4" destOrd="0" parTransId="{E1C75019-AA69-449C-926C-69FA3B1CAD5F}" sibTransId="{8E89BF63-F568-4071-9863-C810D1D851C1}"/>
    <dgm:cxn modelId="{C2A0474E-D21F-43E6-8B35-2F7E6D6D3B34}" type="presOf" srcId="{D0B82385-B871-43F1-9226-3E1117636721}" destId="{C963835E-5440-40FE-B50C-03D3E05D432B}" srcOrd="1" destOrd="1" presId="urn:microsoft.com/office/officeart/2005/8/layout/vList4"/>
    <dgm:cxn modelId="{EECD8619-E39F-4D53-93D8-1BDF98BA8EE1}" type="presOf" srcId="{6DD3195C-A760-4266-AD71-18EBF0194815}" destId="{C963835E-5440-40FE-B50C-03D3E05D432B}" srcOrd="1" destOrd="0" presId="urn:microsoft.com/office/officeart/2005/8/layout/vList4"/>
    <dgm:cxn modelId="{66F1C4F0-928B-45F3-9ADE-660726112DBF}" type="presOf" srcId="{D0B82385-B871-43F1-9226-3E1117636721}" destId="{E6E2DEB9-03ED-4D2A-914A-2F5D9F8688E4}" srcOrd="0" destOrd="1" presId="urn:microsoft.com/office/officeart/2005/8/layout/vList4"/>
    <dgm:cxn modelId="{43F28E2F-369B-4874-91DA-7E1AC48DC4F8}" type="presOf" srcId="{14AC84F5-15A2-4180-B603-FD389918F56F}" destId="{62ED6672-2E56-46B1-B7FA-DEE53A8D5231}" srcOrd="0" destOrd="0" presId="urn:microsoft.com/office/officeart/2005/8/layout/vList4"/>
    <dgm:cxn modelId="{742F7EFE-AD04-494F-A01B-02B2B3435997}" srcId="{14AC84F5-15A2-4180-B603-FD389918F56F}" destId="{E238DADD-780A-4001-B67C-C63982E43EC7}" srcOrd="0" destOrd="0" parTransId="{E931E6B2-2164-4D5F-BD59-2C95100CA52B}" sibTransId="{08FD3AF5-AFF5-4745-A810-E701C178FA7E}"/>
    <dgm:cxn modelId="{67BD134A-5C66-4CDF-B0BB-4120017996AE}" srcId="{A6DC3875-6CDC-47C8-B0DD-560D979B98AF}" destId="{6DD3195C-A760-4266-AD71-18EBF0194815}" srcOrd="2" destOrd="0" parTransId="{54E06E64-F69B-4429-9A65-6041C98F6FBE}" sibTransId="{F74B7B16-0384-4EF0-AF53-079B64D0DDD7}"/>
    <dgm:cxn modelId="{3DEB5069-9C6F-48B6-A2E1-71A792477947}" type="presOf" srcId="{A70771B5-08C8-4C70-8F40-960AF1B26A44}" destId="{82CAB473-7FCF-43FC-BB4F-2813EA9AD1B4}" srcOrd="0" destOrd="2" presId="urn:microsoft.com/office/officeart/2005/8/layout/vList4"/>
    <dgm:cxn modelId="{556AC5F7-A55D-40EA-802C-2640BB148AF2}" srcId="{6DD3195C-A760-4266-AD71-18EBF0194815}" destId="{D0B82385-B871-43F1-9226-3E1117636721}" srcOrd="0" destOrd="0" parTransId="{B17A9FD3-45F3-4604-9671-662001236AD2}" sibTransId="{31776BDC-4186-4914-9D37-5FBAE935272D}"/>
    <dgm:cxn modelId="{B40836BB-ADA1-489E-BF8E-6EAC585D5D81}" type="presOf" srcId="{1514F67D-3DCA-4917-97E4-30235AE75395}" destId="{82CAB473-7FCF-43FC-BB4F-2813EA9AD1B4}" srcOrd="0" destOrd="0" presId="urn:microsoft.com/office/officeart/2005/8/layout/vList4"/>
    <dgm:cxn modelId="{AD1E2DCD-CBE4-4012-9189-4E5C0AC33F2D}" srcId="{A6DC3875-6CDC-47C8-B0DD-560D979B98AF}" destId="{1514F67D-3DCA-4917-97E4-30235AE75395}" srcOrd="0" destOrd="0" parTransId="{61DB6DEB-073F-465E-9A73-7ED444DABC64}" sibTransId="{68EEFC1D-7221-4C15-8177-406EB38F99E7}"/>
    <dgm:cxn modelId="{35436F65-0C2B-411D-9AA7-FD0CB890D4B8}" type="presOf" srcId="{870CA7D5-F359-4B25-986E-2FA5EFE4EDF3}" destId="{60006E7E-8B5A-4401-A163-B0CFECF0A487}" srcOrd="1" destOrd="0" presId="urn:microsoft.com/office/officeart/2005/8/layout/vList4"/>
    <dgm:cxn modelId="{29F8614D-0AF2-48A0-AF14-B1AFA2E2A4E5}" srcId="{A6DC3875-6CDC-47C8-B0DD-560D979B98AF}" destId="{870CA7D5-F359-4B25-986E-2FA5EFE4EDF3}" srcOrd="3" destOrd="0" parTransId="{6F3713BB-FAE1-4EBE-951B-86ECBD283FE2}" sibTransId="{BBE4E8E4-E11C-4849-B3DA-D9F4AA5BA0D0}"/>
    <dgm:cxn modelId="{9F116F8D-92A6-4D7D-9C31-694F3CF9A8B2}" type="presOf" srcId="{AA799EC5-D7FE-4A45-ACE7-29C091A8716B}" destId="{729C2AAF-9D0E-414C-BBF7-E517F08A0354}" srcOrd="1" destOrd="1" presId="urn:microsoft.com/office/officeart/2005/8/layout/vList4"/>
    <dgm:cxn modelId="{DA883586-C5D3-4B51-BB8A-F40353BC0867}" type="presOf" srcId="{5AC56476-6F6F-4886-B429-4DDBFD8E7C95}" destId="{5EF59644-2BD6-48A8-A7CE-231059EDE0C3}" srcOrd="1" destOrd="0" presId="urn:microsoft.com/office/officeart/2005/8/layout/vList4"/>
    <dgm:cxn modelId="{756F0E09-B72E-4C59-98DA-F451FC822853}" type="presOf" srcId="{A70771B5-08C8-4C70-8F40-960AF1B26A44}" destId="{729C2AAF-9D0E-414C-BBF7-E517F08A0354}" srcOrd="1" destOrd="2" presId="urn:microsoft.com/office/officeart/2005/8/layout/vList4"/>
    <dgm:cxn modelId="{33E9ED3B-9485-4CAC-8B49-3F8E1E124895}" type="presOf" srcId="{41518226-CB80-456F-A5F1-E9B82DF1D1F0}" destId="{82CAB473-7FCF-43FC-BB4F-2813EA9AD1B4}" srcOrd="0" destOrd="3" presId="urn:microsoft.com/office/officeart/2005/8/layout/vList4"/>
    <dgm:cxn modelId="{132131EE-D01F-48AD-87EF-72A494B986B0}" type="presOf" srcId="{5AC56476-6F6F-4886-B429-4DDBFD8E7C95}" destId="{C01BAB9B-726D-46BA-A1BD-7E5C6B0CC888}" srcOrd="0" destOrd="0" presId="urn:microsoft.com/office/officeart/2005/8/layout/vList4"/>
    <dgm:cxn modelId="{489D39D4-9CBA-4EDB-9A9F-3EF82A07CAA7}" srcId="{A6DC3875-6CDC-47C8-B0DD-560D979B98AF}" destId="{14AC84F5-15A2-4180-B603-FD389918F56F}" srcOrd="1" destOrd="0" parTransId="{A1A702A3-519E-4BF4-B9F2-CE91AF6044FF}" sibTransId="{D8362A7B-C2B8-4797-BE64-188926F21251}"/>
    <dgm:cxn modelId="{393131C4-CB2E-42DA-83C5-EA8ED67B4D31}" type="presParOf" srcId="{19B746AD-71E9-435E-81D5-7B8A0B3F3901}" destId="{D036F953-2979-429C-A2E0-59767C6E68B4}" srcOrd="0" destOrd="0" presId="urn:microsoft.com/office/officeart/2005/8/layout/vList4"/>
    <dgm:cxn modelId="{24E64FEF-DFF9-44CF-BF05-A01D09DDC71F}" type="presParOf" srcId="{D036F953-2979-429C-A2E0-59767C6E68B4}" destId="{82CAB473-7FCF-43FC-BB4F-2813EA9AD1B4}" srcOrd="0" destOrd="0" presId="urn:microsoft.com/office/officeart/2005/8/layout/vList4"/>
    <dgm:cxn modelId="{CD5AECAF-74AE-4D6F-8261-0F5D8A76F37A}" type="presParOf" srcId="{D036F953-2979-429C-A2E0-59767C6E68B4}" destId="{3EA0E977-A34F-4E60-9133-6CE4645FE373}" srcOrd="1" destOrd="0" presId="urn:microsoft.com/office/officeart/2005/8/layout/vList4"/>
    <dgm:cxn modelId="{CB6C74E9-BEAF-4AA9-B079-09F886D726C1}" type="presParOf" srcId="{D036F953-2979-429C-A2E0-59767C6E68B4}" destId="{729C2AAF-9D0E-414C-BBF7-E517F08A0354}" srcOrd="2" destOrd="0" presId="urn:microsoft.com/office/officeart/2005/8/layout/vList4"/>
    <dgm:cxn modelId="{16D7F7B7-610F-4519-9D0D-F325089E5F7B}" type="presParOf" srcId="{19B746AD-71E9-435E-81D5-7B8A0B3F3901}" destId="{A92F31BB-7F32-4C1F-A2F1-260D93871F09}" srcOrd="1" destOrd="0" presId="urn:microsoft.com/office/officeart/2005/8/layout/vList4"/>
    <dgm:cxn modelId="{11D6FC83-A4DB-40E2-BCB4-B2993B2B135A}" type="presParOf" srcId="{19B746AD-71E9-435E-81D5-7B8A0B3F3901}" destId="{8D60C563-C4A3-4974-884C-8D6C7EA134B9}" srcOrd="2" destOrd="0" presId="urn:microsoft.com/office/officeart/2005/8/layout/vList4"/>
    <dgm:cxn modelId="{56D03C43-A455-4032-96AC-EBD3226A6BAC}" type="presParOf" srcId="{8D60C563-C4A3-4974-884C-8D6C7EA134B9}" destId="{62ED6672-2E56-46B1-B7FA-DEE53A8D5231}" srcOrd="0" destOrd="0" presId="urn:microsoft.com/office/officeart/2005/8/layout/vList4"/>
    <dgm:cxn modelId="{C1CC7C0C-E98F-4CC5-ACA2-FF787A7C5446}" type="presParOf" srcId="{8D60C563-C4A3-4974-884C-8D6C7EA134B9}" destId="{3DA622A5-181E-43B6-B547-26061BAE0E9B}" srcOrd="1" destOrd="0" presId="urn:microsoft.com/office/officeart/2005/8/layout/vList4"/>
    <dgm:cxn modelId="{15B320CD-0A6F-4663-B7E1-63E1028443AE}" type="presParOf" srcId="{8D60C563-C4A3-4974-884C-8D6C7EA134B9}" destId="{2F05FFC0-A65B-4027-9CEF-DB2D67C89095}" srcOrd="2" destOrd="0" presId="urn:microsoft.com/office/officeart/2005/8/layout/vList4"/>
    <dgm:cxn modelId="{6A4C7B4D-55D7-4D0B-A835-A5FC8D5205E0}" type="presParOf" srcId="{19B746AD-71E9-435E-81D5-7B8A0B3F3901}" destId="{BE713CB6-CB40-47ED-A26A-B6A71CC830F7}" srcOrd="3" destOrd="0" presId="urn:microsoft.com/office/officeart/2005/8/layout/vList4"/>
    <dgm:cxn modelId="{6F4D98B2-7D7D-4B20-A371-5924E578AB2E}" type="presParOf" srcId="{19B746AD-71E9-435E-81D5-7B8A0B3F3901}" destId="{435B1E5E-A44A-4B10-936B-D58B36C3C688}" srcOrd="4" destOrd="0" presId="urn:microsoft.com/office/officeart/2005/8/layout/vList4"/>
    <dgm:cxn modelId="{BEF090F9-D144-44C8-8812-36B0A8012889}" type="presParOf" srcId="{435B1E5E-A44A-4B10-936B-D58B36C3C688}" destId="{E6E2DEB9-03ED-4D2A-914A-2F5D9F8688E4}" srcOrd="0" destOrd="0" presId="urn:microsoft.com/office/officeart/2005/8/layout/vList4"/>
    <dgm:cxn modelId="{BCEB7003-1632-49A2-901E-B4244A46E05C}" type="presParOf" srcId="{435B1E5E-A44A-4B10-936B-D58B36C3C688}" destId="{8E5B6638-892B-4E63-8D29-C1A766720463}" srcOrd="1" destOrd="0" presId="urn:microsoft.com/office/officeart/2005/8/layout/vList4"/>
    <dgm:cxn modelId="{C63563C0-6643-4110-B357-DA623DB187C8}" type="presParOf" srcId="{435B1E5E-A44A-4B10-936B-D58B36C3C688}" destId="{C963835E-5440-40FE-B50C-03D3E05D432B}" srcOrd="2" destOrd="0" presId="urn:microsoft.com/office/officeart/2005/8/layout/vList4"/>
    <dgm:cxn modelId="{8E783E60-3B77-4589-97F0-BFD32E960DE2}" type="presParOf" srcId="{19B746AD-71E9-435E-81D5-7B8A0B3F3901}" destId="{151C9998-4282-450C-AB04-791651D04AA6}" srcOrd="5" destOrd="0" presId="urn:microsoft.com/office/officeart/2005/8/layout/vList4"/>
    <dgm:cxn modelId="{CE501BD3-15C6-4832-A29A-A2D5BA486E3A}" type="presParOf" srcId="{19B746AD-71E9-435E-81D5-7B8A0B3F3901}" destId="{5F0DB27D-61A8-4616-B217-A8368150584F}" srcOrd="6" destOrd="0" presId="urn:microsoft.com/office/officeart/2005/8/layout/vList4"/>
    <dgm:cxn modelId="{8316AF28-1336-4FF7-847C-3EE9971D4E1B}" type="presParOf" srcId="{5F0DB27D-61A8-4616-B217-A8368150584F}" destId="{EC7279E7-DDF1-46C9-BC03-3868C580075D}" srcOrd="0" destOrd="0" presId="urn:microsoft.com/office/officeart/2005/8/layout/vList4"/>
    <dgm:cxn modelId="{EA6E4EBD-E34D-4FC4-A83E-4EE9F479524F}" type="presParOf" srcId="{5F0DB27D-61A8-4616-B217-A8368150584F}" destId="{1F2B9C8D-9DDF-4211-AD4A-A08664D0356C}" srcOrd="1" destOrd="0" presId="urn:microsoft.com/office/officeart/2005/8/layout/vList4"/>
    <dgm:cxn modelId="{276CC973-FE56-4753-8EBF-FB83E04E2AB0}" type="presParOf" srcId="{5F0DB27D-61A8-4616-B217-A8368150584F}" destId="{60006E7E-8B5A-4401-A163-B0CFECF0A487}" srcOrd="2" destOrd="0" presId="urn:microsoft.com/office/officeart/2005/8/layout/vList4"/>
    <dgm:cxn modelId="{8A15A58D-7EBC-4C6A-9480-4703C97A44A7}" type="presParOf" srcId="{19B746AD-71E9-435E-81D5-7B8A0B3F3901}" destId="{3A551B9C-61BC-4395-A990-2CF4AA814F8F}" srcOrd="7" destOrd="0" presId="urn:microsoft.com/office/officeart/2005/8/layout/vList4"/>
    <dgm:cxn modelId="{B6FD8BA7-25D3-4256-BF69-49A6B92143C7}" type="presParOf" srcId="{19B746AD-71E9-435E-81D5-7B8A0B3F3901}" destId="{848E974D-4B2B-4A9B-85DB-CB069A47AB37}" srcOrd="8" destOrd="0" presId="urn:microsoft.com/office/officeart/2005/8/layout/vList4"/>
    <dgm:cxn modelId="{38E3A594-5EA5-4D0F-8AE6-EC92F153FFBC}" type="presParOf" srcId="{848E974D-4B2B-4A9B-85DB-CB069A47AB37}" destId="{C01BAB9B-726D-46BA-A1BD-7E5C6B0CC888}" srcOrd="0" destOrd="0" presId="urn:microsoft.com/office/officeart/2005/8/layout/vList4"/>
    <dgm:cxn modelId="{1ACCFA7D-7616-464E-8B47-9F8D2386CBAD}" type="presParOf" srcId="{848E974D-4B2B-4A9B-85DB-CB069A47AB37}" destId="{F1205E34-A851-4483-ABB0-0B1D7FCFB0D6}" srcOrd="1" destOrd="0" presId="urn:microsoft.com/office/officeart/2005/8/layout/vList4"/>
    <dgm:cxn modelId="{22104796-8B90-4C82-86DB-8E87CBA65E3A}" type="presParOf" srcId="{848E974D-4B2B-4A9B-85DB-CB069A47AB37}" destId="{5EF59644-2BD6-48A8-A7CE-231059EDE0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49F9-6E8B-4E09-8305-584116E35E0D}">
      <dsp:nvSpPr>
        <dsp:cNvPr id="0" name=""/>
        <dsp:cNvSpPr/>
      </dsp:nvSpPr>
      <dsp:spPr>
        <a:xfrm>
          <a:off x="3303" y="2498"/>
          <a:ext cx="8222993" cy="2711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6500" b="1" kern="1200" dirty="0" smtClean="0"/>
            <a:t>DESARROLLO</a:t>
          </a:r>
          <a:endParaRPr lang="es-AR" sz="6500" b="1" kern="1200" dirty="0"/>
        </a:p>
      </dsp:txBody>
      <dsp:txXfrm>
        <a:off x="82724" y="81919"/>
        <a:ext cx="8064151" cy="2552803"/>
      </dsp:txXfrm>
    </dsp:sp>
    <dsp:sp modelId="{7242FFF5-EF47-4A4B-B123-327E3821B3B7}">
      <dsp:nvSpPr>
        <dsp:cNvPr id="0" name=""/>
        <dsp:cNvSpPr/>
      </dsp:nvSpPr>
      <dsp:spPr>
        <a:xfrm>
          <a:off x="3303" y="2935346"/>
          <a:ext cx="1541040" cy="27116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CRECI-MIENTO</a:t>
          </a:r>
          <a:endParaRPr lang="es-AR" sz="2800" b="1" kern="1200" dirty="0"/>
        </a:p>
      </dsp:txBody>
      <dsp:txXfrm>
        <a:off x="48439" y="2980482"/>
        <a:ext cx="1450768" cy="2621373"/>
      </dsp:txXfrm>
    </dsp:sp>
    <dsp:sp modelId="{84E82920-ECD0-4923-B884-9E8A8D7FD733}">
      <dsp:nvSpPr>
        <dsp:cNvPr id="0" name=""/>
        <dsp:cNvSpPr/>
      </dsp:nvSpPr>
      <dsp:spPr>
        <a:xfrm>
          <a:off x="1673791" y="2935346"/>
          <a:ext cx="1541040" cy="271164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MADU-RACIÓN</a:t>
          </a:r>
          <a:endParaRPr lang="es-AR" sz="2800" b="1" kern="1200" dirty="0"/>
        </a:p>
      </dsp:txBody>
      <dsp:txXfrm>
        <a:off x="1718927" y="2980482"/>
        <a:ext cx="1450768" cy="2621373"/>
      </dsp:txXfrm>
    </dsp:sp>
    <dsp:sp modelId="{DEF9FDF3-9E1A-42D1-999E-4BA52D1F860B}">
      <dsp:nvSpPr>
        <dsp:cNvPr id="0" name=""/>
        <dsp:cNvSpPr/>
      </dsp:nvSpPr>
      <dsp:spPr>
        <a:xfrm>
          <a:off x="3344279" y="2935346"/>
          <a:ext cx="1541040" cy="271164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APREN-DIZAJE</a:t>
          </a:r>
          <a:endParaRPr lang="es-AR" sz="2800" b="1" kern="1200" dirty="0"/>
        </a:p>
      </dsp:txBody>
      <dsp:txXfrm>
        <a:off x="3389415" y="2980482"/>
        <a:ext cx="1450768" cy="2621373"/>
      </dsp:txXfrm>
    </dsp:sp>
    <dsp:sp modelId="{11C5A509-90B2-4515-BD28-039AB978182E}">
      <dsp:nvSpPr>
        <dsp:cNvPr id="0" name=""/>
        <dsp:cNvSpPr/>
      </dsp:nvSpPr>
      <dsp:spPr>
        <a:xfrm>
          <a:off x="5014767" y="2935346"/>
          <a:ext cx="1541040" cy="27116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CRISIS VITALES</a:t>
          </a:r>
          <a:endParaRPr lang="es-AR" sz="2800" b="1" kern="1200" dirty="0"/>
        </a:p>
      </dsp:txBody>
      <dsp:txXfrm>
        <a:off x="5059903" y="2980482"/>
        <a:ext cx="1450768" cy="2621373"/>
      </dsp:txXfrm>
    </dsp:sp>
    <dsp:sp modelId="{C0802085-3A86-4225-8526-4E2D08EAADD3}">
      <dsp:nvSpPr>
        <dsp:cNvPr id="0" name=""/>
        <dsp:cNvSpPr/>
      </dsp:nvSpPr>
      <dsp:spPr>
        <a:xfrm>
          <a:off x="6685256" y="2935346"/>
          <a:ext cx="1541040" cy="271164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kern="1200" dirty="0" smtClean="0"/>
            <a:t>EXPE-RIEN-CIAS</a:t>
          </a:r>
          <a:endParaRPr lang="es-AR" sz="2800" b="1" kern="1200" dirty="0"/>
        </a:p>
      </dsp:txBody>
      <dsp:txXfrm>
        <a:off x="6730392" y="2980482"/>
        <a:ext cx="1450768" cy="2621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DD628-097D-4E7D-BF45-F3D5CC3B15BC}">
      <dsp:nvSpPr>
        <dsp:cNvPr id="0" name=""/>
        <dsp:cNvSpPr/>
      </dsp:nvSpPr>
      <dsp:spPr>
        <a:xfrm>
          <a:off x="90160" y="2623"/>
          <a:ext cx="2700000" cy="17316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HOMOGENEIDAD ETAREA</a:t>
          </a:r>
          <a:endParaRPr lang="es-AR" sz="2700" kern="1200" dirty="0"/>
        </a:p>
      </dsp:txBody>
      <dsp:txXfrm>
        <a:off x="90160" y="2623"/>
        <a:ext cx="2700000" cy="1731602"/>
      </dsp:txXfrm>
    </dsp:sp>
    <dsp:sp modelId="{81F2058E-99AF-4276-B008-D1479F8D04CF}">
      <dsp:nvSpPr>
        <dsp:cNvPr id="0" name=""/>
        <dsp:cNvSpPr/>
      </dsp:nvSpPr>
      <dsp:spPr>
        <a:xfrm>
          <a:off x="90160" y="1820806"/>
          <a:ext cx="2700000" cy="1731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HOMOGENEIDAD CULTURAL</a:t>
          </a:r>
          <a:endParaRPr lang="es-AR" sz="2700" kern="1200" dirty="0"/>
        </a:p>
      </dsp:txBody>
      <dsp:txXfrm>
        <a:off x="90160" y="1820806"/>
        <a:ext cx="2700000" cy="1731602"/>
      </dsp:txXfrm>
    </dsp:sp>
    <dsp:sp modelId="{F038A140-DDB7-472A-99CF-8790EE9E1A77}">
      <dsp:nvSpPr>
        <dsp:cNvPr id="0" name=""/>
        <dsp:cNvSpPr/>
      </dsp:nvSpPr>
      <dsp:spPr>
        <a:xfrm>
          <a:off x="66140" y="3638989"/>
          <a:ext cx="2748038" cy="1731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700" kern="1200" dirty="0" smtClean="0"/>
            <a:t>HETEROGENEIDAD INDIVIDUAL</a:t>
          </a:r>
          <a:endParaRPr lang="es-AR" sz="2700" kern="1200" dirty="0"/>
        </a:p>
      </dsp:txBody>
      <dsp:txXfrm>
        <a:off x="66140" y="3638989"/>
        <a:ext cx="2748038" cy="1731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8AD54-5C24-4182-9099-12E4764A4076}">
      <dsp:nvSpPr>
        <dsp:cNvPr id="0" name=""/>
        <dsp:cNvSpPr/>
      </dsp:nvSpPr>
      <dsp:spPr>
        <a:xfrm>
          <a:off x="0" y="1800196"/>
          <a:ext cx="2423230" cy="178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err="1" smtClean="0"/>
            <a:t>MenstruaciónMenopausia</a:t>
          </a:r>
          <a:r>
            <a:rPr lang="es-AR" sz="2800" kern="1200" dirty="0" smtClean="0"/>
            <a:t>, Comunión, Fiesta de 15</a:t>
          </a:r>
          <a:endParaRPr lang="es-AR" sz="2800" kern="1200" dirty="0"/>
        </a:p>
      </dsp:txBody>
      <dsp:txXfrm>
        <a:off x="0" y="1800196"/>
        <a:ext cx="2423230" cy="1789096"/>
      </dsp:txXfrm>
    </dsp:sp>
    <dsp:sp modelId="{0A5B5A30-51C7-494A-BFB3-DE11EBBE1879}">
      <dsp:nvSpPr>
        <dsp:cNvPr id="0" name=""/>
        <dsp:cNvSpPr/>
      </dsp:nvSpPr>
      <dsp:spPr>
        <a:xfrm>
          <a:off x="2376264" y="1944213"/>
          <a:ext cx="298298" cy="130679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194D9-0655-4819-B7A2-D7C48F81F824}">
      <dsp:nvSpPr>
        <dsp:cNvPr id="0" name=""/>
        <dsp:cNvSpPr/>
      </dsp:nvSpPr>
      <dsp:spPr>
        <a:xfrm>
          <a:off x="2808312" y="1944213"/>
          <a:ext cx="5798312" cy="1529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600" kern="1200" dirty="0" smtClean="0"/>
            <a:t>Acontecimiento normativos biológicos o sociales</a:t>
          </a:r>
          <a:endParaRPr lang="es-AR" sz="3600" kern="1200" dirty="0"/>
        </a:p>
      </dsp:txBody>
      <dsp:txXfrm>
        <a:off x="2808312" y="1944213"/>
        <a:ext cx="5798312" cy="1529138"/>
      </dsp:txXfrm>
    </dsp:sp>
    <dsp:sp modelId="{ECFA2F0B-61BA-4011-B7FA-0605CB91813D}">
      <dsp:nvSpPr>
        <dsp:cNvPr id="0" name=""/>
        <dsp:cNvSpPr/>
      </dsp:nvSpPr>
      <dsp:spPr>
        <a:xfrm>
          <a:off x="899" y="4334856"/>
          <a:ext cx="2758370" cy="249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kern="1200" dirty="0" smtClean="0"/>
            <a:t>Enfermedades, accidentes, divorcios, pérdida de los padres, del trabajo.</a:t>
          </a:r>
          <a:endParaRPr lang="es-AR" sz="2800" kern="1200" dirty="0"/>
        </a:p>
      </dsp:txBody>
      <dsp:txXfrm>
        <a:off x="899" y="4334856"/>
        <a:ext cx="2758370" cy="2494800"/>
      </dsp:txXfrm>
    </dsp:sp>
    <dsp:sp modelId="{F6C283C5-632E-49E1-B99B-C41B9A4E3E31}">
      <dsp:nvSpPr>
        <dsp:cNvPr id="0" name=""/>
        <dsp:cNvSpPr/>
      </dsp:nvSpPr>
      <dsp:spPr>
        <a:xfrm>
          <a:off x="2759270" y="4334856"/>
          <a:ext cx="331630" cy="24948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53119-CF4E-4AB8-9451-85042DBE8BE2}">
      <dsp:nvSpPr>
        <dsp:cNvPr id="0" name=""/>
        <dsp:cNvSpPr/>
      </dsp:nvSpPr>
      <dsp:spPr>
        <a:xfrm>
          <a:off x="3223553" y="3978511"/>
          <a:ext cx="5410948" cy="320748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3600" kern="1200" dirty="0" smtClean="0"/>
            <a:t>Acontecimientos no normativos</a:t>
          </a:r>
          <a:endParaRPr lang="es-AR" sz="3600" kern="1200" dirty="0"/>
        </a:p>
      </dsp:txBody>
      <dsp:txXfrm>
        <a:off x="3223553" y="3978511"/>
        <a:ext cx="5410948" cy="3207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7572D-7D56-4480-93A4-90883C66CF8C}">
      <dsp:nvSpPr>
        <dsp:cNvPr id="0" name=""/>
        <dsp:cNvSpPr/>
      </dsp:nvSpPr>
      <dsp:spPr>
        <a:xfrm>
          <a:off x="0" y="0"/>
          <a:ext cx="5257800" cy="52578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4F133-85E9-40A9-BFD1-3D5552435E38}">
      <dsp:nvSpPr>
        <dsp:cNvPr id="0" name=""/>
        <dsp:cNvSpPr/>
      </dsp:nvSpPr>
      <dsp:spPr>
        <a:xfrm>
          <a:off x="2628900" y="0"/>
          <a:ext cx="6502336" cy="52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LO DADO</a:t>
          </a:r>
          <a:endParaRPr lang="es-AR" sz="3500" kern="1200" dirty="0"/>
        </a:p>
      </dsp:txBody>
      <dsp:txXfrm>
        <a:off x="2628900" y="0"/>
        <a:ext cx="3251168" cy="1577343"/>
      </dsp:txXfrm>
    </dsp:sp>
    <dsp:sp modelId="{2FCC4B1E-3460-4DFC-ACCC-51B96BE9FAB2}">
      <dsp:nvSpPr>
        <dsp:cNvPr id="0" name=""/>
        <dsp:cNvSpPr/>
      </dsp:nvSpPr>
      <dsp:spPr>
        <a:xfrm>
          <a:off x="920116" y="1577343"/>
          <a:ext cx="3417566" cy="341756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CD39E-77D3-497E-B5B6-A660DF720282}">
      <dsp:nvSpPr>
        <dsp:cNvPr id="0" name=""/>
        <dsp:cNvSpPr/>
      </dsp:nvSpPr>
      <dsp:spPr>
        <a:xfrm>
          <a:off x="2628900" y="1577343"/>
          <a:ext cx="6502336" cy="34175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LO APROPIADO</a:t>
          </a:r>
          <a:endParaRPr lang="es-AR" sz="3500" kern="1200" dirty="0"/>
        </a:p>
      </dsp:txBody>
      <dsp:txXfrm>
        <a:off x="2628900" y="1577343"/>
        <a:ext cx="3251168" cy="1577338"/>
      </dsp:txXfrm>
    </dsp:sp>
    <dsp:sp modelId="{BBB9CE71-95ED-49D0-99CC-B2265AD44855}">
      <dsp:nvSpPr>
        <dsp:cNvPr id="0" name=""/>
        <dsp:cNvSpPr/>
      </dsp:nvSpPr>
      <dsp:spPr>
        <a:xfrm>
          <a:off x="1840230" y="3154681"/>
          <a:ext cx="1577338" cy="15773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D85F1-72C2-451F-A9A4-1B90E9EE4A1D}">
      <dsp:nvSpPr>
        <dsp:cNvPr id="0" name=""/>
        <dsp:cNvSpPr/>
      </dsp:nvSpPr>
      <dsp:spPr>
        <a:xfrm>
          <a:off x="2628900" y="3154681"/>
          <a:ext cx="6502336" cy="1577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500" kern="1200" dirty="0" smtClean="0"/>
            <a:t>LA AUTODETER-MINACIÓN</a:t>
          </a:r>
          <a:endParaRPr lang="es-AR" sz="3500" kern="1200" dirty="0"/>
        </a:p>
      </dsp:txBody>
      <dsp:txXfrm>
        <a:off x="2628900" y="3154681"/>
        <a:ext cx="3251168" cy="1577338"/>
      </dsp:txXfrm>
    </dsp:sp>
    <dsp:sp modelId="{EB155226-EE9B-48F3-A165-A33D44D9818F}">
      <dsp:nvSpPr>
        <dsp:cNvPr id="0" name=""/>
        <dsp:cNvSpPr/>
      </dsp:nvSpPr>
      <dsp:spPr>
        <a:xfrm>
          <a:off x="5880068" y="0"/>
          <a:ext cx="3251168" cy="15773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HERENCIA</a:t>
          </a:r>
          <a:endParaRPr lang="es-A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POTENCIALIDADES</a:t>
          </a:r>
          <a:endParaRPr lang="es-AR" sz="2800" kern="1200" dirty="0"/>
        </a:p>
      </dsp:txBody>
      <dsp:txXfrm>
        <a:off x="5880068" y="0"/>
        <a:ext cx="3251168" cy="1577343"/>
      </dsp:txXfrm>
    </dsp:sp>
    <dsp:sp modelId="{11281FD2-FCF6-40CD-A15A-C5D9125E5266}">
      <dsp:nvSpPr>
        <dsp:cNvPr id="0" name=""/>
        <dsp:cNvSpPr/>
      </dsp:nvSpPr>
      <dsp:spPr>
        <a:xfrm>
          <a:off x="5880068" y="1577343"/>
          <a:ext cx="3251168" cy="15773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EXPERIENCIA</a:t>
          </a:r>
          <a:endParaRPr lang="es-A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AMBIENTE</a:t>
          </a:r>
          <a:endParaRPr lang="es-AR" sz="2800" kern="1200" dirty="0"/>
        </a:p>
      </dsp:txBody>
      <dsp:txXfrm>
        <a:off x="5880068" y="1577343"/>
        <a:ext cx="3251168" cy="1577338"/>
      </dsp:txXfrm>
    </dsp:sp>
    <dsp:sp modelId="{650E8C6D-EFDE-4719-9D9B-32BC4D78C93E}">
      <dsp:nvSpPr>
        <dsp:cNvPr id="0" name=""/>
        <dsp:cNvSpPr/>
      </dsp:nvSpPr>
      <dsp:spPr>
        <a:xfrm>
          <a:off x="5880068" y="3154681"/>
          <a:ext cx="3251168" cy="15773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LIBERTAD</a:t>
          </a:r>
          <a:endParaRPr lang="es-A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800" kern="1200" dirty="0" smtClean="0"/>
            <a:t>VOLUNTAD</a:t>
          </a:r>
          <a:endParaRPr lang="es-AR" sz="2800" kern="1200" dirty="0"/>
        </a:p>
      </dsp:txBody>
      <dsp:txXfrm>
        <a:off x="5880068" y="3154681"/>
        <a:ext cx="3251168" cy="1577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7A601-514F-4288-8AB8-79FAFFE48189}">
      <dsp:nvSpPr>
        <dsp:cNvPr id="0" name=""/>
        <dsp:cNvSpPr/>
      </dsp:nvSpPr>
      <dsp:spPr>
        <a:xfrm>
          <a:off x="0" y="6414"/>
          <a:ext cx="9144000" cy="144015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AR" sz="3800" kern="1200" dirty="0" smtClean="0"/>
            <a:t>TIPOS DE HERENCIA</a:t>
          </a:r>
        </a:p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800" kern="1200" dirty="0"/>
        </a:p>
      </dsp:txBody>
      <dsp:txXfrm>
        <a:off x="0" y="6414"/>
        <a:ext cx="9144000" cy="1440155"/>
      </dsp:txXfrm>
    </dsp:sp>
    <dsp:sp modelId="{3A673D7E-6CD1-421E-8A47-EF0959C9055B}">
      <dsp:nvSpPr>
        <dsp:cNvPr id="0" name=""/>
        <dsp:cNvSpPr/>
      </dsp:nvSpPr>
      <dsp:spPr>
        <a:xfrm>
          <a:off x="0" y="1423431"/>
          <a:ext cx="3045023" cy="44285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ESPECÍFICA: Es absoluta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Cada hombre es como los demás hombres.</a:t>
          </a:r>
          <a:endParaRPr lang="es-AR" sz="3900" kern="1200" dirty="0"/>
        </a:p>
      </dsp:txBody>
      <dsp:txXfrm>
        <a:off x="0" y="1423431"/>
        <a:ext cx="3045023" cy="4428522"/>
      </dsp:txXfrm>
    </dsp:sp>
    <dsp:sp modelId="{3B4D4D43-4A72-4976-A7C0-7331E1A66265}">
      <dsp:nvSpPr>
        <dsp:cNvPr id="0" name=""/>
        <dsp:cNvSpPr/>
      </dsp:nvSpPr>
      <dsp:spPr>
        <a:xfrm>
          <a:off x="3038556" y="1423431"/>
          <a:ext cx="3045023" cy="442852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RACIAL: Según el grupo étnico. Cada hombre es como algunos hombres</a:t>
          </a:r>
          <a:endParaRPr lang="es-AR" sz="3900" kern="1200" dirty="0"/>
        </a:p>
      </dsp:txBody>
      <dsp:txXfrm>
        <a:off x="3038556" y="1423431"/>
        <a:ext cx="3045023" cy="4428522"/>
      </dsp:txXfrm>
    </dsp:sp>
    <dsp:sp modelId="{40B8CFA1-1AFC-4A06-8EF0-9174378E638C}">
      <dsp:nvSpPr>
        <dsp:cNvPr id="0" name=""/>
        <dsp:cNvSpPr/>
      </dsp:nvSpPr>
      <dsp:spPr>
        <a:xfrm>
          <a:off x="6077703" y="1423431"/>
          <a:ext cx="3045023" cy="442852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INDIVIDUAL: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900" kern="1200" dirty="0" smtClean="0"/>
            <a:t>Nos hace seres únicos. No es absoluta</a:t>
          </a:r>
          <a:endParaRPr lang="es-AR" sz="3900" kern="1200" dirty="0"/>
        </a:p>
      </dsp:txBody>
      <dsp:txXfrm>
        <a:off x="6077703" y="1423431"/>
        <a:ext cx="3045023" cy="4428522"/>
      </dsp:txXfrm>
    </dsp:sp>
    <dsp:sp modelId="{BDBD8928-2C68-458F-9AA9-A3AA6395A551}">
      <dsp:nvSpPr>
        <dsp:cNvPr id="0" name=""/>
        <dsp:cNvSpPr/>
      </dsp:nvSpPr>
      <dsp:spPr>
        <a:xfrm>
          <a:off x="0" y="5887920"/>
          <a:ext cx="9144000" cy="1135064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17C19-ADBD-4B39-8232-59D25128E7B9}">
      <dsp:nvSpPr>
        <dsp:cNvPr id="0" name=""/>
        <dsp:cNvSpPr/>
      </dsp:nvSpPr>
      <dsp:spPr>
        <a:xfrm>
          <a:off x="0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EMBARAZO</a:t>
          </a:r>
          <a:endParaRPr lang="es-AR" sz="1900" kern="1200" dirty="0"/>
        </a:p>
      </dsp:txBody>
      <dsp:txXfrm>
        <a:off x="0" y="2743200"/>
        <a:ext cx="1785937" cy="2743200"/>
      </dsp:txXfrm>
    </dsp:sp>
    <dsp:sp modelId="{BB1FDC15-093C-42C7-B75A-CC256A23DA45}">
      <dsp:nvSpPr>
        <dsp:cNvPr id="0" name=""/>
        <dsp:cNvSpPr/>
      </dsp:nvSpPr>
      <dsp:spPr>
        <a:xfrm>
          <a:off x="53578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79F0C-48B5-46B8-9385-3E4F15170FE0}">
      <dsp:nvSpPr>
        <dsp:cNvPr id="0" name=""/>
        <dsp:cNvSpPr/>
      </dsp:nvSpPr>
      <dsp:spPr>
        <a:xfrm>
          <a:off x="1839515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-PRIMERA INFANCIA            - SEGUNDA INFANCIA              - TERCERA INFANCIA</a:t>
          </a:r>
          <a:endParaRPr lang="es-AR" sz="1900" kern="1200" dirty="0"/>
        </a:p>
      </dsp:txBody>
      <dsp:txXfrm>
        <a:off x="1839515" y="2743200"/>
        <a:ext cx="1785937" cy="2743200"/>
      </dsp:txXfrm>
    </dsp:sp>
    <dsp:sp modelId="{C7E32551-0F69-406E-9C94-17DDC50846CE}">
      <dsp:nvSpPr>
        <dsp:cNvPr id="0" name=""/>
        <dsp:cNvSpPr/>
      </dsp:nvSpPr>
      <dsp:spPr>
        <a:xfrm>
          <a:off x="1893093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BBBF1-7E87-4DCA-AB55-63F5ACC0D6F6}">
      <dsp:nvSpPr>
        <dsp:cNvPr id="0" name=""/>
        <dsp:cNvSpPr/>
      </dsp:nvSpPr>
      <dsp:spPr>
        <a:xfrm>
          <a:off x="3679031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ADOLESCENCIA</a:t>
          </a:r>
          <a:endParaRPr lang="es-AR" sz="1900" kern="1200" dirty="0"/>
        </a:p>
      </dsp:txBody>
      <dsp:txXfrm>
        <a:off x="3679031" y="2743200"/>
        <a:ext cx="1785937" cy="2743200"/>
      </dsp:txXfrm>
    </dsp:sp>
    <dsp:sp modelId="{7A2DDF83-0F90-46D0-BA75-CAC1AA6B37E5}">
      <dsp:nvSpPr>
        <dsp:cNvPr id="0" name=""/>
        <dsp:cNvSpPr/>
      </dsp:nvSpPr>
      <dsp:spPr>
        <a:xfrm>
          <a:off x="3732609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7DC98-45A1-41D1-89B5-7F257AE14F7E}">
      <dsp:nvSpPr>
        <dsp:cNvPr id="0" name=""/>
        <dsp:cNvSpPr/>
      </dsp:nvSpPr>
      <dsp:spPr>
        <a:xfrm>
          <a:off x="5518546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ADULTEZ</a:t>
          </a:r>
          <a:endParaRPr lang="es-AR" sz="1900" kern="1200" dirty="0"/>
        </a:p>
      </dsp:txBody>
      <dsp:txXfrm>
        <a:off x="5518546" y="2743200"/>
        <a:ext cx="1785937" cy="2743200"/>
      </dsp:txXfrm>
    </dsp:sp>
    <dsp:sp modelId="{912E9EE1-1E3A-4BE5-B52B-4E1A76BF4CB7}">
      <dsp:nvSpPr>
        <dsp:cNvPr id="0" name=""/>
        <dsp:cNvSpPr/>
      </dsp:nvSpPr>
      <dsp:spPr>
        <a:xfrm>
          <a:off x="5572125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1ABA1-1DD8-446D-BC04-96D898DF1BCB}">
      <dsp:nvSpPr>
        <dsp:cNvPr id="0" name=""/>
        <dsp:cNvSpPr/>
      </dsp:nvSpPr>
      <dsp:spPr>
        <a:xfrm>
          <a:off x="7358062" y="0"/>
          <a:ext cx="1785937" cy="68580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VEJEZ</a:t>
          </a:r>
          <a:endParaRPr lang="es-AR" sz="1900" kern="1200" dirty="0"/>
        </a:p>
      </dsp:txBody>
      <dsp:txXfrm>
        <a:off x="7358062" y="2743200"/>
        <a:ext cx="1785937" cy="2743200"/>
      </dsp:txXfrm>
    </dsp:sp>
    <dsp:sp modelId="{911AB5F0-79B2-4872-A589-F7DB7DA37468}">
      <dsp:nvSpPr>
        <dsp:cNvPr id="0" name=""/>
        <dsp:cNvSpPr/>
      </dsp:nvSpPr>
      <dsp:spPr>
        <a:xfrm>
          <a:off x="7411640" y="411480"/>
          <a:ext cx="1678781" cy="228371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C555F-FE0F-4120-BABB-0FCD4F57F5C5}">
      <dsp:nvSpPr>
        <dsp:cNvPr id="0" name=""/>
        <dsp:cNvSpPr/>
      </dsp:nvSpPr>
      <dsp:spPr>
        <a:xfrm>
          <a:off x="365759" y="5486400"/>
          <a:ext cx="8412480" cy="1028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6C89B-303B-474C-9719-9915E9A2708F}">
      <dsp:nvSpPr>
        <dsp:cNvPr id="0" name=""/>
        <dsp:cNvSpPr/>
      </dsp:nvSpPr>
      <dsp:spPr>
        <a:xfrm>
          <a:off x="0" y="1617070"/>
          <a:ext cx="3249688" cy="324968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9C8B6-0C56-4088-A4E2-04B9129CD613}">
      <dsp:nvSpPr>
        <dsp:cNvPr id="0" name=""/>
        <dsp:cNvSpPr/>
      </dsp:nvSpPr>
      <dsp:spPr>
        <a:xfrm>
          <a:off x="649937" y="2267008"/>
          <a:ext cx="1949813" cy="1949813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46F8-F476-42F9-8E8A-91836893326E}">
      <dsp:nvSpPr>
        <dsp:cNvPr id="0" name=""/>
        <dsp:cNvSpPr/>
      </dsp:nvSpPr>
      <dsp:spPr>
        <a:xfrm>
          <a:off x="1299875" y="2916945"/>
          <a:ext cx="649937" cy="6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9464B-9D7E-455B-8C5B-10B300939F01}">
      <dsp:nvSpPr>
        <dsp:cNvPr id="0" name=""/>
        <dsp:cNvSpPr/>
      </dsp:nvSpPr>
      <dsp:spPr>
        <a:xfrm>
          <a:off x="3791303" y="533840"/>
          <a:ext cx="1624844" cy="9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sz="2500" b="1" i="0" u="none" strike="noStrike" kern="1200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MENTE</a:t>
          </a:r>
          <a:endParaRPr kumimoji="0" lang="es-ES" altLang="es-AR" sz="2500" b="1" i="0" u="none" strike="noStrike" kern="1200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sp:txBody>
      <dsp:txXfrm>
        <a:off x="3791303" y="533840"/>
        <a:ext cx="1624844" cy="947825"/>
      </dsp:txXfrm>
    </dsp:sp>
    <dsp:sp modelId="{AF1564E6-60FC-4188-B28E-7D405B0F726E}">
      <dsp:nvSpPr>
        <dsp:cNvPr id="0" name=""/>
        <dsp:cNvSpPr/>
      </dsp:nvSpPr>
      <dsp:spPr>
        <a:xfrm>
          <a:off x="3385092" y="1007753"/>
          <a:ext cx="4062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348AF-534A-4846-B678-F457B47568CB}">
      <dsp:nvSpPr>
        <dsp:cNvPr id="0" name=""/>
        <dsp:cNvSpPr/>
      </dsp:nvSpPr>
      <dsp:spPr>
        <a:xfrm rot="5400000">
          <a:off x="1387346" y="1245793"/>
          <a:ext cx="2233619" cy="175862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AAE86-4D57-4ACA-832D-8FFDE130819E}">
      <dsp:nvSpPr>
        <dsp:cNvPr id="0" name=""/>
        <dsp:cNvSpPr/>
      </dsp:nvSpPr>
      <dsp:spPr>
        <a:xfrm>
          <a:off x="3791303" y="1481666"/>
          <a:ext cx="1624844" cy="9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sz="2500" b="1" i="0" u="none" strike="noStrike" kern="1200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CUERPO</a:t>
          </a:r>
          <a:endParaRPr kumimoji="0" lang="es-ES" altLang="es-AR" sz="2500" b="1" i="0" u="none" strike="noStrike" kern="1200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sp:txBody>
      <dsp:txXfrm>
        <a:off x="3791303" y="1481666"/>
        <a:ext cx="1624844" cy="947825"/>
      </dsp:txXfrm>
    </dsp:sp>
    <dsp:sp modelId="{2C09457D-3BF2-404E-88D2-0D19A94C9994}">
      <dsp:nvSpPr>
        <dsp:cNvPr id="0" name=""/>
        <dsp:cNvSpPr/>
      </dsp:nvSpPr>
      <dsp:spPr>
        <a:xfrm>
          <a:off x="3385092" y="1955579"/>
          <a:ext cx="4062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2B7B-4132-4935-A731-2D3088F91757}">
      <dsp:nvSpPr>
        <dsp:cNvPr id="0" name=""/>
        <dsp:cNvSpPr/>
      </dsp:nvSpPr>
      <dsp:spPr>
        <a:xfrm rot="5400000">
          <a:off x="1866783" y="2178833"/>
          <a:ext cx="1740533" cy="129283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C47EF-2FE9-42B7-BF79-D6E14E6EF45D}">
      <dsp:nvSpPr>
        <dsp:cNvPr id="0" name=""/>
        <dsp:cNvSpPr/>
      </dsp:nvSpPr>
      <dsp:spPr>
        <a:xfrm>
          <a:off x="3791303" y="2429492"/>
          <a:ext cx="1624844" cy="947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AR" altLang="es-AR" sz="2500" b="1" i="0" u="none" strike="noStrike" kern="1200" cap="none" normalizeH="0" baseline="0" smtClean="0">
              <a:ln/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rPr>
            <a:t>MUNDO SOCIAL</a:t>
          </a:r>
          <a:endParaRPr kumimoji="0" lang="es-ES" altLang="es-AR" sz="2500" b="1" i="0" u="none" strike="noStrike" kern="1200" cap="none" normalizeH="0" baseline="0" smtClean="0">
            <a:ln/>
            <a:effectLst>
              <a:outerShdw blurRad="38100" dist="38100" dir="2700000" algn="tl">
                <a:srgbClr val="C0C0C0"/>
              </a:outerShdw>
            </a:effectLst>
            <a:latin typeface="Arial" charset="0"/>
          </a:endParaRPr>
        </a:p>
      </dsp:txBody>
      <dsp:txXfrm>
        <a:off x="3791303" y="2429492"/>
        <a:ext cx="1624844" cy="947825"/>
      </dsp:txXfrm>
    </dsp:sp>
    <dsp:sp modelId="{A3F07B40-C179-4313-94FA-A843249F2CFA}">
      <dsp:nvSpPr>
        <dsp:cNvPr id="0" name=""/>
        <dsp:cNvSpPr/>
      </dsp:nvSpPr>
      <dsp:spPr>
        <a:xfrm>
          <a:off x="3385092" y="2903405"/>
          <a:ext cx="40621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41049-42D3-4FD8-9549-681050A70EAC}">
      <dsp:nvSpPr>
        <dsp:cNvPr id="0" name=""/>
        <dsp:cNvSpPr/>
      </dsp:nvSpPr>
      <dsp:spPr>
        <a:xfrm rot="5400000">
          <a:off x="2346816" y="3111114"/>
          <a:ext cx="1243547" cy="82704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3535F-C507-4274-8418-5D05EBB2FB86}">
      <dsp:nvSpPr>
        <dsp:cNvPr id="0" name=""/>
        <dsp:cNvSpPr/>
      </dsp:nvSpPr>
      <dsp:spPr>
        <a:xfrm rot="5400000">
          <a:off x="5540156" y="-2076308"/>
          <a:ext cx="1355526" cy="585216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500" kern="1200" dirty="0" smtClean="0"/>
            <a:t>Los mismos niños son estudiados a lo largo del tiempo.</a:t>
          </a:r>
          <a:endParaRPr lang="es-AR" sz="2500" kern="1200" dirty="0"/>
        </a:p>
      </dsp:txBody>
      <dsp:txXfrm rot="-5400000">
        <a:off x="3291840" y="238179"/>
        <a:ext cx="5785989" cy="1223184"/>
      </dsp:txXfrm>
    </dsp:sp>
    <dsp:sp modelId="{8BAC48A1-B480-4FEE-A390-1A7E2BFEDF14}">
      <dsp:nvSpPr>
        <dsp:cNvPr id="0" name=""/>
        <dsp:cNvSpPr/>
      </dsp:nvSpPr>
      <dsp:spPr>
        <a:xfrm>
          <a:off x="0" y="2567"/>
          <a:ext cx="3291840" cy="16944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Longitudinal </a:t>
          </a:r>
          <a:endParaRPr lang="es-AR" sz="4100" kern="1200" dirty="0"/>
        </a:p>
      </dsp:txBody>
      <dsp:txXfrm>
        <a:off x="82714" y="85281"/>
        <a:ext cx="3126412" cy="1528980"/>
      </dsp:txXfrm>
    </dsp:sp>
    <dsp:sp modelId="{658339A1-3977-4930-BEF5-55A701DFFD48}">
      <dsp:nvSpPr>
        <dsp:cNvPr id="0" name=""/>
        <dsp:cNvSpPr/>
      </dsp:nvSpPr>
      <dsp:spPr>
        <a:xfrm rot="5400000">
          <a:off x="5540156" y="-297180"/>
          <a:ext cx="1355526" cy="5852160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500" kern="1200" dirty="0" smtClean="0"/>
            <a:t>Se estudia en un momento determinado a un niño o grupo de niños.</a:t>
          </a:r>
          <a:endParaRPr lang="es-AR" sz="2500" kern="1200" dirty="0"/>
        </a:p>
      </dsp:txBody>
      <dsp:txXfrm rot="-5400000">
        <a:off x="3291840" y="2017307"/>
        <a:ext cx="5785989" cy="1223184"/>
      </dsp:txXfrm>
    </dsp:sp>
    <dsp:sp modelId="{FEE76C96-7DD9-47E2-855B-BE19A761CA65}">
      <dsp:nvSpPr>
        <dsp:cNvPr id="0" name=""/>
        <dsp:cNvSpPr/>
      </dsp:nvSpPr>
      <dsp:spPr>
        <a:xfrm>
          <a:off x="0" y="1781695"/>
          <a:ext cx="3291840" cy="1694408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Transversal </a:t>
          </a:r>
          <a:endParaRPr lang="es-AR" sz="4100" kern="1200" dirty="0"/>
        </a:p>
      </dsp:txBody>
      <dsp:txXfrm>
        <a:off x="82714" y="1864409"/>
        <a:ext cx="3126412" cy="1528980"/>
      </dsp:txXfrm>
    </dsp:sp>
    <dsp:sp modelId="{E55CE2B2-36FA-4DBC-8354-70196A610FD9}">
      <dsp:nvSpPr>
        <dsp:cNvPr id="0" name=""/>
        <dsp:cNvSpPr/>
      </dsp:nvSpPr>
      <dsp:spPr>
        <a:xfrm rot="5400000">
          <a:off x="5540156" y="1481948"/>
          <a:ext cx="1355526" cy="585216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500" kern="1200" dirty="0" smtClean="0"/>
            <a:t>Estudian lo mismo de la misma manera en grupos lo más equivalente posible pertenecientes a distintas generaciones.</a:t>
          </a:r>
          <a:endParaRPr lang="es-AR" sz="2500" kern="1200" dirty="0"/>
        </a:p>
      </dsp:txBody>
      <dsp:txXfrm rot="-5400000">
        <a:off x="3291840" y="3796436"/>
        <a:ext cx="5785989" cy="1223184"/>
      </dsp:txXfrm>
    </dsp:sp>
    <dsp:sp modelId="{D4754AB9-02EF-455C-9D51-F0FB5A13425F}">
      <dsp:nvSpPr>
        <dsp:cNvPr id="0" name=""/>
        <dsp:cNvSpPr/>
      </dsp:nvSpPr>
      <dsp:spPr>
        <a:xfrm>
          <a:off x="0" y="3560824"/>
          <a:ext cx="3291840" cy="169440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4100" kern="1200" dirty="0" smtClean="0"/>
            <a:t>Secuencial </a:t>
          </a:r>
          <a:endParaRPr lang="es-AR" sz="4100" kern="1200" dirty="0"/>
        </a:p>
      </dsp:txBody>
      <dsp:txXfrm>
        <a:off x="82714" y="3643538"/>
        <a:ext cx="3126412" cy="15289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AB473-7FCF-43FC-BB4F-2813EA9AD1B4}">
      <dsp:nvSpPr>
        <dsp:cNvPr id="0" name=""/>
        <dsp:cNvSpPr/>
      </dsp:nvSpPr>
      <dsp:spPr>
        <a:xfrm>
          <a:off x="0" y="0"/>
          <a:ext cx="9144000" cy="1556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DIFERENCIACIÓN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De lo simple a lo complejo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De lo homogéneo a lo heterogéneo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2000" kern="1200" dirty="0" smtClean="0"/>
            <a:t>De lo general a lo específico</a:t>
          </a:r>
          <a:endParaRPr lang="es-AR" sz="2000" kern="1200" dirty="0"/>
        </a:p>
      </dsp:txBody>
      <dsp:txXfrm>
        <a:off x="1949183" y="0"/>
        <a:ext cx="7194816" cy="1556424"/>
      </dsp:txXfrm>
    </dsp:sp>
    <dsp:sp modelId="{3EA0E977-A34F-4E60-9133-6CE4645FE373}">
      <dsp:nvSpPr>
        <dsp:cNvPr id="0" name=""/>
        <dsp:cNvSpPr/>
      </dsp:nvSpPr>
      <dsp:spPr>
        <a:xfrm>
          <a:off x="120383" y="296678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D6672-2E56-46B1-B7FA-DEE53A8D5231}">
      <dsp:nvSpPr>
        <dsp:cNvPr id="0" name=""/>
        <dsp:cNvSpPr/>
      </dsp:nvSpPr>
      <dsp:spPr>
        <a:xfrm>
          <a:off x="0" y="1676807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SUBORDINACIÓN FUNCIONAL</a:t>
          </a:r>
          <a:endParaRPr lang="es-A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kern="1200" dirty="0" smtClean="0"/>
            <a:t>El organismo al diferenciarse gradualmente se integra en unidades más más amplias, más inclusivas.</a:t>
          </a:r>
          <a:endParaRPr lang="es-AR" sz="1900" kern="1200" dirty="0"/>
        </a:p>
      </dsp:txBody>
      <dsp:txXfrm>
        <a:off x="1949183" y="1676807"/>
        <a:ext cx="7194816" cy="1203833"/>
      </dsp:txXfrm>
    </dsp:sp>
    <dsp:sp modelId="{3DA622A5-181E-43B6-B547-26061BAE0E9B}">
      <dsp:nvSpPr>
        <dsp:cNvPr id="0" name=""/>
        <dsp:cNvSpPr/>
      </dsp:nvSpPr>
      <dsp:spPr>
        <a:xfrm>
          <a:off x="120383" y="1797190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2DEB9-03ED-4D2A-914A-2F5D9F8688E4}">
      <dsp:nvSpPr>
        <dsp:cNvPr id="0" name=""/>
        <dsp:cNvSpPr/>
      </dsp:nvSpPr>
      <dsp:spPr>
        <a:xfrm>
          <a:off x="0" y="3001024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CRECIMIENTO ASINCRÓNICO</a:t>
          </a:r>
          <a:endParaRPr lang="es-A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kern="1200" dirty="0" smtClean="0"/>
            <a:t>El organismo no crece uniformemente o en su totalidad al mismo tiempo. Ritmo variado y tiempo diferente.</a:t>
          </a:r>
          <a:endParaRPr lang="es-AR" sz="1900" kern="1200" dirty="0"/>
        </a:p>
      </dsp:txBody>
      <dsp:txXfrm>
        <a:off x="1949183" y="3001024"/>
        <a:ext cx="7194816" cy="1203833"/>
      </dsp:txXfrm>
    </dsp:sp>
    <dsp:sp modelId="{8E5B6638-892B-4E63-8D29-C1A766720463}">
      <dsp:nvSpPr>
        <dsp:cNvPr id="0" name=""/>
        <dsp:cNvSpPr/>
      </dsp:nvSpPr>
      <dsp:spPr>
        <a:xfrm>
          <a:off x="120383" y="3121407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279E7-DDF1-46C9-BC03-3868C580075D}">
      <dsp:nvSpPr>
        <dsp:cNvPr id="0" name=""/>
        <dsp:cNvSpPr/>
      </dsp:nvSpPr>
      <dsp:spPr>
        <a:xfrm>
          <a:off x="0" y="4325241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DISCONTINUIDAD EN EL RITMO DEL CRECIMIENTO</a:t>
          </a:r>
          <a:endParaRPr lang="es-AR" sz="2400" kern="1200" dirty="0"/>
        </a:p>
      </dsp:txBody>
      <dsp:txXfrm>
        <a:off x="1949183" y="4325241"/>
        <a:ext cx="7194816" cy="1203833"/>
      </dsp:txXfrm>
    </dsp:sp>
    <dsp:sp modelId="{1F2B9C8D-9DDF-4211-AD4A-A08664D0356C}">
      <dsp:nvSpPr>
        <dsp:cNvPr id="0" name=""/>
        <dsp:cNvSpPr/>
      </dsp:nvSpPr>
      <dsp:spPr>
        <a:xfrm>
          <a:off x="120383" y="4445624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BAB9B-726D-46BA-A1BD-7E5C6B0CC888}">
      <dsp:nvSpPr>
        <dsp:cNvPr id="0" name=""/>
        <dsp:cNvSpPr/>
      </dsp:nvSpPr>
      <dsp:spPr>
        <a:xfrm>
          <a:off x="0" y="5649458"/>
          <a:ext cx="9144000" cy="120383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DIRECCIONES DEL CRECIMIENTO: CEFALO CAUDAL Y PRÓXIMO DISTAL</a:t>
          </a:r>
          <a:endParaRPr lang="es-AR" sz="2400" kern="1200" dirty="0"/>
        </a:p>
      </dsp:txBody>
      <dsp:txXfrm>
        <a:off x="1949183" y="5649458"/>
        <a:ext cx="7194816" cy="1203833"/>
      </dsp:txXfrm>
    </dsp:sp>
    <dsp:sp modelId="{F1205E34-A851-4483-ABB0-0B1D7FCFB0D6}">
      <dsp:nvSpPr>
        <dsp:cNvPr id="0" name=""/>
        <dsp:cNvSpPr/>
      </dsp:nvSpPr>
      <dsp:spPr>
        <a:xfrm>
          <a:off x="120383" y="5769841"/>
          <a:ext cx="1828800" cy="963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0306F-A527-42B1-BF90-971E02B0FDB2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19FC-775B-430C-9BB9-6FD09C4EA1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628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Crecimiento: cambio cuantitativo Maduración:</a:t>
            </a:r>
            <a:r>
              <a:rPr lang="es-AR" baseline="0" dirty="0" smtClean="0"/>
              <a:t> cambio cualitativo Aprendizaje: apropiación instrumental de la realidad para transformarla, transformándome en ese acto a mi mismo. Crisis: cambio y oportunidad. Experiencia: lo que nos pasa o nos sucede.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19FC-775B-430C-9BB9-6FD09C4EA107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030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19FC-775B-430C-9BB9-6FD09C4EA107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398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839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003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929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820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43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289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362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857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495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23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CA5F-B631-4E5C-8F08-ED62A17B892B}" type="datetimeFigureOut">
              <a:rPr lang="es-AR" smtClean="0"/>
              <a:t>28/03/2017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4F9F-5E2F-4599-BFAA-E24E3E7AF57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094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m_Ygj0pB-Q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https://encrypted-tbn3.gstatic.com/images?q=tbn:ANd9GcSk1QPJS75FjU80Z4dOA3Vw8o2030Ix5nphDwXMyM4Nu1cJCzGO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22622"/>
            <a:ext cx="3103090" cy="22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es-AR" sz="7200" dirty="0" smtClean="0"/>
              <a:t>PSICOLOGÍA </a:t>
            </a:r>
            <a:endParaRPr lang="es-AR" sz="7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s-AR" sz="5400" dirty="0" smtClean="0"/>
              <a:t>Psicología del desarrollo o</a:t>
            </a:r>
            <a:br>
              <a:rPr lang="es-AR" sz="5400" dirty="0" smtClean="0"/>
            </a:br>
            <a:r>
              <a:rPr lang="es-AR" sz="5400" dirty="0" smtClean="0"/>
              <a:t>evolutiva </a:t>
            </a:r>
          </a:p>
          <a:p>
            <a:endParaRPr lang="es-AR" dirty="0"/>
          </a:p>
        </p:txBody>
      </p:sp>
      <p:sp>
        <p:nvSpPr>
          <p:cNvPr id="4" name="AutoShape 2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6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AutoShape 8" descr="data:image/jpeg;base64,/9j/4AAQSkZJRgABAQAAAQABAAD/2wCEAAkGBxQTEhQTExQWFhUXGBgaGBcYGRwYHhwaIh0XHR4dGRwcHCggGB0lGxgdIjEhJiksLjAvHR8zODQsNygtLisBCgoKDg0OGxAQGiwmICQsLCwsNCwsNCwsLy0sLCwsLDQsLCwvLCwsLC8sLCwsNCwsLCwsLCwsLCwsLCwsLCwsLP/AABEIAKoBKQMBIgACEQEDEQH/xAAcAAACAgMBAQAAAAAAAAAAAAAABgUHAgQIAwH/xABHEAACAQIDBQUEBgcIAgAHAAABAhEAAwQSIQUGMUFREyJhcYEHMpGhFEJUk7HSFiNSYnLB8BWCkqLC0eHxM7IXJTRVY3PT/8QAGgEAAgMBAQAAAAAAAAAAAAAAAAIBAwQFBv/EADERAAIBAgQDBQgCAwAAAAAAAAABAgMRBBIhMRNBUQUUIlJhcYGRobHB0fAy4RUjQ//aAAwDAQACEQMRAD8AvGiiigAooooAKKKKACiiigAooooAKKKKACiiigAooooAKKKKACiiigAooooAKKKKACiivPEXgiM54KCx8gJoAr32ge0M4Z2w+HAzjR7p1CHQwqxDGDxOg8aXdhbw4u6rXfpzKBxzqCPgAQB6Cl3F2+3usX1LMWJ6kyT/AJqbN3d2gsELpH7WnwJrNKbZrhR01LF3Y2t29lWZ0d+8JSQDlIEweHEfGpmqsNz6PtDCm0SA79ndXlqJBjgDpEjkfKrTFXU5XRRUhlYUUVE707bXB4W7iGE5AIWYzMSFUTyliNeVOIlfQ89vb0YbCf8Amfvad1RJg8Cf2R4mKWd6PaauCvtbfDyilO/2oUsrAHNbTKc4E6wdOcTStsG8MRe+l3rq69185GXMwIyuDwUgkCPd0EHSUr2k7ydsbVm3m7O3LKHgsJAWJHLKo/HnVMajbsXyoNQcuhaG0fbXgkuZLVu5dUGDc0RfSZY+cRU/up7RMJjiERil0/Ubn/Cw0PkYPhXLlsZv6mtvZmLa063EJQqwIIJBB5EEairLsyZjseiln2dbfbG4G3ef/wAgJRz1I56aagg6cyaZqYcKKKKACiiigAooooAKKKKACiiigAooooAKKKKAIHevbH0dbYWczvoBE5QCWMH3uQjmSOdSmzcV2ttH/aE/1OoqD362at21bY8VcLxIBV+6wMESDp6gVM7IwnZWUQ8QNedIr52WvLw11ubtFFFOVBRRRQAUVheuhVLMQqqCSSYAA1JJ5CKrnbHtQObLgsP2oBINy4SikCNVUAsQZ0Jjh0glXJLclJvYsmiqT/8AjBjLTntsPYKgnurnVo/iJbX0qx9yd9cPtK2zWcyuhAe2+jLPA+KmDB8KFJPYHFoZaWvaHtLscFcj3ni2vrx/yg0y1XntitsbVkzCBmzNyBMCT6TUVHaI0FeSKz2WLrANaXPBOYExoOc/OrC2dexPZ4drKIVue9mJUqPRWn4etJt/EJZxWJs2e6hgWm+qxNpCQDzPP+98W/YOGvNh7ffROzIZSJOnMce6CJ5GqEbY2a3NzeO0BibWgzdmzmORXgfmR6VYNh5VT1ANVjjtoC7fdoJRVFtX/a94mORGZgJHQ1Y2ybhaxaYiCbaGPNQaai05ysUV1ojbqp/bPvLba22AQgtKNdP7OuZF8GMSegy9dLI2/tJcNhr19uFq2zeZA0HqYFcrtimuZnclrjsXdjzY6k/GasqSsrDYOmpTu9kSOxrJZvxOn9GsP7A7bEXbhjJ2jQD0Bj+Ve+Au9naZgJaC390cPiabNw8OmIBtXD7+s8NeMg8tayOTT0O1jaUXRgny1Jzc3YOHEq1u2ycxAInxEaVH+0P2b4dbNzE4Ym3lGZk4qRxkT7pHhTnsbdd7V0J9IZwktDwzBTwUMFByzyaeFedzZeI2hZu2bwuYZXhWkI2a2WObIysYYhYgjQMDx0poRmtji1HFmfsXwZt7KsyZztccaRALGPkJ9aea18Bg0s20tWxCW1VVHQAAD5CtitqMgUUUUAFFFFABRRRQAUUUUAFFFFABRRRQAUUUUAQO+xIwjEcntH4XEqaw9zMqt1APyrw2rhBes3LR4OpHlpoR4g1G7m47tcLbY8QIPpSbSH3iThNQd7eVMwW2O0mYMwDHTQyPHhUZvRjLt2/9Et5AihXuFiwLGZCjKRCxxPlpprlsvAoQLtwKbqzDQJWSdFPEDWq51HeyLoUVlzSJXZm8CXLnYupt3dSFJkMBzVufkYPGpmq13otuL3aqWDLBQry4a66GTI9aetg7S+kWEuxBIIYdGBIYfEUUarlo9xKtPLqha9q+1+xwgtD3r7BP7o1b5CPWk/dbDI68NQO9/wAeP9c6bvaRgRcOGzKGSbogx75WVgkEAwrGYnQxrFRW6ezlw6ldTmgmeWg0+M1VXd5WLKMdLmviNzbDnV4LdQJ8prW2Dus+E2nYuYZYUko5zcUKnNmHpI8QKYbuyAL3btfcIBqhYZfw0r33Zt3XxruShsqhyRMzIGuuVhBPyqKa1VmNUWjuh1pI3/3wwtiMJcCXbl0qptt7iKxAz3T9UCZga+XGt/fregYO3bVSO2vOEtgxoJGZyCRIUH4kVQG82HZr95ouM2Zi5bvGQQM0gnQyD6xpEVrb5FdKlfV+tvcOG3b+BBvYRIZmbtLbWyrJYKxl7ymBnywQJ4yY0FbFrZTpdW05MEEvDBu6ASYVSeQNIG7OINvFWnAGjDQ6AidQfAjwNMt3fLEKjZCqm8suYzHvcACeEJHqWquST3N9DDSl4Iet2/QedubwYQYLtcI9u4FhVGaTnJAAZT3oVcxII6Vt7qe061cAt4kC04gZx7h5Sf2I+FUrh3NvVQOBEFVaJ0OjA8ufEVP7m7MtXTiWv9pFq3nyIO80hiYB8IIMx51C3vE2dzo06eSsm/Vb+7qWZ7bsfl2cEB/811F05qJc+ndHxqicHYzHwHH+vGmHePar3LdnDZ2e1aLm2X0OUwATroNDA5A0uXsVCkLw5nqeg8KWbcmU0sPDD3zu6V/f+PXoTVi4CSAdOB/AAeFbu4ONZGKggMFKqTyeDAPDSagVbIba+GY+eppi2Tas23t3nAuKy3JtqYf3SFYmO4MzCGE8Dpyqmx1sTB1oK38opq3W6Tsi093sdCrdvo6XWZQbi3MquZAAdWMHhHA+Yp9FcyNj2z9+7cusCAA8mNQDA0AM84q5PZXtxr2Ha1cbM9o6EmZQ8NeeUyvwq6lU1ys4uN7OlCjxk/aug8UUUVpOMFFFFABRRRQAUUUUAFFFFABRRRQAUUVr7Qxi2bT3X91FLGNTpyHU0AbFY3LgUFmIAGpJMADxPKqK3q27tPGMxW4+Hsa5bdsldP33GrHy08KrbaVvErmRr1wj6ytcYgjxBMH1quNWL2LJUpLc62we0bV4E2rqXACQcjBuBKngeRBHpVSb1bfODt4rB22hnuMsj6ts94+RKtl+PSqY2FtS/hryXsO7JcDCAv1jOikfWB4RVh+0jdS/hLovO3aW8Q7uXPHtDLlGHxgjSBy5xVWhowOXirN8Or5GGwt4MTcv2i5zsRkzltWCyAWnnlAHjlniauDB2O7GYgkac4PWufsM8ADmsGfHWalE2jdiO1ux07R/96yuR3v8XxLOErfv5LB3kx5sqVvMjuQBKhvdGbWGJykzqATwHQU3ezbMcGHIADuzL/DoJPmQTVIXsUzxnYtHCTJ9Dxq99xduW8Thl7NQhtgI1scFgaR+6Rw9elPh7Zjn9pYCtQhmdnHqj23y2ph8NhXuYpS1qVUqokkkgDLqNQdZBkRIqqsNvFatFhaZ7lnMSHfNnAbvd8MJ+tx9abPbJtyzbwjWGCvdIDgTBt+8FfTUEkFR69KqGzdvWrKXnBYOYytmWNNDoQDpPnWx0VNanHjUcXoWvgNoi8ma3fUGIynKfUg8fjTDsGLFt8RiLiIgBAY9xeMkwT1H41ROysfh74ezcZrDv7ly2x7pGveXpprzr32nicaVIxNxr6opUMWzx+8P2hHAjXXnVMaDi/YX8VSsns9zPeveD6ftFruYraDBLZ4FbayQR0JMt6jpUN2wt3b+drjz7jagsc0yeo/Goq+hWRPP/o1nhlLCRJC8TqY1+QpmXJ57U0blq+tp0ZpIBEgRJ8OPCty0gZfEnXjoOMgAeYrRwmyWxFxbaESxiTwBPCfwpv3l2HZsWLN20jWLjT2lliCwOuvvSF0IECCOdK1odTDVZcZ05rdafNkLsMol9DeB7NWXMBoR8jwMHgeFfcRtXtMS9wHMrEjmgKAmBAOgVQBz4Vs4Ld+/cw74hVHZqGMkxIAaY6xlNQGzbg58Arz/AJv9xUcjTWnCNSFnqlL46fkwxl43XZjopPDw4AfCvFEz3FUcJr0uNyr5g2yup8fx0pLmJRTnFPm1f4nttYww/hj8f96lcLjhIHQcOoiQRWllFxTbbRhwPQ/7VrXA1sBohk+BB/HX8artdWOtKcqNWVZawdn7Lb+9b+42rLksebEx5ATJP94n41ZnsmVvpK5fdCPn8oEDymPhVP4O6STAkniTp/3PGrB3E219Gvq4DAcGQHRlPykaH0qX4ZJsqp1HisJOMFrZ/v79joKisLNwMoYGQQCD4Gs62njwooooAKKKKACiiigAooooAKKwvE5TlgtBgHhPKagrW2ybh7rZcuaP3gvucOJPOklNRtceMHLYYKXd+r4GGKEkF2UCOgIY68tAaYQaVd+MC79lcUZlQsGGp0aNY9OPjUVb5HYKds6uJmzLLNh17SRInUg/Dn5g0j7wYLVstt9Zl1BjoZ+VOm18ZELqDyWCDHlWmqdpft4dCBdvLkGdgFVR3jHMzExxJgctMUL3N0sttxT9lWxVu7YsLEpaDXTP7o7p06XGU+lPvt7x8fRLI63Lp8wFVf8A2anvdHdOxgEItibj/wDkukd5z/pUToo+Z1qoPbRic+08kz2dq2vkTmf/AFitk/46lOEV6ysJluQQOZB+PGtqw2gNaV8kMprdtHhWWWx63CvxuPT8I+425lyeLfyarB9kePy4ojN3blpp8SpDD4DNSKcAb47NdCodyegVGY/GIHiRTTuBsHF23W61ooqpcbvlZMo4gAEnnzohumupVjq8f9tKb0cbr28vmjUxeIL3b+JuGb15iTwORPqopPDKgExznWouxtN7V67aMuhXMqnWCCNRPHT51jgd4BAQAEDgxaJA049fM1922q3/ANZaXOygggMX0j90TM8jp412Fa2h4qzI+/etPfuLdUhs0iDmykAchqTIOoPOpHB7MvPZfsyzqvezKCRwViIB96egnSoTFYu1ZNq6AHuMn60ONVcd3vZueg8DNNu4+0i7MyqQwCqSi23XSNSmYXAerDThzFV1ajhG6HpxUpWZA7L2WMXdRDFhiVQl5AzakyInhAA06TqIk9k4uzh7LFXQ5u1V7eXV9R2ZmDlAUHqJam3ezDW8RZe4dGtIzBwMp0BMdY0qqjcBIYDRtRy8ay51NZkdHDUlmtLlYl9hYK86v2E5h3iQYPdBbSNZ4QBXgj3LxJJe4QNSSWgannwEz86lNh7atYZWOQs+W4qHUd4qRmImR00PiKgcPimU6agmSNY/HUUtjs0azjN6aafRX+Yy4TbtsWUttZDXLYdbbyQBnlXJCxrkMAmTr6Uu227O1etwO8yDNGoUFmj1ZQfSpvdPBW7mLti/pbaTqDBI0jqZPTWYrx3y2c1q5cc2+zS4yFRIZQcmZ1UjiAzfAio1sLiVT2y+Lf8AfqLTg8q+2HhgG086+231FSy257pquTtuRhcO6rzRe3wNTaS5WR/2hr6aT6iKyxFwNaI6/wAoP8qy2xEKo4KIrSwhlgDwOnx0pVtc1158Oc6fKX33JTbW7/0ezgrpDRibPaHXQNmMgf3ChjqTXhsrGZTGaR46EeVXfi91fpmxLOH0N1LStaPDvqNB4Bh3T5+FU/gNiMGdbim26EjIymSQpMGT3ZiJ86smtNTmYOuqU3rbK2n6/Avn2e7YXEYRRmBa13Gjw90/4Y9QaZpqvtnYkWLQvWgFtobVzKqgA2mBtumnvEN3hOvdWacv7VtftVZTmstmcrFQvUc4LRv+/uSFFFFXGQKKKKACiiigDU2ntK1h0Ny64VRpOpk9ABqT5VCYbfS05EWr4U/XKrHwzzHpULth+3vu76rbZkRTwWDBMdSRM9IrIWw4IGpA8qwzxMs1om2nhouN5DdikN1VuWbhBElf2Wnk68/xHxBq/aO/FrDdpc437YYdiwIPazqGHEAan8Kn9yN5FNstJa0TGYK0Aj6wzAZlI0JHQeNSO3MJas4oXRbQPeiXCDMxQRBaDwWIGnA9KsUY1bSejRW5OjeNrpjchkA14bRZxbOT3tBPSSAT4wNa+4G9nQH+v69ayxQ7prVbkZW7K4j7e2Bcu4hby6nIFJkAjUnWeIgj4Vs7L3XtWGN54e4NczahRHL0nWmECvLGWw9t0JjMrLPSQRPzpuDFScuZRxpZMnIitg71m5iWsXFCq3/gaTJgaq/70aj1HKTR29uKN7aWLuHnedR5Kcg+SinvHXXGvC7aYEeDqZEHpI+Fau3vZ5bGHbH4W8ezZO1Nq5qROpCuOcmIYeZrGpSmmnujt4N0qVVNvRlcYhdRXu7R8j/I/wAqyayTyP41lZTNdRTGVZdp/ZHEevSqz0DqRjGVSLvt+B03A2UzlrrHLbYBcpGrgMGmT9XMo4cY6Vbmydndxi2mZSq+CkcfWlLY+LtI1lbugZ0SP3mgKCP4mUeoqx6sowu8zPP9oYiU568zmjYOHs4W/cwmMXv2nK5gCykA6FgNUkQdRGo1q0Nn7Xw+ULaa1HRCv4A1pe1zdq0pOOQFbrr2bkEKDGqszH3dBEwdAOlVPtXYode0B0KiDE/AmtDw6nqmYY1nEt/aS23YMbaMV4MVBI8iRpWWNRWEqiaxqUB+LAyvnVWYHElEZVuFLkQGAkz+EeFbGzN77jIyXAguLMvGWQNTwjvZRwP/ABVTwck1ZlqxMeaLC2FuUXwt42WtlHLBLckLx1RjlOUeQbQ9KqLbt5rOJvWcQqm4jkOUMjNpw0GmvSrx9k124VxKtok2nRTxGZTmzeJyD4VQm+WINzH4xzxOIvfAOyj5AVc4JMWjiqlJ3j9DBsZbJiYAGhjjx0jlXphryEgBtfHTl4gc6hYoilyI0R7RqKak0i2tsY3D/wBn27Nu5nYZCqwAVbVnYleOrQAemhJk0q7ZxhfD4e2Se41wSTIg9nHw1Hl8lixdZfdYjyNPW0dj2m2ThsahbtSzW3kyujXQTl5GVGoilcNUaKnadLgSiou7d9Xff1/oUkWTU1ZYkCRJ4TzqAYczA6HgawOKZYyMwPSeNE8O3zFwPbcaDeaG/RkxjbUA1H4W2SdKxTab+7dE+I4+saGpfZGGmMoJ9NaqVKeyV/YdJ43C4mrGedRS6tJnRe4t/Ps/CsePZgHzEg/MVr71bm28Y63c72r6rlV11ETIDodGEk9Drxrc3Nj6Fh4BAyDiI5nXXkeNTVaErxSZ56tK1aTj1f1ELZm4d2cuJxGeyvBLcpm/iiIHlJ8RTv8ARk/YX4CvaiiMFHYWpXnUtme3uCiiimKgooooAKKKKAEPa+ByY66s92/b7QCeDjutP7IMAg8zm6VEW8C+GDX3xDMC4DByFVVg91QBCqAOfrTfvlstLirdiLiMuVgcvOQDqMwnl4nxlY7YXUuWsXaXK6gOsi4jEa9wyCCDHECNK51ek1Jvkzo0KkXFK+v79j22BtbC4trliz31yDOQhVRMiAToQYaI6HwqOsNiGa1nLvbNtchJnUFg3DUzCtPGD4V67au28Fs6+uGAWVKWzbMsWaVUKTJmTx6AxNMmxFyuLbAd23ZfQaBgoU68zAgKOQrRh4K1zPiZ+KyGHZVgrbGYQedam821vo9oEQXdgqg/M+QWfWOtZbX23bw6oWli5IUCNSOOp0ETSJjnxGMxI0yzw5rbtgiYPNj8z4DSyrUtotyqnTvq9h/WvN+dZA1hM8xWw5zK/wB63AvkIpgqsmIGbUwDzJH4Umb57wD+z0wTMw/WXmhSRMdmygkcVm65g6So8Kdd7LoN+QwKomgGoDkmT5xHl60he0PBDDpgXa2GuXc90ZhmUrKjKRMHu9mdQeJ4Vi/7Ox0It8BXFLCYm7cZLdkEXQGDyTrHMzqvjPOK9sPdvKDfuBWtq2Uqz5TMxw48R/UVt3PpOLa5jrSBBbmSpgAKC2gPEkchMtJgTWtu/u79KW8UuLbVF72djLHKWHBACsrJ4kAcDpN2RCKbWzGC1vLiLBzXbGRic9q5dDQjG5mLFSIOqaDQgCRyNdF7IxnbWbV2MpdFYrIOUkCVkaGDIkdK51we8OKa7hcffTtrNgi0Cvctsw090QA5S6ABlGYKukBquT2U4m4+z1F1Srq7yCCNGParE6xluCNT5mmcUloRncndsVPbNvGEu2sNlZgFznK+TvEwJ0Mws8uYpTTGC7h1VbLsQNcpUlR4ni58lArH2qO52vdBMLNsRMaBEPTTjUps+wr2FYWDaEwDcOXMdYIMxOnEDjNWx2AjxgF7JmtN2pHG2Stu5HkeJ8BxpKxt6yyqyBrdwSHU6yDI46QQCQf6NNm3SuSAgZxPus7j/Nw9KS7mDuM0lTrTNMVnQ/sXXNs5Lp1ZzBPEnIAuv94NXOe0zN68Tx7W5/7tV6ewXaZ+j3sG+jWHzr/Bckx5hw3+IdKovaY/X3h/+W5r/fas73HNV+Fet/DshAdSpKqwBESrAFWHUEEGa9MJgzeuJZX3rjog82YKPmaun237nr9GtYuyuuGVbVwDnZ4Kf7jfJm6VAFH2zVmbputzYmOtNqbFwXVXoCFOngSr/E1Wkcqf/Y/+sxN/DMe5ew1xWHXVAPgGPxNRJ216ENXTQuW7IOsVk+CUjhX2+ptuyxOVipjqDEx0NbuCuBoEQfLT/iulSyy0ZzJuS1QvHDxeZYiI9dBrTru/aywelQe0MLlvg8io/E00bHcAA8hE1ZQgoSftEr1M0UWTurvbLWsIUJZQozD9nVfdA+qQJ8DNPVUpdw9wX1uWnKKPrroeAnUa+lXRZ90azoNevjWbF0lCSa5mvB1XOLT5GdFFFYzYFFFFAHlisQttGdzlVQSxPICqS389sTlhbwBKRM3DkOY6R3WVhHHpTz7Zdppa2XfUtD3MioOZOdSdOmVTNc8bvbsYnFuDbUZf23ML8efpSyko6saMJS/ihswntmx63Ue5cR0B7yBAo+I1+ddBbv7Zt4uwl62wIYAkAgweYPiK5qx/s0xFvXtLRHHSf9tay9ne08Tg8elq0x1JlD7rCDKkeMaHkYqI1ITdosedGcFeSOlts281ojxExxidY6efSaTtu2RctuoVjkXOgU96V1hZ5kSvjmYU+23DKCNQwn0NJ+0cRlvMpGRZiYGnr0NTJJ7labTuhQ3JR8atx3RrVvtFyhuIUDhBHeOgM8AWbpFOeFaca0cBZE8TGpgfu6c+J8qzu4tbSF3aAo18/wCZPhXjuvYbK164Cr3DMGQVHIaxGnQetMlFaRViJSlJ3kz5t7Zb3XGUZhGgJgLEQB4k/JRHju7KwL21OcDMTGmvdHD4zPrWyX75J0A06fM6x8B4mva2zMSYyqOZ4nxjkPOJ6cJSVKLdxlVlaxlljSl/eLbNq1KtldyJyaz4ToQPWmkQQJ9KRN7t27va3L9vK1toJ1gpAAMydRpOnlGlQ6zUbIqjQUp+J6ELs/DnE3NR3Zl4ED+EdOnlNfPbPcFvD4C8FBuWrzgA/sFZI8BonlpTdubs8pZUusMe8R+APpFQfteS4MLZu27XahLrK6ETKOhHCDPeVeR5UtJqxbUu5ei0RTVo4m2mctdtYa8y94HQhmLAKFI73dMhYOh4CvfEWbeLxS2LIFlFEI7KxaFAjtDOhywPMcdQa9tn3b4wgunE2xbtMWW05OZiCFgqBJUSAANO8RprXmm7WLbC/SboVLL3lBuXAAFOU5XJ4BCYXMOZHEmBouV2N+7cxiqMCh7Wxh7pc9mqlSQyEB2VdHBAkTmlyCToKt/2T4y8yYoYlCl43VvNOhh1AXTiIFqIOulVDgHxlm5dwFgre7bK9wJ3y5GRjmIbMBoQRoSpYniIu72d4S6bDYvEE/SMVka4CuTKEXIoAiQCBmjqxiJqZPQhbipt/c1r1+5iA7OzuW1WCAeABDDQCANOArUXcbEEh3s27hGikkPAk8mcecVZCHn04/7+VbOHEClVSWxZlRVmM3du2u6bEiffOQDyC24UR/U18we7928y21yqDpLEn5AR6TVpXY4GvLD2gLiwOf8AyfwqeLIMpobn7mpge0YMHuv9YLl0gDLEnMO7OvDXqa5cxIbtLgfR87Zh0bMc3zmuzK5G3xIOPxvD/wCpv8P/ANjfzpSCQ9mlsNtXBAjTtQfVVZh8wK6jxmFS7be24DI6lWB5qRBHwNc2+xfB59rWCeFtbtz4IVHzcGumKAOP9v7KOFxN7DMZNm4ygnmB7p9VIPrU37M8cLW0sMWMBmZP8alR/mIqY9u+zOy2n2oELftI09WWUb5BPiKr+1dIIIMMCCD0I1B+NQ1dAT2MwpR7jFjPaOp9C0z61vbEQk8RWWPJuKL2WVvkv/fk9ovo5PoVPOtzZ+zbQQSil2OngIJ0nnpW+km0nE5lV2upG3t7CAKjgaqdT0U6GfCYrR2Dj4dkPAnSant3ceLN9VxINywwK5mHAMpXvj1pOxirYxr20cOqXWUMDMgEx8vnVk6lppWsVRp3g9SzsFcDlbYKqWhZJgSe7rVqYHD9nbS3M5VCz5CKozZlzNch/dYfMcPwq5d2scb2HRj7wlT5jT5iD60mLTyp8i7AyWZrmStFFFYDpBRRRQBVXtw2VfvJaNssbcZbi8ll0huHPgeHBaiGwj4fsrNq1dZDAVkggeLayJq29v4e29i4LsZcp1iSDyIHMyBpVa29u5bfOCOQk+g61z8ZK0lfY6nZ8W4ytuRu3LzWiocOC2ghS3KdY4aUi7VwbrtGwyyCwGUqSpJlgQCNQSD86sPAbZVg89o3CO1UKR8gDTXu7ujYvWhexFsOz6qG0ygGVZSNQ2kz4iq8K71NFy1LscrUvE+egyJadMHlXR1swANIIXgPLhSXtS46jvW3YgTCsD5rLa8eB4jxp12xfa1Z/VzppJkkDrJ4nzPXWaVsGSw95hrxDHT1/wBLgHxrrxp5kcKU7Mjtk4i3eh7lrEZ0MBLycI5zrb9QQakv7SvIWa72Fmwv1iWZ+mir3V1OmpJ4RXtc2ZduEZSzde8QB01n5a+caVH7wbJxFuyzrakopOhXlz84mCeHhrTKMU7XFzN8jewm27JICEsfeJZWQDxIjuz4nWmTZrdoBPAfPy0ECqw3exKlVeD3jMEy2YgHjybyBY+Aqx9gXPqnjGv9ElvjTVKaUdBYTbepLXF6VqorK8zII4Hrpwrx3pxF23hb1yyQLirKkiRoRMjymkXdTeTFXsbZtXihVlue6sSwUkEmT+yfjWCa8RqSbVyxrvDxrXwQDF1YAqeR1B/qaMXjESe0dVAHNhMfyo2LeS7bW7b9xpy+QJB9SRUx1krEcijtlbt2GDM1lTckySJ7066e7x8Kua9sBX2f9CcAg2BbPnlgEeTAEeQpM2DhAMbdQ8BibkeWdiB+A9KtCppXd7l1eyskvUojcDYdq0xuKGF0SmpmOo1Ejh/KrxvNlQnoKrKzYFvaOJQe72wb/Flb8Wqw9sXYUL1P4UU29bhXjFKNkaNgxBHka2lNaSR5V9vYtVAnnTlJ7O/E1tbNsfXPpUP2pd0RCddTHT/qmdVgQKlEM1drbQTD2bt+4YS2jOx8AJ+J4Vx7ibzXLj3G952Zzz1Yljrz1NdQb+YBMXa7C4WFpSGeHKZiNQpjio94nlA41V+I9khuPOHvZEIB/WgsRP8ADEj4kc+tMtdiGavsHQHah/dw10/57I/nXQ9Vv7L/AGetgLty+98XGZDbyosLBKNMnUnTw41ZFACB7Zt2PpmCNxBN7DTcX95I/WL/AIRmHiorm8CuzbtsMCpEgggjqDxrmnbnsuxmFYk9mbPaFLbl9SupUsoXTujXxoAXtn4xhaKScquHA6MQVMdJAE+Qpgw2MlQ50ngeX/dbuD9nzKjFrs3ChhVGmaJVSeJJYfjS1hr9ywZK5rbe8ORHXwNa6EnDfYwYmGZ+o4C/mQMsH9qlTaGDIxbNBVWIbUeAmOomp3AohUXLTEA8hqPIip3fTaYvbFCEAXbF20qkCDk1APhxg+nWtWJ/gpWvZmTDWzuN7XIvCXxoSQB1NXxsXZ4sWltjWBqep5muTcFnIWASfnPKK6n3OuO2BwjXJzmxbLTqScq6msVau6ityN+HoKm2+ZM0UUVnNZG7Hxpum631c4yg8QMq6fEE+tG09sJaIX3nInKOQ6seQn1PTQwi7vb4WUbs3uosurAlhqOBHzFY47aOe9fMySwjhwyrERy4/OsfeHw7rc2vDrjZOQyf2ib5JI7vADiP+aqnamGOGxNwKT2ZaY4xNPew8eAMp8ajt4d3bl12uWyrBo7vA+k6Gsc257nRpJU3l2EbH7RdoFsldYJGlWH7PNqYgW1D3WuoNMr94gfusddOhMUqWdi3Fuoj22QMwBYjuqOZJGmgpubDWbJzYW6CvO2TJ81PPyNNSUorNEiu6T8E+e37yGbHY8M5zAqFOjco6yBmX1BGlZ2ES4QVhifrKQfmpE+oqBwm1wSQ5pk2ZttDlRiATwPAHz6GttLEp6NnNr4Rx1SJazaCgAcBWVxAQQdQRBFfQa+1pMhXL7Jw9li1y4EIkEu62wRJHODy5OJ50zbEvpEWypEj3ACPipM/GtraG7OEvObt3DWXuERnZFLRwHeiaj9l7Hv2b5yMvYzop0geEcfWkqVJ6LdD0qULNt2a2GDFWBcRkbgylT5ER/Oqj2ADa2nhVbiHuW288twH5irA2zvfYsMbazducMq8AejMdB4gSR0qvcVhMTevDEWlm6LvagKpIDTIHlGh669aqqyV1YspxeV32GT2mYaHs3Y4hkJ8oI/E0bJ3iXDYSxYQTeKG53pACszkHh3j4V5+0/FknDW+Bh3ccY90D/V8DTFueUvYKxmVWKDJqoOqyoInwg+tSl43YlNKCzK6IndvZR7RXCmM2Z3PMySTPMk08UAUVZCGUrqVM7uVvijb+l4hsw71z8Bl/FTTRjXN3IwI1VSOhkTxFSabJsAyLVuZmcomZJ6dSaht8tonC2+3Fp7qoDmW3GYAc1BIDACZEzGusGljBq49SpGSSS2PPEC/wS0jH965lHxCMZ9K0Mbgv1qPdEswC5AxZVIkkiVEzPTlwrz3c34t4u3nt22SGAJvMiKJAI7wJBJEwo10MwNa972zbO1LQJdGT3lX3sp79tgzJchu8rCQY0501im5s4DGWUIZXUgZySrBtEjPw94rIBAkieFNNi8rqHQhlIkEGQR4VXVr2ehbH0Q2/wBR2naqbV1wyv4ZtVB6TEinHYOzzYRLQBCKsaxqepjSSSSSAKZKxBFb17Qt9smHMSyy/CSs6KdDoYNSVkKoEGTAGmpP863sbsixdOa5aRmHBiozDybiKywezrdr3AR5szf+xNSm0B9wCEAyCJPOtqiigApW39wOIu27fYLmysS6iJ4QIniNTw14U00UAVJaxGJsEtcw91QIlshjwPTn1pE3lsMLjBQMjFmX+GZgeI4R/vXS1K3tA3bGLwjqiDtUlkgQToQyzHNSfWKtp1XHcprUs603RQ+7oZLuXTK3H4cRVkbF3dGMs4qwe7NoBWPAPmDKfHVBNVRhNrdkQpQ5gdZgEamZ0kHz6VZ3sj3s7TFXLTqFF1BDST+sTSGJj3lMiByPWr3XjwnBGOFCXGUmRu6/soxnaxiQlu0dHIYMSvMJHuyJEnkavK0gUBQIAAAHQCsqKxnQUUgooooGIh9tYIiDfwxHMG5bP86jb9vZTGS2DB6rctofirA1zdRXSfZ8XuzQqdtmX9e2Ts8NmsY21aJ4g3luL5wzyD5Gvn0e1/8Ac8N8U/8A61QNfaqfZNJl8alVbSOgFsWMpB2jhyfNI9f1lY29nYPicdhzrPG185YyKoGvlQuyKKJdSr5vkjpK/b2U/F8KPFbqIfirCtZsHs4kn6WmsafSLcaR18BHjXO1FO+zKb3+hXHPHaTOltm3sBZMpirU/vYhT/q19akv0hwn2rD/AHqfmrlivlOuzoxVkxJQcneTudUfpDhPtVj71PzUfpDhPtVj71PzVyxRU9wXmF4S6nSf/wAs7Vrxu4Yu3Em6n4Zo41JJt7BgQMThwOgu2x/OuWqKhdnxWzJdO+7Lk2phmv3nuPisH3jx7ddF5CJPAaf9057Bx+Dw9hLIxeHOUantU1JMk+91Nc0UUsezYJ3zMaULq1zqf9IcJ9qsfep+aj9IcJ9qsfep+auWKKfuC8wnCXU6n/SHCfasP96n5qwu7dwbCDicP96n5q5boqO4LzBwV1LtuezbAYm/2q3c1gzns2WHZl9dQVM2+JkDrpFN+zNlYXAIBZRbNse8xJ4Ek95mPCTOp5+NcxDFPaOa27I37SMVPxGtel3bWIvd29iL1xej3GcfBiah9nvzaBwfU6k/SHCfarH3qfmo/SHCfarH3qfmrliim7gvMHBXU6n/AEhwn2rD/ep+aj9IcJ9qw/3qfmrliijuC8wcJdTqf9IcJ9qsfep+aj9IcJ9qsfep+auWKKO4LzBwl1Op/wBIcJ9qsfep+aj9IcJ9qw/3qfmrliijuC8wcJdTqf8ASHCfasP96n5qP0hwn2qx96n5q5Yoo7gvMHCXUcfaHu4Fx1zE4VrV+1dY3CqXFJDH3s0EgSxkToZ8Kw3ewN4kmxYuW7hIPaOQttCODeJHHTpSiLhXVSQeoMGtnHY24YU3HKkaqWJHwmk7g09JaewrlhrvRnTw3hwn2rD/AHqfmo/SHCfasP8Aep+auWKKbuC8xZwV1Op/0hwn2rD/AHqfmo/SHCfasP8Aep+auWKKnuC8wcJdT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Picture 10" descr="http://www.siemprehistoria.com.ar/wp-content/uploads/2010/03/crecimien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805949"/>
            <a:ext cx="3494347" cy="2000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blogs.ua.es/psicologiaeducacio/files/2011/04/Madurez-y-vejez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61904"/>
            <a:ext cx="3563888" cy="189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QOhlAzC-SQrPJ0sdv4SYrvTMQr7qLMGWaD8Z0E8vHx7IblxySLb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17" y="5942899"/>
            <a:ext cx="845692" cy="916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749889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72000"/>
                <a:gridCol w="4572000"/>
              </a:tblGrid>
              <a:tr h="1124069"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DESCRIPCION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dirty="0" smtClean="0"/>
                        <a:t>PROCESO</a:t>
                      </a:r>
                    </a:p>
                    <a:p>
                      <a:endParaRPr lang="es-AR" sz="3200" dirty="0"/>
                    </a:p>
                  </a:txBody>
                  <a:tcPr/>
                </a:tc>
              </a:tr>
              <a:tr h="1456285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Describir</a:t>
                      </a:r>
                      <a:r>
                        <a:rPr lang="es-AR" sz="2400" baseline="0" dirty="0" smtClean="0"/>
                        <a:t> la conducta y cómo esta cambia a lo largo del desarrollo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Identifica proceso o causas de lo que ocurre a lo largo del desarrollo</a:t>
                      </a:r>
                      <a:endParaRPr lang="es-AR" sz="2400" dirty="0"/>
                    </a:p>
                  </a:txBody>
                  <a:tcPr/>
                </a:tc>
              </a:tr>
              <a:tr h="1365077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Permite construir normas relativas al tiempo de aparición de los cambios en el desarrollo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Investiga estrategias y mecanismos de cambio</a:t>
                      </a:r>
                      <a:endParaRPr lang="es-AR" sz="2400" dirty="0"/>
                    </a:p>
                  </a:txBody>
                  <a:tcPr/>
                </a:tc>
              </a:tr>
              <a:tr h="1456285">
                <a:tc>
                  <a:txBody>
                    <a:bodyPr/>
                    <a:lstStyle/>
                    <a:p>
                      <a:r>
                        <a:rPr lang="es-AR" sz="2400" dirty="0" smtClean="0"/>
                        <a:t>Calendario normativo en base a estadísticas y baremos regionales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400" dirty="0"/>
                    </a:p>
                  </a:txBody>
                  <a:tcPr/>
                </a:tc>
              </a:tr>
              <a:tr h="1456285">
                <a:tc>
                  <a:txBody>
                    <a:bodyPr/>
                    <a:lstStyle/>
                    <a:p>
                      <a:r>
                        <a:rPr lang="es-AR" sz="2400" dirty="0" err="1" smtClean="0"/>
                        <a:t>Ej</a:t>
                      </a:r>
                      <a:r>
                        <a:rPr lang="es-AR" sz="2400" dirty="0" smtClean="0"/>
                        <a:t>: lista de</a:t>
                      </a:r>
                      <a:r>
                        <a:rPr lang="es-AR" sz="2400" baseline="0" dirty="0" smtClean="0"/>
                        <a:t> logros del proceso de adquisición del lenguaje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err="1" smtClean="0"/>
                        <a:t>Ej</a:t>
                      </a:r>
                      <a:r>
                        <a:rPr lang="es-AR" sz="2400" dirty="0" smtClean="0"/>
                        <a:t>: Estrategias y</a:t>
                      </a:r>
                      <a:r>
                        <a:rPr lang="es-AR" sz="2400" baseline="0" dirty="0" smtClean="0"/>
                        <a:t> errores frecuentes en la adquisición del lenguaje</a:t>
                      </a:r>
                    </a:p>
                    <a:p>
                      <a:r>
                        <a:rPr lang="es-AR" sz="2400" baseline="0" dirty="0" smtClean="0"/>
                        <a:t>Argot juvenil</a:t>
                      </a:r>
                      <a:endParaRPr lang="es-A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3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573677"/>
              </p:ext>
            </p:extLst>
          </p:nvPr>
        </p:nvGraphicFramePr>
        <p:xfrm>
          <a:off x="0" y="0"/>
          <a:ext cx="9144000" cy="68976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72000"/>
                <a:gridCol w="4572000"/>
              </a:tblGrid>
              <a:tr h="764704"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Influencias biológicas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200" dirty="0" smtClean="0"/>
                        <a:t>Influencias ambientales</a:t>
                      </a:r>
                      <a:endParaRPr lang="es-AR" sz="3200" dirty="0"/>
                    </a:p>
                  </a:txBody>
                  <a:tcPr/>
                </a:tc>
              </a:tr>
              <a:tr h="764704">
                <a:tc gridSpan="2"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¿cuánto hay</a:t>
                      </a:r>
                      <a:r>
                        <a:rPr lang="es-AR" sz="3200" baseline="0" dirty="0" smtClean="0"/>
                        <a:t> de cada uno en el desarrollo?</a:t>
                      </a:r>
                      <a:endParaRPr lang="es-A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3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Biología es destino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Énfasis en el ambiente</a:t>
                      </a:r>
                      <a:endParaRPr lang="es-AR" sz="28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El desarrollo es un problema de maduración en tanto proceso biológico que gobierna el desarrollo.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Confianza en los estímulos ambientales y educacionales. Watson, </a:t>
                      </a:r>
                      <a:r>
                        <a:rPr lang="es-AR" sz="2800" dirty="0" err="1" smtClean="0"/>
                        <a:t>Skinner</a:t>
                      </a:r>
                      <a:r>
                        <a:rPr lang="es-AR" sz="2800" dirty="0" smtClean="0"/>
                        <a:t>.</a:t>
                      </a:r>
                      <a:endParaRPr lang="es-AR" sz="2800" dirty="0"/>
                    </a:p>
                  </a:txBody>
                  <a:tcPr/>
                </a:tc>
              </a:tr>
              <a:tr h="605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dirty="0" smtClean="0"/>
                        <a:t>Genotipo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800" dirty="0" smtClean="0"/>
                        <a:t>Fenotipo</a:t>
                      </a:r>
                    </a:p>
                  </a:txBody>
                  <a:tcPr/>
                </a:tc>
              </a:tr>
              <a:tr h="884584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Gemelos. Información genética.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Ambiente compartido y no compartido.</a:t>
                      </a:r>
                      <a:endParaRPr lang="es-AR" sz="2800" dirty="0"/>
                    </a:p>
                  </a:txBody>
                  <a:tcPr/>
                </a:tc>
              </a:tr>
              <a:tr h="1073224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Temperamento. Socialización,</a:t>
                      </a:r>
                      <a:r>
                        <a:rPr lang="es-AR" sz="2800" baseline="0" dirty="0" smtClean="0"/>
                        <a:t> actividad, emocionalidad.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Carácter: moldeamiento de rasgos de temperamento.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¿Cómo las personas llegan </a:t>
            </a:r>
            <a:br>
              <a:rPr lang="es-AR" dirty="0" smtClean="0"/>
            </a:br>
            <a:r>
              <a:rPr lang="es-AR" dirty="0" smtClean="0"/>
              <a:t>a ser lo que son?</a:t>
            </a:r>
            <a:endParaRPr lang="es-A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027556"/>
              </p:ext>
            </p:extLst>
          </p:nvPr>
        </p:nvGraphicFramePr>
        <p:xfrm>
          <a:off x="0" y="1600200"/>
          <a:ext cx="913123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5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557"/>
              </p:ext>
            </p:extLst>
          </p:nvPr>
        </p:nvGraphicFramePr>
        <p:xfrm>
          <a:off x="21265" y="-171399"/>
          <a:ext cx="9144000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5763255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GENOMA HUMANO: Esboza las posibilidades más que un determinante en la línea de desarrollo. </a:t>
            </a:r>
            <a:endParaRPr lang="es-AR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335688" y="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2800" dirty="0" smtClean="0"/>
              <a:t>CONTENIDOS ABIERTOS</a:t>
            </a:r>
            <a:endParaRPr lang="es-AR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82296" y="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CONTENIDOS CERRADOS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436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672780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1101563">
                <a:tc>
                  <a:txBody>
                    <a:bodyPr/>
                    <a:lstStyle/>
                    <a:p>
                      <a:r>
                        <a:rPr lang="es-AR" sz="3600" baseline="0" dirty="0" smtClean="0"/>
                        <a:t>SUJETOS ACTIVOS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SUJETOS PASIVOS</a:t>
                      </a:r>
                      <a:endParaRPr lang="es-AR" sz="3600" dirty="0"/>
                    </a:p>
                  </a:txBody>
                  <a:tcPr/>
                </a:tc>
              </a:tr>
              <a:tr h="1350186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Controla, modela y dirige su desarrollo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Moldeado</a:t>
                      </a:r>
                      <a:r>
                        <a:rPr lang="es-AR" sz="2800" baseline="0" dirty="0" smtClean="0"/>
                        <a:t> por el ambiente o la educación</a:t>
                      </a:r>
                      <a:endParaRPr lang="es-AR" sz="2800" dirty="0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Analizar</a:t>
                      </a:r>
                      <a:r>
                        <a:rPr lang="es-AR" sz="2800" baseline="0" dirty="0" smtClean="0"/>
                        <a:t> los procesos de INFLUENCIA BIDIRECCIONAL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RANGO o</a:t>
                      </a:r>
                      <a:r>
                        <a:rPr lang="es-AR" sz="2800" baseline="0" dirty="0" smtClean="0"/>
                        <a:t> AMPLITUD de reacción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Elección de NICHOS</a:t>
                      </a:r>
                      <a:r>
                        <a:rPr lang="es-AR" sz="2800" baseline="0" dirty="0" smtClean="0"/>
                        <a:t> para el desarrollo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101563">
                <a:tc gridSpan="2"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talentos, educación familiar de hermanos.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979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572000"/>
                <a:gridCol w="4572000"/>
              </a:tblGrid>
              <a:tr h="1176293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Continuidad 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Discontinuidad </a:t>
                      </a:r>
                      <a:endParaRPr lang="es-AR" sz="3600" dirty="0"/>
                    </a:p>
                  </a:txBody>
                  <a:tcPr/>
                </a:tc>
              </a:tr>
              <a:tr h="952238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¿cómo es la naturaleza</a:t>
                      </a:r>
                      <a:r>
                        <a:rPr lang="es-AR" sz="2800" baseline="0" dirty="0" smtClean="0"/>
                        <a:t> del cambio a lo largo de la vida?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3271756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El desarrollo es un proceso</a:t>
                      </a:r>
                      <a:r>
                        <a:rPr lang="es-AR" sz="2800" baseline="0" dirty="0" smtClean="0"/>
                        <a:t> continuo donde el cambio es ordenado, continuo gradual y suave.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El desarrollo se da en pasos o estadios en donde la organización</a:t>
                      </a:r>
                      <a:r>
                        <a:rPr lang="es-AR" sz="2800" baseline="0" dirty="0" smtClean="0"/>
                        <a:t> de la conducta es diferente en cada estadio. El cambio es abrupto y característico de cada etapa en sí misma.</a:t>
                      </a:r>
                      <a:endParaRPr lang="es-AR" sz="2800" dirty="0"/>
                    </a:p>
                  </a:txBody>
                  <a:tcPr/>
                </a:tc>
              </a:tr>
              <a:tr h="1457713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Bandura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Piaget</a:t>
                      </a:r>
                      <a:r>
                        <a:rPr lang="es-AR" sz="2800" baseline="0" dirty="0" smtClean="0"/>
                        <a:t> Teoría de la Epistemología genética</a:t>
                      </a:r>
                    </a:p>
                    <a:p>
                      <a:r>
                        <a:rPr lang="es-AR" sz="2800" baseline="0" dirty="0" smtClean="0"/>
                        <a:t>Freud Teoría Psicosexual</a:t>
                      </a:r>
                      <a:endParaRPr lang="es-AR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446751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5784411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 smtClean="0"/>
              <a:t>CICLO VITAL PERSONAL Y FAMILIAR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32780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394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572000"/>
                <a:gridCol w="4572000"/>
              </a:tblGrid>
              <a:tr h="1106053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Experiencia temprana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Experiencia</a:t>
                      </a:r>
                      <a:r>
                        <a:rPr lang="es-AR" sz="3600" baseline="0" dirty="0" smtClean="0"/>
                        <a:t> </a:t>
                      </a:r>
                      <a:r>
                        <a:rPr lang="es-AR" sz="3600" dirty="0" smtClean="0"/>
                        <a:t>posterior</a:t>
                      </a:r>
                      <a:endParaRPr lang="es-AR" sz="3600" dirty="0"/>
                    </a:p>
                  </a:txBody>
                  <a:tcPr/>
                </a:tc>
              </a:tr>
              <a:tr h="998260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¿Hay ciertas fases</a:t>
                      </a:r>
                      <a:r>
                        <a:rPr lang="es-AR" sz="2800" baseline="0" dirty="0" smtClean="0"/>
                        <a:t> más importantes que otras para la adquisición de ciertas destrezas, habilidades, conocimientos?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584562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¿Existen períodos críticos</a:t>
                      </a:r>
                      <a:r>
                        <a:rPr lang="es-AR" sz="2800" baseline="0" dirty="0" smtClean="0"/>
                        <a:t> o períodos sensibles?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584562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Logros en</a:t>
                      </a:r>
                      <a:r>
                        <a:rPr lang="es-AR" sz="2800" baseline="0" dirty="0" smtClean="0"/>
                        <a:t> fases o etapas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Plasticidad y apertura del ser humano</a:t>
                      </a:r>
                      <a:endParaRPr lang="es-AR" sz="2800" dirty="0"/>
                    </a:p>
                  </a:txBody>
                  <a:tcPr/>
                </a:tc>
              </a:tr>
              <a:tr h="1584562">
                <a:tc gridSpan="2"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desarrollo del vínculo del apego.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3.bp.blogspot.com/_rd7YuohO40Q/TFxVo6Btw_I/AAAAAAAAAMg/VCZbz8xMtyc/s1600/ojosdeninhio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836516"/>
            <a:ext cx="3912369" cy="54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encrypted-tbn1.gstatic.com/images?q=tbn:ANd9GcQXy8fwo5hyqU7AdqkOvACSUM9K81JxAwEa5teF3aqvbaGPqF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04771"/>
            <a:ext cx="3275856" cy="47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80823"/>
              </p:ext>
            </p:extLst>
          </p:nvPr>
        </p:nvGraphicFramePr>
        <p:xfrm>
          <a:off x="0" y="0"/>
          <a:ext cx="9144000" cy="325755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72000"/>
                <a:gridCol w="4572000"/>
              </a:tblGrid>
              <a:tr h="770890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Persona 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Situación</a:t>
                      </a:r>
                      <a:r>
                        <a:rPr lang="es-AR" sz="3600" baseline="0" dirty="0" smtClean="0"/>
                        <a:t> </a:t>
                      </a:r>
                      <a:endParaRPr lang="es-AR" sz="3600" dirty="0"/>
                    </a:p>
                  </a:txBody>
                  <a:tcPr/>
                </a:tc>
              </a:tr>
              <a:tr h="770890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¿cambian las</a:t>
                      </a:r>
                      <a:r>
                        <a:rPr lang="es-AR" sz="2800" baseline="0" dirty="0" smtClean="0"/>
                        <a:t> personas según la situación?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Personalidad 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770890">
                <a:tc>
                  <a:txBody>
                    <a:bodyPr/>
                    <a:lstStyle/>
                    <a:p>
                      <a:r>
                        <a:rPr lang="es-AR" sz="2800" dirty="0" err="1" smtClean="0"/>
                        <a:t>Ej</a:t>
                      </a:r>
                      <a:r>
                        <a:rPr lang="es-AR" sz="2800" dirty="0" smtClean="0"/>
                        <a:t>: niño en la familia y en la </a:t>
                      </a:r>
                    </a:p>
                    <a:p>
                      <a:r>
                        <a:rPr lang="es-AR" sz="2800" dirty="0" smtClean="0"/>
                        <a:t>escuela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25158262"/>
              </p:ext>
            </p:extLst>
          </p:nvPr>
        </p:nvGraphicFramePr>
        <p:xfrm>
          <a:off x="3707904" y="260648"/>
          <a:ext cx="54161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4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964488" cy="452596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 ocupa del estudio de los procesos de cambio psicológico que ocurren a lo largo de la vida humana, tanto los que tienen que ver con los procesos de crecimiento, maduración y aprendizaje como con sus experiencias y crisis vitales significativas.</a:t>
            </a:r>
            <a:endParaRPr lang="es-AR" dirty="0" smtClean="0"/>
          </a:p>
          <a:p>
            <a:r>
              <a:rPr lang="es-ES" dirty="0" smtClean="0"/>
              <a:t>Está </a:t>
            </a:r>
            <a:r>
              <a:rPr lang="es-ES" dirty="0"/>
              <a:t>relacionada con todos los aspectos de la persona humana y con todas las dimensiones que en ella se desarrollan, desde el momento de su concepción hasta su muerte</a:t>
            </a:r>
            <a:r>
              <a:rPr lang="es-ES" dirty="0" smtClean="0"/>
              <a:t>.</a:t>
            </a:r>
          </a:p>
          <a:p>
            <a:endParaRPr lang="es-AR" dirty="0"/>
          </a:p>
        </p:txBody>
      </p:sp>
      <p:pic>
        <p:nvPicPr>
          <p:cNvPr id="2050" name="Picture 2" descr="https://encrypted-tbn3.gstatic.com/images?q=tbn:ANd9GcQ6ScYnxaNz37J1jYp7YR_kCWg4jg2RFTT45XzJWLgWbm--OP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48"/>
            <a:ext cx="9144000" cy="176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es-AR" dirty="0" smtClean="0"/>
              <a:t>Objeto de estudio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33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422260"/>
              </p:ext>
            </p:extLst>
          </p:nvPr>
        </p:nvGraphicFramePr>
        <p:xfrm>
          <a:off x="0" y="-1"/>
          <a:ext cx="9144000" cy="685799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1611217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Universales culturales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Relativismo cultural</a:t>
                      </a:r>
                      <a:endParaRPr lang="es-AR" sz="3600" dirty="0"/>
                    </a:p>
                  </a:txBody>
                  <a:tcPr/>
                </a:tc>
              </a:tr>
              <a:tr h="702325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¿cuál es la importancia de la cultura en el desarrollo?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3600" dirty="0"/>
                    </a:p>
                  </a:txBody>
                  <a:tcPr/>
                </a:tc>
              </a:tr>
              <a:tr h="702325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Rasgos </a:t>
                      </a:r>
                      <a:r>
                        <a:rPr lang="es-AR" sz="2800" dirty="0" err="1" smtClean="0"/>
                        <a:t>psicobiológicos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Rasgos psicosociales</a:t>
                      </a:r>
                      <a:endParaRPr lang="es-AR" sz="2800" dirty="0"/>
                    </a:p>
                  </a:txBody>
                  <a:tcPr/>
                </a:tc>
              </a:tr>
              <a:tr h="1859096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Leyes del desarrollo que aparecen en todas las</a:t>
                      </a:r>
                      <a:r>
                        <a:rPr lang="es-AR" sz="2800" baseline="0" dirty="0" smtClean="0"/>
                        <a:t> culturas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Cada cultura tiene grandes influencias sobre</a:t>
                      </a:r>
                      <a:r>
                        <a:rPr lang="es-AR" sz="2800" baseline="0" dirty="0" smtClean="0"/>
                        <a:t> el desarrollo</a:t>
                      </a:r>
                      <a:endParaRPr lang="es-AR" sz="2800" dirty="0"/>
                    </a:p>
                  </a:txBody>
                  <a:tcPr/>
                </a:tc>
              </a:tr>
              <a:tr h="702325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Tasas</a:t>
                      </a:r>
                      <a:r>
                        <a:rPr lang="es-AR" sz="2800" baseline="0" dirty="0" smtClean="0"/>
                        <a:t> de progreso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280711">
                <a:tc gridSpan="2">
                  <a:txBody>
                    <a:bodyPr/>
                    <a:lstStyle/>
                    <a:p>
                      <a:r>
                        <a:rPr lang="es-AR" sz="2800" dirty="0" smtClean="0"/>
                        <a:t>Canalización: cuando más pequeños somos más nos parecemos</a:t>
                      </a:r>
                      <a:r>
                        <a:rPr lang="es-AR" sz="2800" baseline="0" dirty="0" smtClean="0"/>
                        <a:t> en las distintas culturas.</a:t>
                      </a:r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11485"/>
              </p:ext>
            </p:extLst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9144000"/>
              </a:tblGrid>
              <a:tr h="1630017">
                <a:tc>
                  <a:txBody>
                    <a:bodyPr/>
                    <a:lstStyle/>
                    <a:p>
                      <a:pPr algn="ctr"/>
                      <a:r>
                        <a:rPr lang="es-AR" sz="3600" dirty="0" smtClean="0"/>
                        <a:t>Importancia de  las influencias históricas</a:t>
                      </a:r>
                      <a:endParaRPr lang="es-AR" sz="3600" dirty="0"/>
                    </a:p>
                  </a:txBody>
                  <a:tcPr/>
                </a:tc>
              </a:tr>
              <a:tr h="1836318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Juegan un papel importante en el desarrollo, si bien es discutible</a:t>
                      </a:r>
                      <a:r>
                        <a:rPr lang="es-AR" sz="2800" baseline="0" dirty="0" smtClean="0"/>
                        <a:t> cuánto.</a:t>
                      </a:r>
                      <a:endParaRPr lang="es-AR" sz="2800" dirty="0"/>
                    </a:p>
                  </a:txBody>
                  <a:tcPr/>
                </a:tc>
              </a:tr>
              <a:tr h="1555345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Efecto</a:t>
                      </a:r>
                      <a:r>
                        <a:rPr lang="es-AR" sz="2800" baseline="0" dirty="0" smtClean="0"/>
                        <a:t> cohorte o generacional</a:t>
                      </a:r>
                      <a:endParaRPr lang="es-AR" sz="2800" dirty="0"/>
                    </a:p>
                  </a:txBody>
                  <a:tcPr/>
                </a:tc>
              </a:tr>
              <a:tr h="1836318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Ej. Situación de la mujer, generación del 80´, jóvenes de la guerra, música.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1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35878"/>
              </p:ext>
            </p:extLst>
          </p:nvPr>
        </p:nvGraphicFramePr>
        <p:xfrm>
          <a:off x="0" y="14996"/>
          <a:ext cx="9144000" cy="684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115148"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Investigación básica</a:t>
                      </a:r>
                      <a:endParaRPr lang="es-A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3600" dirty="0" smtClean="0"/>
                        <a:t>Investigación aplicada</a:t>
                      </a:r>
                      <a:endParaRPr lang="es-AR" sz="3600" dirty="0"/>
                    </a:p>
                  </a:txBody>
                  <a:tcPr/>
                </a:tc>
              </a:tr>
              <a:tr h="1738143">
                <a:tc gridSpan="2">
                  <a:txBody>
                    <a:bodyPr/>
                    <a:lstStyle/>
                    <a:p>
                      <a:pPr algn="ctr"/>
                      <a:r>
                        <a:rPr lang="es-AR" sz="2800" dirty="0" smtClean="0"/>
                        <a:t>¿para qué se produce el conocimiento?</a:t>
                      </a:r>
                    </a:p>
                    <a:p>
                      <a:endParaRPr lang="es-A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2800" dirty="0"/>
                    </a:p>
                  </a:txBody>
                  <a:tcPr/>
                </a:tc>
              </a:tr>
              <a:tr h="1466602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Contexto de producción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Contexto de aplicación</a:t>
                      </a:r>
                      <a:endParaRPr lang="es-AR" sz="2800" dirty="0"/>
                    </a:p>
                  </a:txBody>
                  <a:tcPr/>
                </a:tc>
              </a:tr>
              <a:tr h="2523111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Piaget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Teorías psicogenéticas</a:t>
                      </a:r>
                      <a:r>
                        <a:rPr lang="es-AR" sz="2800" baseline="0" dirty="0" smtClean="0"/>
                        <a:t> sobre el aprendizaje de las ciencias, matemáticas, lectoescritura.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5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Diseños básicos para </a:t>
            </a:r>
            <a:br>
              <a:rPr lang="es-AR" dirty="0" smtClean="0"/>
            </a:br>
            <a:r>
              <a:rPr lang="es-AR" dirty="0" smtClean="0"/>
              <a:t>la investigación evolutiva</a:t>
            </a:r>
            <a:endParaRPr lang="es-A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595943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48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Métodos de la psicología evolutiva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Observación sistemática</a:t>
            </a:r>
          </a:p>
          <a:p>
            <a:r>
              <a:rPr lang="es-AR" dirty="0" smtClean="0"/>
              <a:t>Entrevistas clínicas</a:t>
            </a:r>
          </a:p>
          <a:p>
            <a:r>
              <a:rPr lang="es-AR" dirty="0" smtClean="0"/>
              <a:t>Pruebas </a:t>
            </a:r>
            <a:r>
              <a:rPr lang="es-AR" dirty="0" err="1" smtClean="0"/>
              <a:t>standarizadas</a:t>
            </a:r>
            <a:r>
              <a:rPr lang="es-AR" dirty="0" smtClean="0"/>
              <a:t>, </a:t>
            </a:r>
            <a:r>
              <a:rPr lang="es-AR" dirty="0" err="1" smtClean="0"/>
              <a:t>tests</a:t>
            </a:r>
            <a:r>
              <a:rPr lang="es-AR" dirty="0" smtClean="0"/>
              <a:t>.</a:t>
            </a:r>
          </a:p>
          <a:p>
            <a:r>
              <a:rPr lang="es-AR" dirty="0" smtClean="0"/>
              <a:t>Mediciones psicofisiológicas</a:t>
            </a:r>
          </a:p>
          <a:p>
            <a:r>
              <a:rPr lang="es-AR" dirty="0" smtClean="0"/>
              <a:t>Resolución de problemas</a:t>
            </a:r>
          </a:p>
          <a:p>
            <a:r>
              <a:rPr lang="es-AR" dirty="0" smtClean="0"/>
              <a:t>Estudio de casos</a:t>
            </a:r>
          </a:p>
          <a:p>
            <a:r>
              <a:rPr lang="es-AR" dirty="0" smtClean="0"/>
              <a:t>Estudios etnográficos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540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INFANCIA Y ADOLESCENCIA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¿UNA O VARIAS?</a:t>
            </a:r>
          </a:p>
          <a:p>
            <a:r>
              <a:rPr lang="es-AR" dirty="0" smtClean="0"/>
              <a:t>¿NUEVAS O LAS DE SIEMPRE?</a:t>
            </a:r>
          </a:p>
          <a:p>
            <a:r>
              <a:rPr lang="es-AR" dirty="0" smtClean="0"/>
              <a:t>¿NUEVOS ADULTOS?</a:t>
            </a:r>
          </a:p>
          <a:p>
            <a:r>
              <a:rPr lang="es-AR" dirty="0" smtClean="0"/>
              <a:t>¿NUEVOS CONTEXTOS?</a:t>
            </a:r>
          </a:p>
          <a:p>
            <a:r>
              <a:rPr lang="es-AR" dirty="0" smtClean="0"/>
              <a:t>¿NUEVAS PAUTAS DE                                CRIANZA?</a:t>
            </a:r>
          </a:p>
          <a:p>
            <a:r>
              <a:rPr lang="es-AR" dirty="0" smtClean="0"/>
              <a:t>¿QUÉ CAMBIA Y QUÉ                          PERMANECE?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240360" cy="315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dirty="0" smtClean="0"/>
              <a:t>¿Por qué hablamos hoy de nuevas infancia/s y nuevas adolescencia/s?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lnSpcReduction="10000"/>
          </a:bodyPr>
          <a:lstStyle/>
          <a:p>
            <a:r>
              <a:rPr lang="es-AR" dirty="0" smtClean="0"/>
              <a:t>Caracterice la infancia y/o adolescencia de sus abuelos, padres y la suya.</a:t>
            </a:r>
          </a:p>
          <a:p>
            <a:r>
              <a:rPr lang="es-AR" dirty="0" smtClean="0"/>
              <a:t>Subraye recurrencias y cambios observados entre las mismas.</a:t>
            </a:r>
          </a:p>
          <a:p>
            <a:r>
              <a:rPr lang="es-AR" dirty="0" smtClean="0"/>
              <a:t>¿A qué atribuye estos cambios generacionales?</a:t>
            </a:r>
          </a:p>
          <a:p>
            <a:r>
              <a:rPr lang="es-AR" dirty="0" smtClean="0"/>
              <a:t>¿Cómo caracteriza a la infancia/adolescencia actual?</a:t>
            </a:r>
          </a:p>
          <a:p>
            <a:r>
              <a:rPr lang="es-AR" dirty="0" smtClean="0"/>
              <a:t>¿Qué interrogantes le generan                       estas etapas de la vida en la                 actualidad?</a:t>
            </a:r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87391"/>
            <a:ext cx="3000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Nos encontramos frente a: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20743"/>
              </p:ext>
            </p:extLst>
          </p:nvPr>
        </p:nvGraphicFramePr>
        <p:xfrm>
          <a:off x="457200" y="1600200"/>
          <a:ext cx="8229600" cy="476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64704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INFANCIAS</a:t>
                      </a:r>
                      <a:r>
                        <a:rPr lang="es-AR" sz="2800" baseline="0" dirty="0" smtClean="0"/>
                        <a:t> / JUVENTUDES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INFANCIAS / JUVENTUDES</a:t>
                      </a:r>
                      <a:endParaRPr lang="es-AR" sz="2800" dirty="0"/>
                    </a:p>
                  </a:txBody>
                  <a:tcPr/>
                </a:tc>
              </a:tr>
              <a:tr h="12672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HIPERREALIZADAS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DESRREALIZADAS</a:t>
                      </a:r>
                      <a:endParaRPr lang="es-AR" sz="2800" dirty="0"/>
                    </a:p>
                  </a:txBody>
                  <a:tcPr/>
                </a:tc>
              </a:tr>
              <a:tr h="12672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CONSUMO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EXCLUIDAS</a:t>
                      </a:r>
                      <a:endParaRPr lang="es-AR" sz="2800" dirty="0"/>
                    </a:p>
                  </a:txBody>
                  <a:tcPr/>
                </a:tc>
              </a:tr>
              <a:tr h="1267290"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ESCOLARIZADOS</a:t>
                      </a:r>
                      <a:endParaRPr lang="es-A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800" dirty="0" smtClean="0"/>
                        <a:t>NO ESCOLARIZADOS</a:t>
                      </a:r>
                      <a:endParaRPr lang="es-A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3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http://image.slidesharecdn.com/nuevasinfanciasyadolescencias-2013-130811141434-phpapp02/95/slide-7-638.jpg?cb=1376249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" y="9567"/>
            <a:ext cx="9121710" cy="68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S891IpsR9jaMeoRKOmOJcAKrsyWcVef5xNaDUsJlqLoDrdB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9" y="5229199"/>
            <a:ext cx="3439081" cy="15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e.educacion.es/formacion/materiales/112/cd/m6/TipoConvivencia1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32" y="5229199"/>
            <a:ext cx="3688392" cy="16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s-AR" dirty="0" smtClean="0"/>
              <a:t>Transformaciones familiares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336704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/>
              <a:t>Pluralidad de modelos familiares</a:t>
            </a:r>
          </a:p>
          <a:p>
            <a:r>
              <a:rPr lang="es-AR" dirty="0" smtClean="0"/>
              <a:t>Dinámicas complejas</a:t>
            </a:r>
          </a:p>
          <a:p>
            <a:r>
              <a:rPr lang="es-AR" dirty="0" smtClean="0"/>
              <a:t>Mayor participación de las mujeres en el mercado de trabajo y en la vida pública.</a:t>
            </a:r>
          </a:p>
          <a:p>
            <a:r>
              <a:rPr lang="es-AR" dirty="0" smtClean="0"/>
              <a:t>Postergación en la edad en que las jóvenes se casan y tienen hijos y maternidades tempranos.</a:t>
            </a:r>
            <a:r>
              <a:rPr lang="es-AR" dirty="0"/>
              <a:t> Adultez tardía.</a:t>
            </a:r>
          </a:p>
          <a:p>
            <a:r>
              <a:rPr lang="es-AR" dirty="0" smtClean="0"/>
              <a:t>Prolongación </a:t>
            </a:r>
            <a:r>
              <a:rPr lang="es-AR" dirty="0"/>
              <a:t>de la jornada laboral y </a:t>
            </a:r>
            <a:r>
              <a:rPr lang="es-AR" dirty="0" smtClean="0"/>
              <a:t>escolar. Menor  disponibilidad </a:t>
            </a:r>
            <a:r>
              <a:rPr lang="es-AR" dirty="0"/>
              <a:t>psíquica</a:t>
            </a:r>
          </a:p>
          <a:p>
            <a:r>
              <a:rPr lang="es-AR" dirty="0"/>
              <a:t>Nuevas distribución de poder entre los </a:t>
            </a:r>
            <a:r>
              <a:rPr lang="es-AR" dirty="0" smtClean="0"/>
              <a:t>géneros.</a:t>
            </a:r>
          </a:p>
          <a:p>
            <a:r>
              <a:rPr lang="es-AR" dirty="0" smtClean="0"/>
              <a:t>Nuevas modalidades de procesar la toma de decisiones y de construcción y reconocimiento de la autoridad en la que también intervienen los niños y jóvenes</a:t>
            </a:r>
          </a:p>
          <a:p>
            <a:r>
              <a:rPr lang="es-AR" dirty="0" smtClean="0"/>
              <a:t>Inserción social temprana de la infancia.</a:t>
            </a:r>
          </a:p>
          <a:p>
            <a:r>
              <a:rPr lang="es-AR" dirty="0" smtClean="0"/>
              <a:t>Intromisión de las pantallas en todos los momentos de la vida familiar</a:t>
            </a:r>
          </a:p>
          <a:p>
            <a:r>
              <a:rPr lang="es-AR" dirty="0" smtClean="0"/>
              <a:t>Agenda de la infancia</a:t>
            </a:r>
          </a:p>
          <a:p>
            <a:r>
              <a:rPr lang="es-AR" dirty="0" smtClean="0"/>
              <a:t>Generación Net</a:t>
            </a:r>
          </a:p>
          <a:p>
            <a:r>
              <a:rPr lang="es-AR" dirty="0" smtClean="0"/>
              <a:t>Atención dispersa </a:t>
            </a:r>
          </a:p>
          <a:p>
            <a:r>
              <a:rPr lang="es-AR" dirty="0" smtClean="0"/>
              <a:t>Multitareas – </a:t>
            </a:r>
            <a:r>
              <a:rPr lang="es-AR" dirty="0" err="1" smtClean="0"/>
              <a:t>hiperconexión</a:t>
            </a:r>
            <a:r>
              <a:rPr lang="es-AR" dirty="0" smtClean="0"/>
              <a:t> </a:t>
            </a:r>
          </a:p>
          <a:p>
            <a:endParaRPr lang="es-AR" dirty="0"/>
          </a:p>
        </p:txBody>
      </p:sp>
      <p:pic>
        <p:nvPicPr>
          <p:cNvPr id="3074" name="Picture 2" descr="http://3.bp.blogspot.com/__L_kN92-hfQ/SwmoUBznFWI/AAAAAAAAACQ/6llahFC53LE/s320/chiste+madre-orden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41" y="4158133"/>
            <a:ext cx="2786959" cy="26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 de flecha"/>
          <p:cNvCxnSpPr>
            <a:stCxn id="28" idx="4"/>
            <a:endCxn id="22" idx="0"/>
          </p:cNvCxnSpPr>
          <p:nvPr/>
        </p:nvCxnSpPr>
        <p:spPr>
          <a:xfrm flipH="1">
            <a:off x="4567897" y="1673088"/>
            <a:ext cx="125527" cy="35118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2600000"/>
              <a:gd name="adj2" fmla="val 162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6482786"/>
              <a:satOff val="24753"/>
              <a:lumOff val="0"/>
              <a:alphaOff val="0"/>
            </a:schemeClr>
          </a:fillRef>
          <a:effectRef idx="0">
            <a:schemeClr val="accent2">
              <a:hueOff val="6482786"/>
              <a:satOff val="24753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9000000"/>
              <a:gd name="adj2" fmla="val 126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186229"/>
              <a:satOff val="19802"/>
              <a:lumOff val="0"/>
              <a:alphaOff val="0"/>
            </a:schemeClr>
          </a:fillRef>
          <a:effectRef idx="0">
            <a:schemeClr val="accent2">
              <a:hueOff val="5186229"/>
              <a:satOff val="19802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6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5400000"/>
              <a:gd name="adj2" fmla="val 90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889672"/>
              <a:satOff val="14852"/>
              <a:lumOff val="0"/>
              <a:alphaOff val="0"/>
            </a:schemeClr>
          </a:fillRef>
          <a:effectRef idx="0">
            <a:schemeClr val="accent2">
              <a:hueOff val="3889672"/>
              <a:satOff val="14852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7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800000"/>
              <a:gd name="adj2" fmla="val 54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593115"/>
              <a:satOff val="9901"/>
              <a:lumOff val="0"/>
              <a:alphaOff val="0"/>
            </a:schemeClr>
          </a:fillRef>
          <a:effectRef idx="0">
            <a:schemeClr val="accent2">
              <a:hueOff val="2593115"/>
              <a:satOff val="9901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9800000"/>
              <a:gd name="adj2" fmla="val 18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296557"/>
              <a:satOff val="4951"/>
              <a:lumOff val="0"/>
              <a:alphaOff val="0"/>
            </a:schemeClr>
          </a:fillRef>
          <a:effectRef idx="0">
            <a:schemeClr val="accent2">
              <a:hueOff val="1296557"/>
              <a:satOff val="4951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9 Arco de bloque"/>
          <p:cNvSpPr/>
          <p:nvPr/>
        </p:nvSpPr>
        <p:spPr>
          <a:xfrm>
            <a:off x="1918828" y="779931"/>
            <a:ext cx="5298138" cy="5298138"/>
          </a:xfrm>
          <a:prstGeom prst="blockArc">
            <a:avLst>
              <a:gd name="adj1" fmla="val 16200000"/>
              <a:gd name="adj2" fmla="val 19800000"/>
              <a:gd name="adj3" fmla="val 452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11 Grupo"/>
          <p:cNvGrpSpPr/>
          <p:nvPr/>
        </p:nvGrpSpPr>
        <p:grpSpPr>
          <a:xfrm>
            <a:off x="3734728" y="6750"/>
            <a:ext cx="1917392" cy="1666338"/>
            <a:chOff x="5211399" y="2287"/>
            <a:chExt cx="1666338" cy="1666338"/>
          </a:xfrm>
          <a:solidFill>
            <a:schemeClr val="accent1"/>
          </a:solidFill>
        </p:grpSpPr>
        <p:sp>
          <p:nvSpPr>
            <p:cNvPr id="28" name="27 Elipse"/>
            <p:cNvSpPr/>
            <p:nvPr/>
          </p:nvSpPr>
          <p:spPr>
            <a:xfrm>
              <a:off x="5211399" y="2287"/>
              <a:ext cx="1666338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12"/>
            <p:cNvSpPr/>
            <p:nvPr/>
          </p:nvSpPr>
          <p:spPr>
            <a:xfrm>
              <a:off x="5455429" y="246317"/>
              <a:ext cx="1178278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PSICOMOTRIZ</a:t>
              </a:r>
              <a:endParaRPr lang="es-AR" sz="1600" b="1" kern="1200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883964" y="1301290"/>
            <a:ext cx="1852284" cy="1666338"/>
            <a:chOff x="7360635" y="1296827"/>
            <a:chExt cx="1852284" cy="1666338"/>
          </a:xfrm>
          <a:solidFill>
            <a:schemeClr val="accent3"/>
          </a:solidFill>
        </p:grpSpPr>
        <p:sp>
          <p:nvSpPr>
            <p:cNvPr id="26" name="25 Elipse"/>
            <p:cNvSpPr/>
            <p:nvPr/>
          </p:nvSpPr>
          <p:spPr>
            <a:xfrm>
              <a:off x="7360635" y="1296827"/>
              <a:ext cx="1852284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96557"/>
                <a:satOff val="4951"/>
                <a:lumOff val="0"/>
                <a:alphaOff val="0"/>
              </a:schemeClr>
            </a:fillRef>
            <a:effectRef idx="0">
              <a:schemeClr val="accent2">
                <a:hueOff val="1296557"/>
                <a:satOff val="495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14"/>
            <p:cNvSpPr/>
            <p:nvPr/>
          </p:nvSpPr>
          <p:spPr>
            <a:xfrm>
              <a:off x="7631896" y="1540857"/>
              <a:ext cx="1309762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COGNITIVA</a:t>
              </a:r>
              <a:endParaRPr lang="es-AR" sz="1600" b="1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765471" y="3890371"/>
            <a:ext cx="2089271" cy="1666338"/>
            <a:chOff x="7242142" y="3885908"/>
            <a:chExt cx="2089271" cy="1666338"/>
          </a:xfrm>
          <a:solidFill>
            <a:schemeClr val="accent4"/>
          </a:solidFill>
        </p:grpSpPr>
        <p:sp>
          <p:nvSpPr>
            <p:cNvPr id="24" name="23 Elipse"/>
            <p:cNvSpPr/>
            <p:nvPr/>
          </p:nvSpPr>
          <p:spPr>
            <a:xfrm>
              <a:off x="7242142" y="3885908"/>
              <a:ext cx="2089271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593115"/>
                <a:satOff val="9901"/>
                <a:lumOff val="0"/>
                <a:alphaOff val="0"/>
              </a:schemeClr>
            </a:fillRef>
            <a:effectRef idx="0">
              <a:schemeClr val="accent2">
                <a:hueOff val="2593115"/>
                <a:satOff val="9901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ipse 16"/>
            <p:cNvSpPr/>
            <p:nvPr/>
          </p:nvSpPr>
          <p:spPr>
            <a:xfrm>
              <a:off x="7548109" y="4129938"/>
              <a:ext cx="1477337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EMOCIONAL</a:t>
              </a:r>
              <a:endParaRPr lang="es-AR" sz="1600" b="1" kern="1200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734728" y="5184912"/>
            <a:ext cx="1666338" cy="1666338"/>
            <a:chOff x="5211399" y="5180449"/>
            <a:chExt cx="1666338" cy="1666338"/>
          </a:xfrm>
        </p:grpSpPr>
        <p:sp>
          <p:nvSpPr>
            <p:cNvPr id="22" name="21 Elipse"/>
            <p:cNvSpPr/>
            <p:nvPr/>
          </p:nvSpPr>
          <p:spPr>
            <a:xfrm>
              <a:off x="5211399" y="5180449"/>
              <a:ext cx="1666338" cy="166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89672"/>
                <a:satOff val="14852"/>
                <a:lumOff val="0"/>
                <a:alphaOff val="0"/>
              </a:schemeClr>
            </a:fillRef>
            <a:effectRef idx="0">
              <a:schemeClr val="accent2">
                <a:hueOff val="3889672"/>
                <a:satOff val="14852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18"/>
            <p:cNvSpPr/>
            <p:nvPr/>
          </p:nvSpPr>
          <p:spPr>
            <a:xfrm>
              <a:off x="5455429" y="5424479"/>
              <a:ext cx="1178278" cy="1178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SOCIO-MORAL</a:t>
              </a:r>
              <a:endParaRPr lang="es-AR" sz="1600" b="1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043608" y="3890371"/>
            <a:ext cx="2115248" cy="1666338"/>
            <a:chOff x="2969189" y="3885908"/>
            <a:chExt cx="1666338" cy="1666338"/>
          </a:xfrm>
          <a:solidFill>
            <a:schemeClr val="accent6"/>
          </a:solidFill>
        </p:grpSpPr>
        <p:sp>
          <p:nvSpPr>
            <p:cNvPr id="20" name="19 Elipse"/>
            <p:cNvSpPr/>
            <p:nvPr/>
          </p:nvSpPr>
          <p:spPr>
            <a:xfrm>
              <a:off x="2969189" y="3885908"/>
              <a:ext cx="1666338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186229"/>
                <a:satOff val="19802"/>
                <a:lumOff val="0"/>
                <a:alphaOff val="0"/>
              </a:schemeClr>
            </a:fillRef>
            <a:effectRef idx="0">
              <a:schemeClr val="accent2">
                <a:hueOff val="5186229"/>
                <a:satOff val="19802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3162706" y="4129938"/>
              <a:ext cx="1228792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dirty="0" smtClean="0"/>
                <a:t>PSICOSEXUAL</a:t>
              </a:r>
              <a:endParaRPr lang="es-AR" sz="1600" b="1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289258" y="1301290"/>
            <a:ext cx="2072858" cy="1666338"/>
            <a:chOff x="2765929" y="1296827"/>
            <a:chExt cx="2072858" cy="1666338"/>
          </a:xfrm>
          <a:solidFill>
            <a:srgbClr val="FF0000"/>
          </a:solidFill>
        </p:grpSpPr>
        <p:sp>
          <p:nvSpPr>
            <p:cNvPr id="18" name="17 Elipse"/>
            <p:cNvSpPr/>
            <p:nvPr/>
          </p:nvSpPr>
          <p:spPr>
            <a:xfrm>
              <a:off x="2765929" y="1296827"/>
              <a:ext cx="2072858" cy="166633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482786"/>
                <a:satOff val="24753"/>
                <a:lumOff val="0"/>
                <a:alphaOff val="0"/>
              </a:schemeClr>
            </a:fillRef>
            <a:effectRef idx="0">
              <a:schemeClr val="accent2">
                <a:hueOff val="6482786"/>
                <a:satOff val="24753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22"/>
            <p:cNvSpPr/>
            <p:nvPr/>
          </p:nvSpPr>
          <p:spPr>
            <a:xfrm>
              <a:off x="3069492" y="1540857"/>
              <a:ext cx="1465732" cy="11782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kern="1200" dirty="0" smtClean="0"/>
                <a:t>EXPRESIVA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600" b="1" dirty="0" smtClean="0"/>
                <a:t>DIBUJO Y JUEGO</a:t>
              </a:r>
              <a:endParaRPr lang="es-AR" sz="1600" b="1" kern="1200" dirty="0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53300" y="250780"/>
            <a:ext cx="322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b="1" dirty="0" smtClean="0"/>
              <a:t>TODAS LAS DIMENSIONES </a:t>
            </a:r>
          </a:p>
          <a:p>
            <a:pPr algn="just"/>
            <a:r>
              <a:rPr lang="es-AR" sz="2000" b="1" dirty="0" smtClean="0"/>
              <a:t>DEL DESARROLLO ESTÁN</a:t>
            </a:r>
          </a:p>
          <a:p>
            <a:pPr algn="just"/>
            <a:r>
              <a:rPr lang="es-AR" sz="2000" b="1" dirty="0" smtClean="0"/>
              <a:t>INTERRELACIONADAS</a:t>
            </a:r>
            <a:endParaRPr lang="es-AR" sz="2000" b="1" dirty="0"/>
          </a:p>
        </p:txBody>
      </p:sp>
      <p:cxnSp>
        <p:nvCxnSpPr>
          <p:cNvPr id="33" name="32 Conector recto de flecha"/>
          <p:cNvCxnSpPr>
            <a:stCxn id="28" idx="4"/>
          </p:cNvCxnSpPr>
          <p:nvPr/>
        </p:nvCxnSpPr>
        <p:spPr>
          <a:xfrm>
            <a:off x="4693424" y="1673088"/>
            <a:ext cx="2116682" cy="22172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8" idx="4"/>
          </p:cNvCxnSpPr>
          <p:nvPr/>
        </p:nvCxnSpPr>
        <p:spPr>
          <a:xfrm>
            <a:off x="4693424" y="1673088"/>
            <a:ext cx="1190540" cy="243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28" idx="4"/>
          </p:cNvCxnSpPr>
          <p:nvPr/>
        </p:nvCxnSpPr>
        <p:spPr>
          <a:xfrm flipH="1">
            <a:off x="3362116" y="1673088"/>
            <a:ext cx="1331308" cy="2437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28" idx="4"/>
            <a:endCxn id="20" idx="0"/>
          </p:cNvCxnSpPr>
          <p:nvPr/>
        </p:nvCxnSpPr>
        <p:spPr>
          <a:xfrm flipH="1">
            <a:off x="2101232" y="1673088"/>
            <a:ext cx="2592192" cy="22172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2325687" y="2967628"/>
            <a:ext cx="0" cy="9227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18" idx="4"/>
            <a:endCxn id="22" idx="1"/>
          </p:cNvCxnSpPr>
          <p:nvPr/>
        </p:nvCxnSpPr>
        <p:spPr>
          <a:xfrm>
            <a:off x="2325687" y="2967628"/>
            <a:ext cx="1653071" cy="2461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18" idx="4"/>
          </p:cNvCxnSpPr>
          <p:nvPr/>
        </p:nvCxnSpPr>
        <p:spPr>
          <a:xfrm>
            <a:off x="2325687" y="2967628"/>
            <a:ext cx="3829538" cy="1166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18" idx="4"/>
          </p:cNvCxnSpPr>
          <p:nvPr/>
        </p:nvCxnSpPr>
        <p:spPr>
          <a:xfrm flipV="1">
            <a:off x="2325687" y="2238758"/>
            <a:ext cx="3558277" cy="7288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>
            <a:stCxn id="26" idx="2"/>
            <a:endCxn id="24" idx="1"/>
          </p:cNvCxnSpPr>
          <p:nvPr/>
        </p:nvCxnSpPr>
        <p:spPr>
          <a:xfrm>
            <a:off x="5883964" y="2134459"/>
            <a:ext cx="187474" cy="1999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>
            <a:stCxn id="26" idx="2"/>
          </p:cNvCxnSpPr>
          <p:nvPr/>
        </p:nvCxnSpPr>
        <p:spPr>
          <a:xfrm flipH="1">
            <a:off x="4932040" y="2134459"/>
            <a:ext cx="951924" cy="30504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V="1">
            <a:off x="5288694" y="5184912"/>
            <a:ext cx="595270" cy="371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3152222" y="5184912"/>
            <a:ext cx="574048" cy="37179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 flipV="1">
            <a:off x="6810106" y="2967628"/>
            <a:ext cx="0" cy="6920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>
            <a:stCxn id="20" idx="7"/>
          </p:cNvCxnSpPr>
          <p:nvPr/>
        </p:nvCxnSpPr>
        <p:spPr>
          <a:xfrm flipV="1">
            <a:off x="2849085" y="2723599"/>
            <a:ext cx="3222353" cy="14108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10 Grupo"/>
          <p:cNvGrpSpPr/>
          <p:nvPr/>
        </p:nvGrpSpPr>
        <p:grpSpPr>
          <a:xfrm>
            <a:off x="3377656" y="2238758"/>
            <a:ext cx="2380483" cy="2380483"/>
            <a:chOff x="4854327" y="2234295"/>
            <a:chExt cx="2380483" cy="2380483"/>
          </a:xfrm>
        </p:grpSpPr>
        <p:sp>
          <p:nvSpPr>
            <p:cNvPr id="30" name="29 Elipse"/>
            <p:cNvSpPr/>
            <p:nvPr/>
          </p:nvSpPr>
          <p:spPr>
            <a:xfrm>
              <a:off x="4854327" y="2234295"/>
              <a:ext cx="2380483" cy="2380483"/>
            </a:xfrm>
            <a:prstGeom prst="ellipse">
              <a:avLst/>
            </a:prstGeom>
            <a:solidFill>
              <a:srgbClr val="FF8B8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10"/>
            <p:cNvSpPr/>
            <p:nvPr/>
          </p:nvSpPr>
          <p:spPr>
            <a:xfrm>
              <a:off x="5202941" y="2582909"/>
              <a:ext cx="1683255" cy="1683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800" kern="1200" dirty="0" smtClean="0"/>
                <a:t>DIMENSIONES DEL DESARROLLO</a:t>
              </a:r>
              <a:endParaRPr lang="es-AR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0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3.bp.blogspot.com/-sXa7M6xY2sw/UebdJmR61gI/AAAAAAAAAAU/JZH_X39Oo-g/s1600/laura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5" y="0"/>
            <a:ext cx="4120753" cy="228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La vida en las pantallas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4941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es-AR" dirty="0" smtClean="0"/>
              <a:t>Niños y adolescentes conocen el mundo por la televisión e internet como principal fuente de experiencia e información, en franca competencia con la familia y la escuela.</a:t>
            </a:r>
          </a:p>
          <a:p>
            <a:r>
              <a:rPr lang="es-AR" dirty="0" smtClean="0"/>
              <a:t>Captación directa por la publicidad y el consumo mediático. Nuevos consumidores.</a:t>
            </a:r>
          </a:p>
          <a:p>
            <a:r>
              <a:rPr lang="es-AR" dirty="0" smtClean="0"/>
              <a:t>Acceso directo a imágenes y hechos del mundo adulto.</a:t>
            </a:r>
          </a:p>
          <a:p>
            <a:r>
              <a:rPr lang="es-AR" dirty="0" smtClean="0"/>
              <a:t>Sobreoferta de imágenes con alto contenido de violencia, que se naturaliza.</a:t>
            </a:r>
          </a:p>
          <a:p>
            <a:r>
              <a:rPr lang="es-AR" dirty="0" smtClean="0"/>
              <a:t>Visionado de tecnología autónomo.</a:t>
            </a:r>
          </a:p>
          <a:p>
            <a:r>
              <a:rPr lang="es-AR" dirty="0" smtClean="0"/>
              <a:t>Guiones y protagonistas altamente complejos</a:t>
            </a:r>
          </a:p>
          <a:p>
            <a:r>
              <a:rPr lang="es-AR" dirty="0" err="1" smtClean="0"/>
              <a:t>Reality</a:t>
            </a:r>
            <a:r>
              <a:rPr lang="es-AR" dirty="0" smtClean="0"/>
              <a:t> como frontera de lo real en reemplazo de la fantasía.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0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.bp.blogspot.com/-xrbZe8eI2YU/T9TUXNyyqGI/AAAAAAAACq4/ReaIDBfJsA4/s1600/quino+comunicaci%25C3%25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0"/>
            <a:ext cx="5238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4805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Generación digital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5696470"/>
          </a:xfrm>
        </p:spPr>
        <p:txBody>
          <a:bodyPr>
            <a:normAutofit fontScale="77500" lnSpcReduction="20000"/>
          </a:bodyPr>
          <a:lstStyle/>
          <a:p>
            <a:r>
              <a:rPr lang="es-AR" dirty="0" smtClean="0"/>
              <a:t>Visión de la tecnología                                                          como entorno</a:t>
            </a:r>
          </a:p>
          <a:p>
            <a:r>
              <a:rPr lang="es-AR" dirty="0" smtClean="0"/>
              <a:t>Velocidad y aceleración,                                                             instantaneidad, reino del presente</a:t>
            </a:r>
          </a:p>
          <a:p>
            <a:r>
              <a:rPr lang="es-AR" dirty="0" smtClean="0"/>
              <a:t>Ruptura de linealidad</a:t>
            </a:r>
          </a:p>
          <a:p>
            <a:r>
              <a:rPr lang="es-AR" dirty="0" smtClean="0"/>
              <a:t>Procesamiento en paralelo</a:t>
            </a:r>
          </a:p>
          <a:p>
            <a:r>
              <a:rPr lang="es-AR" dirty="0" smtClean="0"/>
              <a:t>Nueva relación entre texto e imagen</a:t>
            </a:r>
          </a:p>
          <a:p>
            <a:r>
              <a:rPr lang="es-AR" dirty="0" smtClean="0"/>
              <a:t>Enredamiento y conectividad, nuevos modos de estar juntos</a:t>
            </a:r>
          </a:p>
          <a:p>
            <a:r>
              <a:rPr lang="es-AR" dirty="0" smtClean="0"/>
              <a:t>Acción contante</a:t>
            </a:r>
          </a:p>
          <a:p>
            <a:r>
              <a:rPr lang="es-AR" dirty="0" smtClean="0"/>
              <a:t>Orientación a resolución práctica</a:t>
            </a:r>
          </a:p>
          <a:p>
            <a:r>
              <a:rPr lang="es-AR" dirty="0" smtClean="0"/>
              <a:t>Experiencia basada en ensayo – error</a:t>
            </a:r>
          </a:p>
          <a:p>
            <a:r>
              <a:rPr lang="es-AR" dirty="0" smtClean="0"/>
              <a:t>No hay límites entre lo público y lo privado</a:t>
            </a:r>
          </a:p>
          <a:p>
            <a:r>
              <a:rPr lang="es-AR" dirty="0" smtClean="0"/>
              <a:t>Interactividad virtual con el medio</a:t>
            </a:r>
          </a:p>
          <a:p>
            <a:r>
              <a:rPr lang="es-AR" dirty="0" smtClean="0"/>
              <a:t>Se de un continuo entre la vida real y la vida virtual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Las identidades juveniles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 smtClean="0"/>
              <a:t>Se construyen en relación a:</a:t>
            </a:r>
          </a:p>
          <a:p>
            <a:r>
              <a:rPr lang="es-AR" dirty="0" smtClean="0"/>
              <a:t>El consumo</a:t>
            </a:r>
          </a:p>
          <a:p>
            <a:r>
              <a:rPr lang="es-AR" dirty="0" smtClean="0"/>
              <a:t>Los medios y las pantallas</a:t>
            </a:r>
          </a:p>
          <a:p>
            <a:r>
              <a:rPr lang="es-AR" dirty="0" smtClean="0"/>
              <a:t>La </a:t>
            </a:r>
            <a:r>
              <a:rPr lang="es-AR" dirty="0" err="1" smtClean="0"/>
              <a:t>tecnocultura</a:t>
            </a:r>
            <a:endParaRPr lang="es-AR" dirty="0" smtClean="0"/>
          </a:p>
          <a:p>
            <a:r>
              <a:rPr lang="es-AR" dirty="0" smtClean="0"/>
              <a:t>La calle y los pares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Y menos en relación a:</a:t>
            </a:r>
          </a:p>
          <a:p>
            <a:r>
              <a:rPr lang="es-AR" dirty="0" smtClean="0"/>
              <a:t>Los grandes relatos, utopías, sentidos</a:t>
            </a:r>
          </a:p>
          <a:p>
            <a:r>
              <a:rPr lang="es-AR" dirty="0" smtClean="0"/>
              <a:t>Las instituciones: familia, escuela, iglesia</a:t>
            </a:r>
          </a:p>
          <a:p>
            <a:r>
              <a:rPr lang="es-AR" dirty="0" smtClean="0"/>
              <a:t>Los adultos</a:t>
            </a:r>
            <a:endParaRPr lang="es-AR" dirty="0"/>
          </a:p>
        </p:txBody>
      </p:sp>
      <p:pic>
        <p:nvPicPr>
          <p:cNvPr id="2054" name="Picture 6" descr="https://encrypted-tbn1.gstatic.com/images?q=tbn:ANd9GcSupx9Q99iejGylglom2W7a8tUQwwtqcRultxH6TFAhGSs2J6fP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37" y="1268760"/>
            <a:ext cx="41597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s-AR" dirty="0"/>
          </a:p>
          <a:p>
            <a:pPr marL="0" indent="0" algn="ctr">
              <a:buNone/>
            </a:pPr>
            <a:r>
              <a:rPr lang="es-AR" sz="4000" dirty="0" smtClean="0"/>
              <a:t>PENSAR HOY LA INFANCIA ES DES-SUPONER LA INFANCIA, COMENZAR A MIRARLA Y DESCUBRIR QUE HAY NIÑOS Y NIÑAS, ADOLESCENTES Y JÓVENES PENSANDO, VIVIENDO Y CONSTRUYENDO DÍA A DÍA NUEVAS SUBJETIVIDADES E IDENTIDADES POR DONDE ATRAVIESA SU EXISTENCIA. 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287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BIBLIOGRAFÍA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96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AR" dirty="0" err="1" smtClean="0"/>
              <a:t>Heteringthon</a:t>
            </a:r>
            <a:r>
              <a:rPr lang="es-AR" dirty="0" smtClean="0"/>
              <a:t>. Cap. 1 y 3. Versión digital.</a:t>
            </a:r>
          </a:p>
          <a:p>
            <a:r>
              <a:rPr lang="es-AR" dirty="0" err="1" smtClean="0"/>
              <a:t>Orschanski</a:t>
            </a:r>
            <a:r>
              <a:rPr lang="es-AR" dirty="0" smtClean="0"/>
              <a:t>. “Las nuevas infancias</a:t>
            </a:r>
            <a:r>
              <a:rPr lang="es-AR" dirty="0"/>
              <a:t>” en </a:t>
            </a:r>
            <a:r>
              <a:rPr lang="es-AR" sz="1800" dirty="0">
                <a:hlinkClick r:id="rId2"/>
              </a:rPr>
              <a:t>http://</a:t>
            </a:r>
            <a:r>
              <a:rPr lang="es-AR" sz="1800" dirty="0" smtClean="0">
                <a:hlinkClick r:id="rId2"/>
              </a:rPr>
              <a:t>www.youtube.com/watch?v=m_Ygj0pB-QM</a:t>
            </a:r>
            <a:endParaRPr lang="es-AR" sz="1800" dirty="0" smtClean="0"/>
          </a:p>
          <a:p>
            <a:r>
              <a:rPr lang="es-AR" dirty="0" err="1" smtClean="0"/>
              <a:t>Osterrieth</a:t>
            </a:r>
            <a:r>
              <a:rPr lang="es-AR" dirty="0" smtClean="0"/>
              <a:t>. “Psicología infantil”. Capítulo 1.</a:t>
            </a:r>
          </a:p>
          <a:p>
            <a:r>
              <a:rPr lang="es-AR" dirty="0" smtClean="0"/>
              <a:t>Palacios, </a:t>
            </a:r>
            <a:r>
              <a:rPr lang="es-AR" dirty="0" err="1" smtClean="0"/>
              <a:t>Coll</a:t>
            </a:r>
            <a:r>
              <a:rPr lang="es-AR" dirty="0" smtClean="0"/>
              <a:t> y </a:t>
            </a:r>
            <a:r>
              <a:rPr lang="es-AR" dirty="0" err="1" smtClean="0"/>
              <a:t>Marchesi</a:t>
            </a:r>
            <a:r>
              <a:rPr lang="es-AR" dirty="0" smtClean="0"/>
              <a:t>. “Desarrollo psicológico y educación”. Tomo I. Cap. 1.</a:t>
            </a:r>
          </a:p>
          <a:p>
            <a:r>
              <a:rPr lang="es-AR" dirty="0" err="1" smtClean="0"/>
              <a:t>Coll</a:t>
            </a:r>
            <a:r>
              <a:rPr lang="es-AR" dirty="0" smtClean="0"/>
              <a:t>, </a:t>
            </a:r>
            <a:r>
              <a:rPr lang="es-AR" dirty="0" err="1" smtClean="0"/>
              <a:t>C.“Psicología</a:t>
            </a:r>
            <a:r>
              <a:rPr lang="es-AR" dirty="0" smtClean="0"/>
              <a:t> de la educación virtual”.</a:t>
            </a:r>
          </a:p>
          <a:p>
            <a:r>
              <a:rPr lang="es-AR" dirty="0" smtClean="0"/>
              <a:t>Dossier Las nuevas infancias. Revista El monitor de la educación.</a:t>
            </a:r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6283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491880" cy="70609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LEYES DEL DESARROLLO</a:t>
            </a:r>
            <a:endParaRPr lang="es-A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43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632846"/>
              </p:ext>
            </p:extLst>
          </p:nvPr>
        </p:nvGraphicFramePr>
        <p:xfrm>
          <a:off x="457200" y="476672"/>
          <a:ext cx="8229600" cy="5649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encrypted-tbn2.gstatic.com/images?q=tbn:ANd9GcSLYqY1zJJcbMIuL_aywFhLouw-vqCbh3QPXhjsR3IqIzfaxWK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02" y="303216"/>
            <a:ext cx="2806995" cy="30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LOS CAMBIOS </a:t>
            </a:r>
            <a:r>
              <a:rPr lang="es-AR" sz="3600" dirty="0" smtClean="0"/>
              <a:t>EN EL </a:t>
            </a:r>
            <a:r>
              <a:rPr lang="es-AR" dirty="0" smtClean="0"/>
              <a:t>DESARROLLO HUMANO SE RELACIONAN  CON 3 FACTORES: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5915000" cy="4525963"/>
          </a:xfrm>
        </p:spPr>
        <p:txBody>
          <a:bodyPr/>
          <a:lstStyle/>
          <a:p>
            <a:r>
              <a:rPr lang="es-AR" dirty="0" smtClean="0"/>
              <a:t>La EDAD o Etapa de la vida en la que se encuentre la persona.</a:t>
            </a:r>
          </a:p>
          <a:p>
            <a:r>
              <a:rPr lang="es-AR" dirty="0" smtClean="0"/>
              <a:t>Las CIRCUNSTANCIAS CULTURALES, HISTÓRICAS Y SOCIALES</a:t>
            </a:r>
          </a:p>
          <a:p>
            <a:r>
              <a:rPr lang="es-AR" dirty="0" smtClean="0"/>
              <a:t>EXPERIENCIAS PARTICULARES privativas de cada uno no generalizables a otras personas.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3124239"/>
              </p:ext>
            </p:extLst>
          </p:nvPr>
        </p:nvGraphicFramePr>
        <p:xfrm>
          <a:off x="6234052" y="1484784"/>
          <a:ext cx="288032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Cambios pueden deberse a: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38536687"/>
              </p:ext>
            </p:extLst>
          </p:nvPr>
        </p:nvGraphicFramePr>
        <p:xfrm>
          <a:off x="323528" y="-603448"/>
          <a:ext cx="8640960" cy="914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7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minando-juntos.webs.com/ciclo-vital-huma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70" y="2636912"/>
            <a:ext cx="455513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/>
          <a:lstStyle/>
          <a:p>
            <a:r>
              <a:rPr lang="es-AR" dirty="0" smtClean="0"/>
              <a:t>Principios claves del desarrollo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52976"/>
            <a:ext cx="8229600" cy="5528352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El desarrollo es vitalicio</a:t>
            </a:r>
          </a:p>
          <a:p>
            <a:r>
              <a:rPr lang="es-AR" dirty="0" smtClean="0"/>
              <a:t>Depende del tiempo, del lugar y del contexto.</a:t>
            </a:r>
          </a:p>
          <a:p>
            <a:r>
              <a:rPr lang="es-AR" dirty="0" smtClean="0"/>
              <a:t>Es multidimensional</a:t>
            </a:r>
          </a:p>
          <a:p>
            <a:r>
              <a:rPr lang="es-AR" dirty="0" smtClean="0"/>
              <a:t>Es multidireccional </a:t>
            </a:r>
          </a:p>
          <a:p>
            <a:pPr marL="0" indent="0">
              <a:buNone/>
            </a:pPr>
            <a:r>
              <a:rPr lang="es-AR" dirty="0" smtClean="0"/>
              <a:t>y heterogéneo.</a:t>
            </a:r>
          </a:p>
          <a:p>
            <a:r>
              <a:rPr lang="es-AR" dirty="0" smtClean="0"/>
              <a:t>Es flexible y plástico.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50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AR" sz="4400" dirty="0"/>
              <a:t>El desarrollo normal incluye un amplio rango de diferencias individuales dentro de los </a:t>
            </a:r>
            <a:r>
              <a:rPr lang="es-AR" sz="4400" dirty="0" smtClean="0"/>
              <a:t>procesos </a:t>
            </a:r>
            <a:r>
              <a:rPr lang="es-AR" sz="4400" dirty="0"/>
              <a:t>generales que siguen todos los niños a medida que se desarrollan. </a:t>
            </a:r>
            <a:endParaRPr lang="es-AR" sz="4400" dirty="0" smtClean="0"/>
          </a:p>
          <a:p>
            <a:r>
              <a:rPr lang="es-AR" sz="4400" dirty="0" smtClean="0"/>
              <a:t>Las </a:t>
            </a:r>
            <a:r>
              <a:rPr lang="es-AR" sz="4400" dirty="0"/>
              <a:t>primeras experiencias son importantes, pero cada niño puede ser notablemente </a:t>
            </a:r>
            <a:r>
              <a:rPr lang="es-AR" sz="4400" dirty="0" err="1" smtClean="0"/>
              <a:t>Resiliente</a:t>
            </a:r>
            <a:r>
              <a:rPr lang="es-AR" sz="4400" dirty="0" smtClean="0"/>
              <a:t>.</a:t>
            </a:r>
            <a:endParaRPr lang="es-AR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93840"/>
            <a:ext cx="4000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quebebes.com/wp-content/2014/01/Ques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71" y="0"/>
            <a:ext cx="4336392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smtClean="0"/>
              <a:t>Principales debates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445224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Descripción vs Proceso</a:t>
            </a:r>
          </a:p>
          <a:p>
            <a:r>
              <a:rPr lang="es-AR" dirty="0" smtClean="0"/>
              <a:t>Herencia vs Medio</a:t>
            </a:r>
          </a:p>
          <a:p>
            <a:r>
              <a:rPr lang="es-AR" dirty="0" smtClean="0"/>
              <a:t>Niños activos vs Niños pasivos</a:t>
            </a:r>
          </a:p>
          <a:p>
            <a:r>
              <a:rPr lang="es-AR" dirty="0" smtClean="0"/>
              <a:t>Continuidad vs Discontinuidad</a:t>
            </a:r>
          </a:p>
          <a:p>
            <a:r>
              <a:rPr lang="es-AR" dirty="0" smtClean="0"/>
              <a:t>Experiencias tempranas vs experiencias posteriores</a:t>
            </a:r>
          </a:p>
          <a:p>
            <a:r>
              <a:rPr lang="es-AR" dirty="0" smtClean="0"/>
              <a:t>Persona vs situación</a:t>
            </a:r>
            <a:endParaRPr lang="es-AR" dirty="0"/>
          </a:p>
          <a:p>
            <a:r>
              <a:rPr lang="es-AR" dirty="0" smtClean="0"/>
              <a:t>Relativismo cultural vs Universales culturales</a:t>
            </a:r>
          </a:p>
          <a:p>
            <a:r>
              <a:rPr lang="es-AR" dirty="0" smtClean="0"/>
              <a:t>Influencias históricas</a:t>
            </a:r>
          </a:p>
          <a:p>
            <a:r>
              <a:rPr lang="es-AR" dirty="0" smtClean="0"/>
              <a:t>Investigaciones básicas vs investigaciones aplicadas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295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1641</Words>
  <Application>Microsoft Office PowerPoint</Application>
  <PresentationFormat>Presentación en pantalla (4:3)</PresentationFormat>
  <Paragraphs>261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PSICOLOGÍA </vt:lpstr>
      <vt:lpstr>Objeto de estudio</vt:lpstr>
      <vt:lpstr>Presentación de PowerPoint</vt:lpstr>
      <vt:lpstr>Presentación de PowerPoint</vt:lpstr>
      <vt:lpstr>LOS CAMBIOS EN EL DESARROLLO HUMANO SE RELACIONAN  CON 3 FACTORES:</vt:lpstr>
      <vt:lpstr>Cambios pueden deberse a:</vt:lpstr>
      <vt:lpstr>Principios claves del desarrollo</vt:lpstr>
      <vt:lpstr>Presentación de PowerPoint</vt:lpstr>
      <vt:lpstr>Principales debates</vt:lpstr>
      <vt:lpstr>Presentación de PowerPoint</vt:lpstr>
      <vt:lpstr>Presentación de PowerPoint</vt:lpstr>
      <vt:lpstr>¿Cómo las personas llegan  a ser lo que son?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Diseños básicos para  la investigación evolutiva</vt:lpstr>
      <vt:lpstr>Métodos de la psicología evolutiva</vt:lpstr>
      <vt:lpstr>INFANCIA Y ADOLESCENCIA</vt:lpstr>
      <vt:lpstr>¿Por qué hablamos hoy de nuevas infancia/s y nuevas adolescencia/s?</vt:lpstr>
      <vt:lpstr>Nos encontramos frente a:</vt:lpstr>
      <vt:lpstr>Presentación de PowerPoint</vt:lpstr>
      <vt:lpstr>Transformaciones familiares</vt:lpstr>
      <vt:lpstr>La vida en las pantallas</vt:lpstr>
      <vt:lpstr>Generación digital</vt:lpstr>
      <vt:lpstr>Las identidades juveniles</vt:lpstr>
      <vt:lpstr>Presentación de PowerPoint</vt:lpstr>
      <vt:lpstr>BIBLIOGRAFÍA</vt:lpstr>
      <vt:lpstr>LEYES DEL DESARROLLO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PSICOLOGÍA</dc:title>
  <dc:creator>Alumno</dc:creator>
  <cp:lastModifiedBy>Alumno</cp:lastModifiedBy>
  <cp:revision>69</cp:revision>
  <dcterms:created xsi:type="dcterms:W3CDTF">2014-03-13T19:40:40Z</dcterms:created>
  <dcterms:modified xsi:type="dcterms:W3CDTF">2017-03-28T23:01:19Z</dcterms:modified>
</cp:coreProperties>
</file>